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6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5.xml" ContentType="application/vnd.openxmlformats-officedocument.presentationml.notesSlide+xml"/>
  <Override PartName="/ppt/ink/ink9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8.xml" ContentType="application/vnd.openxmlformats-officedocument.presentationml.notesSlide+xml"/>
  <Override PartName="/ppt/ink/ink14.xml" ContentType="application/inkml+xml"/>
  <Override PartName="/ppt/notesSlides/notesSlide19.xml" ContentType="application/vnd.openxmlformats-officedocument.presentationml.notesSlide+xml"/>
  <Override PartName="/ppt/ink/ink15.xml" ContentType="application/inkml+xml"/>
  <Override PartName="/ppt/notesSlides/notesSlide20.xml" ContentType="application/vnd.openxmlformats-officedocument.presentationml.notesSlide+xml"/>
  <Override PartName="/ppt/ink/ink16.xml" ContentType="application/inkml+xml"/>
  <Override PartName="/ppt/notesSlides/notesSlide21.xml" ContentType="application/vnd.openxmlformats-officedocument.presentationml.notesSlide+xml"/>
  <Override PartName="/ppt/ink/ink17.xml" ContentType="application/inkml+xml"/>
  <Override PartName="/ppt/notesSlides/notesSlide22.xml" ContentType="application/vnd.openxmlformats-officedocument.presentationml.notesSlide+xml"/>
  <Override PartName="/ppt/ink/ink18.xml" ContentType="application/inkml+xml"/>
  <Override PartName="/ppt/notesSlides/notesSlide23.xml" ContentType="application/vnd.openxmlformats-officedocument.presentationml.notesSlide+xml"/>
  <Override PartName="/ppt/ink/ink19.xml" ContentType="application/inkml+xml"/>
  <Override PartName="/ppt/notesSlides/notesSlide24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25.xml" ContentType="application/vnd.openxmlformats-officedocument.presentationml.notesSlide+xml"/>
  <Override PartName="/ppt/ink/ink25.xml" ContentType="application/inkml+xml"/>
  <Override PartName="/ppt/notesSlides/notesSlide26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6"/>
  </p:notesMasterIdLst>
  <p:sldIdLst>
    <p:sldId id="256" r:id="rId5"/>
    <p:sldId id="257" r:id="rId6"/>
    <p:sldId id="258" r:id="rId7"/>
    <p:sldId id="259" r:id="rId8"/>
    <p:sldId id="301" r:id="rId9"/>
    <p:sldId id="302" r:id="rId10"/>
    <p:sldId id="260" r:id="rId11"/>
    <p:sldId id="261" r:id="rId12"/>
    <p:sldId id="262" r:id="rId13"/>
    <p:sldId id="263" r:id="rId14"/>
    <p:sldId id="264" r:id="rId15"/>
    <p:sldId id="265" r:id="rId16"/>
    <p:sldId id="314" r:id="rId17"/>
    <p:sldId id="315" r:id="rId18"/>
    <p:sldId id="313" r:id="rId19"/>
    <p:sldId id="303" r:id="rId20"/>
    <p:sldId id="267" r:id="rId21"/>
    <p:sldId id="268" r:id="rId22"/>
    <p:sldId id="269" r:id="rId23"/>
    <p:sldId id="304" r:id="rId24"/>
    <p:sldId id="316" r:id="rId25"/>
    <p:sldId id="317" r:id="rId26"/>
    <p:sldId id="271" r:id="rId27"/>
    <p:sldId id="272" r:id="rId28"/>
    <p:sldId id="318" r:id="rId29"/>
    <p:sldId id="319" r:id="rId30"/>
    <p:sldId id="307" r:id="rId31"/>
    <p:sldId id="305" r:id="rId32"/>
    <p:sldId id="273" r:id="rId33"/>
    <p:sldId id="308" r:id="rId34"/>
    <p:sldId id="309" r:id="rId35"/>
    <p:sldId id="320" r:id="rId36"/>
    <p:sldId id="321" r:id="rId37"/>
    <p:sldId id="274" r:id="rId38"/>
    <p:sldId id="275" r:id="rId39"/>
    <p:sldId id="322" r:id="rId40"/>
    <p:sldId id="323" r:id="rId41"/>
    <p:sldId id="324" r:id="rId42"/>
    <p:sldId id="325" r:id="rId43"/>
    <p:sldId id="276" r:id="rId44"/>
    <p:sldId id="277" r:id="rId45"/>
    <p:sldId id="278" r:id="rId46"/>
    <p:sldId id="306" r:id="rId47"/>
    <p:sldId id="279" r:id="rId48"/>
    <p:sldId id="280" r:id="rId49"/>
    <p:sldId id="281" r:id="rId50"/>
    <p:sldId id="311" r:id="rId51"/>
    <p:sldId id="312" r:id="rId52"/>
    <p:sldId id="310" r:id="rId53"/>
    <p:sldId id="282" r:id="rId54"/>
    <p:sldId id="326" r:id="rId55"/>
    <p:sldId id="327" r:id="rId56"/>
    <p:sldId id="328" r:id="rId57"/>
    <p:sldId id="283" r:id="rId58"/>
    <p:sldId id="284" r:id="rId59"/>
    <p:sldId id="285" r:id="rId60"/>
    <p:sldId id="286" r:id="rId61"/>
    <p:sldId id="287" r:id="rId62"/>
    <p:sldId id="288" r:id="rId63"/>
    <p:sldId id="289" r:id="rId64"/>
    <p:sldId id="290" r:id="rId65"/>
    <p:sldId id="291" r:id="rId66"/>
    <p:sldId id="292" r:id="rId67"/>
    <p:sldId id="293" r:id="rId68"/>
    <p:sldId id="294" r:id="rId69"/>
    <p:sldId id="295" r:id="rId70"/>
    <p:sldId id="296" r:id="rId71"/>
    <p:sldId id="297" r:id="rId72"/>
    <p:sldId id="298" r:id="rId73"/>
    <p:sldId id="299" r:id="rId74"/>
    <p:sldId id="300" r:id="rId75"/>
  </p:sldIdLst>
  <p:sldSz cx="12192000" cy="6858000"/>
  <p:notesSz cx="12192000" cy="6858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ambria Math" panose="02040503050406030204" pitchFamily="18" charset="0"/>
      <p:regular r:id="rId81"/>
    </p:embeddedFont>
    <p:embeddedFont>
      <p:font typeface="Nunito" pitchFamily="2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6" roundtripDataSignature="AMtx7mgkpAW0lJK2s/Z7DUT34V70sp57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AB54FB-6B0C-4F08-9E94-7FB9E96F4133}" v="2" dt="2023-09-03T08:18:34.367"/>
  </p1510:revLst>
</p1510:revInfo>
</file>

<file path=ppt/tableStyles.xml><?xml version="1.0" encoding="utf-8"?>
<a:tblStyleLst xmlns:a="http://schemas.openxmlformats.org/drawingml/2006/main" def="{7C581AAE-D038-45F0-90BC-07F4662F2F32}">
  <a:tblStyle styleId="{7C581AAE-D038-45F0-90BC-07F4662F2F3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8.fntdata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3.fntdata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7.fntdata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customschemas.google.com/relationships/presentationmetadata" Target="meta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font" Target="fonts/font6.fntdata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C CSE 5I SHREYAS R" userId="S::pes2ug21cs507@pesuonline.onmicrosoft.com::2d604be5-439f-41ad-96eb-448e4dbce15e" providerId="AD" clId="Web-{4FAB54FB-6B0C-4F08-9E94-7FB9E96F4133}"/>
    <pc:docChg chg="sldOrd">
      <pc:chgData name="EC CSE 5I SHREYAS R" userId="S::pes2ug21cs507@pesuonline.onmicrosoft.com::2d604be5-439f-41ad-96eb-448e4dbce15e" providerId="AD" clId="Web-{4FAB54FB-6B0C-4F08-9E94-7FB9E96F4133}" dt="2023-09-03T08:18:34.367" v="1"/>
      <pc:docMkLst>
        <pc:docMk/>
      </pc:docMkLst>
      <pc:sldChg chg="ord">
        <pc:chgData name="EC CSE 5I SHREYAS R" userId="S::pes2ug21cs507@pesuonline.onmicrosoft.com::2d604be5-439f-41ad-96eb-448e4dbce15e" providerId="AD" clId="Web-{4FAB54FB-6B0C-4F08-9E94-7FB9E96F4133}" dt="2023-09-03T08:18:34.367" v="1"/>
        <pc:sldMkLst>
          <pc:docMk/>
          <pc:sldMk cId="0" sldId="26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29T04:22:55.9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15545 1293 1081 0,'0'0'1088'15,"0"0"-542"-15,0 0-192 16,0 0 10-1,0 0-118-15,0 0-104 0,-2-44-55 32,2 48-48-32,0 22-33 15,0 18 14-15,0 18 19 16,-4 16-2-16,-2 9-31 16,2 5 2-16,0-4-8 0,1-12-42 15,1-18-83 1,2-21-131-16,0-37-195 0,0-30-13 15,0-17-382-15</inkml:trace>
  <inkml:trace contextRef="#ctx0" brushRef="#br0" timeOffset="195.09">15498 1335 1906 0,'0'0'815'0,"0"0"-520"0,0 0 29 16,0 0-118-16,147-56-125 15,-78 34-50-15,7-4-25 16,-1 2-6-16,0 0-54 16,-13 5-69-16,-16 6-44 0,-12 5-18 15,-18 8-159-15,-16 3-245 16,-23 20 4-16,-8 5-400 0</inkml:trace>
  <inkml:trace contextRef="#ctx0" brushRef="#br0" timeOffset="368.63">15587 1576 1681 0,'0'0'563'0,"0"0"-89"16,0 0-247-16,0 0-121 0,0 0-56 16,0 0-34-16,139-30-16 15,-89 18-46-15,4 2-193 16,2 2-230-16,-14 4-174 15,-18 4-507-15</inkml:trace>
  <inkml:trace contextRef="#ctx0" brushRef="#br0" timeOffset="574.13">15429 2037 1521 0,'0'0'619'16,"0"0"-276"-16,0 0-49 0,0 0-105 15,133-20-77-15,-68-4-71 16,7-4-31-16,-3 2-10 16,-1 4-63-16,19-6-99 15,-18 8-197 1,-11 4-312-16</inkml:trace>
  <inkml:trace contextRef="#ctx0" brushRef="#br0" timeOffset="810.15">16586 1612 332 0,'0'0'1361'0,"0"0"-844"16,0 0-169-16,0 0-75 15,0 0-135-15,0 0-89 16,148-48-49-16,-105 42-22 16,13 2-296-16,-12 2-445 15,-11 2-730-15</inkml:trace>
  <inkml:trace contextRef="#ctx0" brushRef="#br0" timeOffset="936.4">16670 1828 2218 0,'0'0'669'16,"0"0"-433"-16,0 0-115 0,129-34-121 15,-9-14-22 1,-12 6-322-16,-11 0-849 0</inkml:trace>
  <inkml:trace contextRef="#ctx0" brushRef="#br0" timeOffset="1600.36">18049 938 1744 0,'0'0'763'15,"0"0"-414"-15,0 0 149 16,0 0-252-16,0 0-85 15,0 0-65-15,0 0-39 16,-64-76-39-16,22 88-12 0,-10 14-6 16,-2 6-1-1,6 4 1-15,9 2-6 0,15-3 6 16,15-6-6-16,9-3-3 16,12-3 0-16,21-1-12 15,5-4 13-15,-1 2 7 16,-1-2-12-16,-7 4 12 15,-11 0-21-15,-12 4-17 16,-6 6 27-16,-4 6 5 16,-21 2 7-16,-6 4 0 0,-2-2 0 15,4-3-1-15,4-7 0 16,8-8 2-16,7-10-2 16,10-6-6-16,0-4 6 15,6-4-11-15,23 0 12 16,6 0 0-16,9 0 0 15,4 0-9-15,-4 10-7 16,-9 14-13-16,-8 14 4 16,-11 14 7-16,-9 10 18 15,-5 6 7-15,-2 3 17 16,0-1-9-16,6-8-3 0,10-8-12 16,8-12 0-1,10-13-6-15,8-18-99 0,29-21-164 16,-13-24-470-16,-6-10-235 0</inkml:trace>
  <inkml:trace contextRef="#ctx0" brushRef="#br0" timeOffset="1961.39">18466 1534 430 0,'0'0'1768'0,"0"0"-1188"15,0 0-267-15,0 0-57 0,0 0-116 16,0 0-94-16,0 0 2 15,100-28-21-15,-46 11-15 16,-4-9 8-16,-4-3-14 16,-11-7-5-16,-10-3-1 15,-17-3 0-15,-8 4 4 16,0 4-3-16,-24 8 0 16,-12 12 14-16,-6 14 5 15,-3 2 1-15,1 30-14 16,5 16-7-16,13 10 12 0,13 9 10 15,13-1 10-15,4-5 4 16,35-2-24-16,15-11 9 16,16-14-20-16,6-12 3 15,0-16-4-15,-3-6-67 16,-9-16-41-16,-14-16-50 16,-15-18-165-16,-15 10-311 15,-13 6-174-15</inkml:trace>
  <inkml:trace contextRef="#ctx0" brushRef="#br0" timeOffset="2141.94">19071 1503 1128 0,'0'0'691'0,"0"0"-223"0,0 0 33 15,0 0-232-15,0 0-29 16,0 0-40-16,0 0-48 16,-6 113-73-1,6-67-29-15,0 6-19 16,0 7-13-16,0 1-18 15,0-6-9-15,0-4-105 16,2-4-214-16,7-14-483 16,3-16-805-16</inkml:trace>
  <inkml:trace contextRef="#ctx0" brushRef="#br0" timeOffset="2330.92">19682 1738 2004 0,'0'0'944'0,"0"0"-697"16,0 0-59-16,0 0 9 15,0 0-110-15,0 0-54 16,21 136-12-16,-46-89-21 16,-11-1-27-16,-7-6-131 15,1-14-147-15,13-10-320 16,16-16-212-16</inkml:trace>
  <inkml:trace contextRef="#ctx0" brushRef="#br0" timeOffset="2663.19">20004 1526 842 0,'0'0'1636'15,"0"0"-1053"-15,0 0-266 16,0 0-162-16,0 0-107 15,0 0-48-15,160-73-29 16,-104 43-1-16,-8-8-28 0,-12-4 26 16,-12-6 28-16,-15 0 4 15,-9 0 76-15,0 8 31 16,-24 8 7-16,-3 15-17 16,-4 16-22-16,-2 2-44 15,4 35-31-15,2 15-11 16,11 15 11-16,12 8 0 15,4 5 8-15,8-1-8 16,27-8 1-16,4-10-2 16,10-12-57-16,4-16-84 15,14-28-106-15,-11-4-323 16,-13-8-428-16</inkml:trace>
  <inkml:trace contextRef="#ctx0" brushRef="#br0" timeOffset="2962.1">20571 1544 1724 0,'0'0'1031'0,"0"0"-473"16,0 0-203-16,0 0-151 15,0 0-131-15,0 0-34 16,0 0-30-16,127-10-9 16,-96 24-1-16,-8 10-61 15,-14 6-31-15,-9 6 11 0,-3 4 34 16,-21-2 25-16,-5-2 22 15,0-5 1 1,9-9 32-16,8-8-13 0,10-6 2 16,2-4-6-16,12-4-15 15,21 0 16-15,14 0-16 16,13-7-58-16,33-11-215 16,-14 3-421-16,-12-2-385 0</inkml:trace>
  <inkml:trace contextRef="#ctx0" brushRef="#br0" timeOffset="3103.49">21264 1736 1652 0,'0'0'927'0,"0"0"-573"15,0 0 129-15,0 0-259 16,0 0-100-16,0 0-65 16,0 0-34-16,-120 133-25 15,89-83-31-15,-3 10-178 16,10-14-374-16,12-12-522 0</inkml:trace>
  <inkml:trace contextRef="#ctx0" brushRef="#br0" timeOffset="3281.18">21668 1658 2663 0,'0'0'918'0,"0"0"-660"15,0 0-100-15,0 0-116 16,0 0-42-16,177-36-171 16,-112 30-462-16,-9 0-805 0</inkml:trace>
  <inkml:trace contextRef="#ctx0" brushRef="#br0" timeOffset="3434.53">22229 1626 1914 0,'0'0'773'0,"0"0"-504"0,0 0-70 16,152-20-199-16,-81 8-313 15,-2 2-742-15</inkml:trace>
  <inkml:trace contextRef="#ctx0" brushRef="#br0" timeOffset="3575.73">22875 1568 1333 0,'0'0'1168'0,"0"0"-643"16,0 0-175-16,0 0-95 16,0 0-150-16,187-56-105 15,-118 36-111-15,-4-2-596 0</inkml:trace>
  <inkml:trace contextRef="#ctx0" brushRef="#br0" timeOffset="4162.54">24136 1512 1348 0,'0'0'631'0,"0"0"-247"15,0 0 99-15,0 0-172 16,0 0-14-16,0 0-81 15,0 0-105-15,116-60-51 16,-78 29-27-16,-2-5-15 16,-5-2 0-16,-9-4-2 15,-9 0 8-15,-8 2-4 16,-5 10-20-16,0 12 1 16,-15 16-1-16,-12 2 0 15,-9 32 5-15,-5 16-4 0,2 12-1 16,5 8 1-16,12 0 0 15,15-1-1-15,7-5 0 16,27-6-17-16,25-10 11 16,17-12-40-16,12-14-59 15,33-20-201-15,-18-8-343 16,-20-16-302-16</inkml:trace>
  <inkml:trace contextRef="#ctx0" brushRef="#br0" timeOffset="4603.67">24927 1548 1759 0,'0'0'820'0,"0"0"-323"15,0 0-261-15,0 0-24 16,0 0-81-16,9-114-56 16,-9 96-15-16,-16 7-33 15,-8 9 15-15,-8 2-29 16,1 5-12-16,2 17-1 15,10 6-6-15,9 3-8 16,10 4 14-16,8-1-14 0,27 0 14 16,9-2 12-16,8-4-10 15,-1 0 9 1,-4 0-11-16,-10 2-11 0,-12-2 10 16,-11 2-18-16,-14 2 5 15,0 0 13-15,-20-1-4 16,-12-3 4-16,-7-6-7 0,-2-8-11 15,1-6 19 1,7-8 1-16,6 0 15 0,12-18 46 16,13-10-7-16,2-11 4 15,8-2-31-15,23-5-17 16,9-1-11-16,10 5-9 16,0 4-50-1,6 8-124-15,9-4-156 16,-14 8-436-16,-13 6-519 0</inkml:trace>
  <inkml:trace contextRef="#ctx0" brushRef="#br0" timeOffset="5173.22">25424 892 924 0,'0'0'1129'0,"0"0"-788"16,0 0 182-16,0 0-224 15,-29-121-59-15,51 108-161 16,11 7-74-16,12 3-5 16,9 3-6-16,3 0-77 15,-1 17-45-15,-4 1-40 16,-12 4 47-16,-11 4 37 0,-16 0 28 16,-10 6 25-1,-3 0 31-15,-19 0 9 16,-14 2 19-16,0 1 7 0,2-3 5 15,8-3-13 1,12 4-16-16,11-4 4 0,7 2-9 16,26-1-6-16,16 0-6 15,7-4-1-15,5-2-26 16,-7-6-30-16,-6-4-39 16,-19-4 63-16,-21 0 31 15,-8-2 8-15,-18 4 80 16,-22 2 17-16,-6 4-22 15,-3 4-8-15,11 4-28 0,13 5-15 16,21 9-24-16,6 4 3 16,36 6-10-16,18 4-14 15,4 2-36-15,-4-4 31 16,-12-4 3-16,-19-7 23 31,-23-9 1-31,-9-6 70 16,-40-4 120-16,-18-4 5 0,-8-4-40 15,2-4-66-15,13 0-71 16,20-4-19-16,38-6-223 16,24 0-599-16,24 0-932 0</inkml:trace>
  <inkml:trace contextRef="#ctx0" brushRef="#br0" timeOffset="5299.55">26589 1889 2338 0,'0'0'961'0,"0"0"-581"16,0 0-156-16,0 0-157 16,0 0-67-16,0 0-330 15,-113 6-1504-15</inkml:trace>
  <inkml:trace contextRef="#ctx0" brushRef="#br0" timeOffset="10474.83">15277 2939 2241 0,'0'0'724'15,"0"0"-375"-15,0 0-94 16,0 0-134-16,0 0-92 16,0 0-16-16,152-34-11 15,-88 24-1-15,1 0 8 16,-9 0-9-16,-9 4-87 0,-16 0-92 16,-26 4-141-16,-5 2-299 15,-10 0-180-15</inkml:trace>
  <inkml:trace contextRef="#ctx0" brushRef="#br0" timeOffset="10775.79">15387 2901 1795 0,'0'0'891'0,"0"0"-575"16,0 0-27-16,0 0-115 0,0 0-105 15,0 0-47-15,0 0-4 16,-5 34 9-16,5 2 14 15,-5 9-5-15,1 9-14 16,0 4 5-16,-3 2-15 16,3 2-4-16,0-2 8 15,4-1-15-15,0-9 10 16,4-6-5 0,20-8-5-16,10-10 9 0,10-12-1 15,10-12-9-15,6-2-31 16,2-8-142-16,1-12-113 0,-5-12-300 15,-16 6-163 1,-18 3-538-16</inkml:trace>
  <inkml:trace contextRef="#ctx0" brushRef="#br0" timeOffset="10933.11">15382 3202 1422 0,'0'0'1340'15,"0"0"-970"-15,0 0-51 16,0 0-184-16,0 0-103 0,0 0-32 16,167-42-35-16,-67 28-148 15,-15 4-131-15,-18 0-514 0</inkml:trace>
  <inkml:trace contextRef="#ctx0" brushRef="#br0" timeOffset="11173.44">16229 2478 1713 0,'0'0'982'0,"0"0"-687"16,0 0 0-16,0 0-128 15,0 0-98-15,0 0-33 16,0 0-13-16,-16 74-13 16,9-34-10-16,-8 23-34 15,-1-9-251-15,5-10-556 0</inkml:trace>
  <inkml:trace contextRef="#ctx0" brushRef="#br0" timeOffset="11374.88">16474 3012 2492 0,'0'0'754'0,"0"0"-574"16,0 0-68-1,127 0-55 1,-49-10-57-16,6 2-112 0,5 6-237 15,-20 2-377-15,-28 0-277 16</inkml:trace>
  <inkml:trace contextRef="#ctx0" brushRef="#br0" timeOffset="11500.84">16681 3178 1332 0,'0'0'801'0,"0"0"-280"15,0 0-162-15,0 0-106 16,0 0-153-16,127-18-39 15,-29-6-61-15,-13 2-158 16,-12-2-827-16</inkml:trace>
  <inkml:trace contextRef="#ctx0" brushRef="#br0" timeOffset="12034.64">17824 2717 2405 0,'0'0'675'15,"0"0"-413"-15,0 0 9 16,0 0-83-16,0 0-98 0,0 0-60 16,0 0-19-16,-124 4-10 15,78 18-1-15,7 2 1 16,5 0-1-16,12-4-6 15,13 0-3-15,9-4-12 16,0 0-9-16,21-2-6 16,7 0 25-16,8 2 10 15,0 2 1-15,-1 1 0 16,-4 3-14-16,-10 1-2 16,-11 5 2-16,-10 1-4 15,0 3 18-15,-20 0 7 16,-13 2-5-16,-9-4 11 15,-1-4-4-15,1-6-9 0,8-8 31 16,8-4 8 0,10-6-13-16,9 0-7 0,7-2-16 15,0 2-3-15,2 4-40 16,19 6 8-16,5 11 31 16,3 9-14-16,3 12-23 15,-5 7 2-15,-8 10-16 16,-5 1 10-16,-6 0 30 15,-3-4 3-15,-1-9 9 16,8-9 0-16,7-15-1 0,20-12-40 16,45-23-124-16,-6-21-362 15,-5-10-531-15</inkml:trace>
  <inkml:trace contextRef="#ctx0" brushRef="#br0" timeOffset="12402.71">18279 3072 2031 0,'0'0'781'0,"0"0"-542"15,0 0 16-15,0 0-85 16,0 0-63 0,0 0-56-16,129 26-14 0,-93-32-20 15,-5-16-1-15,-9-6-7 16,-7-4-9-16,-8-3 9 0,-7 1-9 15,0 2 1-15,-15 6 5 16,-12 10 3-16,-6 12 38 16,-5 4-17-1,-1 16-18-15,4 21-2 0,4 13-1 16,11 5 5-16,13 6 17 16,7-1-16-16,12-6 5 15,23-6-7-15,17-10-11 16,10-14 20-16,9-14-22 15,2-10-30-15,-1-7-78 16,1-36-165 0,-17 3-341-16,-18 2-415 0</inkml:trace>
  <inkml:trace contextRef="#ctx0" brushRef="#br0" timeOffset="12607.06">18920 3128 1413 0,'0'0'1122'16,"0"0"-620"-1,0 0-136-15,0 0-145 0,0 0-94 16,0 0 4-16,0 0-59 16,0 142-42-16,2-96-6 15,-2 2-24-15,2-5-6 16,1-3-113-16,4-10-212 0,1-12-454 16,1-12-597-16</inkml:trace>
  <inkml:trace contextRef="#ctx0" brushRef="#br0" timeOffset="12775.74">19441 3238 1986 0,'0'0'932'16,"0"0"-663"-16,0 0 29 0,0 0-116 15,0 0-100-15,0 136-82 0,0-93-7 16,0 3-193-1,-6-10-351-15,-5-12-460 0</inkml:trace>
  <inkml:trace contextRef="#ctx0" brushRef="#br0" timeOffset="13095.09">20027 3057 2008 0,'0'0'825'16,"0"0"-626"-16,0 0-128 0,119-43-39 0,-61 25-14 15,0-4-18-15,-7-4-27 16,-11-3-8-16,-15 1 23 16,-14-4 12-16,-11 2 16 15,0 2 41-15,-23 4 50 16,-8 10 27-1,-5 8 3 1,-1 6-61-16,1 10-28 16,3 22 24-16,4 12-13 15,8 11-16-15,11 0 7 16,10 2-22-16,0-3-2 0,26-6-20 16,14-10-6-1,14-8-16-15,8-14-67 0,28-16-113 16,-15 0-180-16,-13-16-596 0</inkml:trace>
  <inkml:trace contextRef="#ctx0" brushRef="#br0" timeOffset="13377.96">20750 3098 2125 0,'0'0'910'15,"0"0"-411"-15,0 0-209 0,0 0-115 16,0 0-78-1,0 0-97-15,0 0 0 0,75 0 0 16,-59 0-24-16,-7 12-36 16,-9 12-21-16,0 8 18 15,-5 4 15-15,-15 2 24 16,1-4 16-16,-2-6 8 16,7-6 8-16,10-5 10 15,4-9-9-15,4-7-8 16,27-1 20-16,12 0-21 0,13-13-27 15,34-22-161 1,-17 3-296-16,-9 2-707 0</inkml:trace>
  <inkml:trace contextRef="#ctx0" brushRef="#br0" timeOffset="13576.23">21388 3134 2054 0,'0'0'836'0,"0"0"-478"15,0 0-69-15,0 0-99 16,0 0-104-16,0 0-47 16,-86 135-33-16,75-98-6 15,0-2-117-15,11-3-227 0,0-10-472 16,0-12-779-16</inkml:trace>
  <inkml:trace contextRef="#ctx0" brushRef="#br0" timeOffset="13898.4">21832 2956 2419 0,'0'0'736'0,"0"0"-434"16,0 0-107-16,0 0-139 0,0 0-56 15,143-69-2 1,-105 49-29-16,-5-4 4 0,-8 0 7 15,-12-4-4-15,-9-2 15 16,-4-4 9-16,0 2 2 16,-15 1 13-16,-7 6-3 15,-5 9 3-15,-4 10 0 16,-1 6-14-16,1 10 8 16,0 24 9-16,6 10 6 15,6 12 27-15,7 6-19 0,12 2-16 16,0-2 5-16,10-5-21 15,21-9-16-15,11-10-113 16,12-12-76 0,33-22-153-16,-12-4-349 0,-6-2-328 0</inkml:trace>
  <inkml:trace contextRef="#ctx0" brushRef="#br0" timeOffset="14330.93">22410 2895 1443 0,'0'0'1254'15,"0"0"-735"-15,0 0-161 16,0 0-119-16,0 0-116 16,0 0-81-16,0 0-42 15,64-64-28-15,-49 64-53 16,-5 2-84-16,-8 16-59 0,-2 8 48 16,-2 2 111-1,-18 2 50-15,-1 1 15 16,4-8 50-16,1 0 24 15,7-10 1-15,9 0-1 16,0-5-38-16,11 0 9 16,18-5 22-16,9 0-35 15,2-1-32-15,0-2-15 16,-4 0-3-16,-5 0-10 16,-4 0-4-16,-2 0 19 15,-6 8-13-15,1 2 4 0,-1 4 16 16,-4 4-9-16,-4 0 6 15,-4 2-11-15,-7 2-10 16,0 0 30-16,-10-2 16 16,-16 0 38-16,-10 0 11 15,-8-4-28-15,-6-2-8 16,4-2-29-16,8-8-84 16,12 1-207-16,14-5-559 0</inkml:trace>
  <inkml:trace contextRef="#ctx0" brushRef="#br0" timeOffset="14834.25">23083 2541 1910 0,'0'0'787'16,"0"0"-508"-16,0 0 31 15,33-111-82-15,-9 85-134 16,7 8-65-16,-2 10-29 15,0 8-54-15,-9 0-26 16,-9 14-16-16,-9 12 26 16,-2 6 55-16,-4 4 15 0,-15 4 24 15,-4 3 15-15,3-2-8 16,5 0-2-16,7-1-16 16,8-2-7-1,0-4-1-15,10-4-5 16,9-4-45-16,4-6-9 0,-5-6 6 15,-5-4 39-15,-7-4 2 16,-3 2 7-16,-3 0 6 16,0 5 44-16,-9 5 36 15,-6 7-14-15,-1 4-30 16,3 3 0-16,5 4-20 16,8-2-10-16,0 2-1 0,23 0-11 15,8-4-88-15,2 0-53 16,-6-2 17-16,-6 1 49 15,-15-2 39-15,-6 4 36 16,-2-1 9-16,-25 0 90 16,-6 0 20-16,-1-2 7 15,1-4-22-15,6-4-49 16,9-6-55-16,14-6-25 16,18-10-259-16,19-16-449 0,9-12-888 15</inkml:trace>
  <inkml:trace contextRef="#ctx0" brushRef="#br0" timeOffset="14975.67">23916 3174 2907 0,'0'0'648'16,"0"0"-414"-16,0 0 73 16,0 0-307-16,0 0 0 15,0 0-210-15,0 0-1022 0</inkml:trace>
  <inkml:trace contextRef="#ctx0" brushRef="#br0" timeOffset="-173797.53">25155 1558 694 0,'0'0'937'0,"0"0"-654"16,0 0-87-16,0 0-67 16,0 0-24-16,0 0 25 15,0 0 12-15,0 0 5 0,0 0 5 16,0 0 5-16,0 0-22 16,0 0-34-16,0 0-19 15,0 0-24-15,0 0-16 16,0 0-25-16,0 0 7 15,0 0-3-15,0 0 7 16,-5-4-7-16,-4-6-10 16,-4-2-2-16,-1 1-8 0,1 0 9 15,-2-1-9-15,-1-1 0 16,3 2 10-16,-3 0-5 16,-3 6 0-16,0 0 13 15,-4 4-18-15,1 1 16 16,-2 0-5-16,-3 0 12 15,3 1-3-15,-3 12-5 16,2 2-15-16,3 3 7 16,2 4-1-16,0 3-7 0,2 1 1 15,0 4 0 1,3 2 11-16,1 0-6 0,6 0 1 16,1 0-1-16,5 2-6 15,2-4 0-15,0 0 1 16,0-3 0-1,9-4 8-15,6-4-7 0,5-7 4 16,7-6-5-16,4-6 12 16,7 0-8-16,5-16-4 15,1-12 0-15,0-5 8 16,-3 0-8-16,-6-4 0 16,-8 1 5-16,-5 2-6 15,-8 2 7-15,-6 2-6 0,-3 4 14 16,-5 4 7-16,0 4 4 15,0 4-16-15,0 4 8 16,0 0-10-16,0 4 2 16,0 0 1-16,0 0-4 15,0 0 16-15,0 0-10 16,0 2-2-16,0 0 8 16,0 2-5-16,0-1-6 15,0 3-8-15,0 0 0 16,0 0 0-16,0 0 0 0,0 0 0 15,0 0 0-15,0 5 0 16,0 7 0-16,0 10 0 16,0 4 0-1,4 8 0-15,1 6 0 0,2 6 0 16,-5 6 0-16,2 5 0 16,0 2 0-16,-1 6 0 15,1-1 0-15,-2-2 0 16,3-2 0-1,-3-4 0-15,3-7 0 0,-1-9 0 16,0-8 0-16,1-10 0 16,-1-8 0-16,-2-8 0 15,-2-6 0-15,0 0-8 0,0-5-13 16,0-20-49 0,0-9-55-16,0-33-154 0,0 9-302 15,-6 4-382-15</inkml:trace>
  <inkml:trace contextRef="#ctx0" brushRef="#br0" timeOffset="-173020.88">25179 1604 1104 0,'0'0'401'15,"0"0"-133"-15,0 0 27 16,0 0-84-16,0 0-23 16,0 0-11-16,0 0-1 15,-76-94-12-15,51 83-41 16,-4 1 3-16,-6 5-8 0,-3 1-28 16,-2 4-17-1,0 0-5-15,2 0-14 0,5 8-6 16,1 7-26-16,6 8 1 15,3 3-10-15,6 8-12 16,6 4 7-16,6 2-8 16,5 0 2-1,0-2 5-15,7-4-7 0,15-8 0 16,5-5-6-16,6-11-7 16,6-9-13-1,0-1 2-15,1-10-16 16,0-13 13-16,-4-5 7 15,-8-5 15-15,-3 3 5 16,-9 2 1-16,-3 2 56 0,-6 4-6 16,-2 2-9-1,-5 4 6-15,2 4-12 0,-2 2 8 16,0 2-14-16,0 4-12 16,0 0 1-16,0 4-8 15,0 0-5-15,0 0 1 16,0 0 0-16,0 0-7 15,0 0-6-15,7 10 6 16,1 12 6-16,4 8-4 16,-1 8 10-16,-3 6-2 15,1 8-9-15,-4 6 8 16,-3 6-8-16,1 3 0 0,-3 3-1 16,0-2-1-16,2-3 0 15,2-6 0-15,3-9 1 16,-1-7 0-16,1-13 0 15,0-8 0-15,-1-10 1 16,-3-6-1-16,1-4 0 16,-4-2 1-16,0 0 0 15,2 0 8-15,-2 0-9 16,0 0-20-16,0 0-38 16,0-4-137-16,0-6-394 15,0 0-716-15</inkml:trace>
  <inkml:trace contextRef="#ctx0" brushRef="#br0" timeOffset="-168500.7">27006 7026 1527 0,'0'0'571'0,"0"0"-271"15,0 0 70-15,0 0-161 0,0 0-68 16,0 0 3-16,-6-56 7 16,6 54-22-16,0 2-18 15,0 0-33 1,0 0-14-16,0 0-14 0,0 4-31 15,4 20-7-15,4 12 0 16,1 14 3-16,1 14-3 16,-2 7-11-16,1 3 0 15,-5-2-1-15,4-4 0 16,-6-4 2-16,2-9-2 16,-2-8-6-16,1-11-22 15,-3-9-35-15,2-9-32 16,-2-12-71-16,0-6-90 0,0-18-8 15,0-15-362-15,0-7-250 0</inkml:trace>
  <inkml:trace contextRef="#ctx0" brushRef="#br0" timeOffset="-168154.27">26971 7038 1258 0,'0'0'744'0,"0"0"-492"16,0 0 129 0,0 0-123-16,0 0-120 0,0 0-90 15,0 0 45-15,-17-22 51 16,17 22-14-16,0-2-13 16,0 0-27-16,19 0-27 15,10-4 4-15,11-2-28 16,9-4-7-16,9 2-16 15,1-2-4-15,-3 2 8 16,-9 2-20-16,-13 2 2 16,-12 4-2-16,-11 0-11 0,-7 2-7 15,-4 0-34-15,0 0-83 16,-4 12-95-16,-29 20-50 16,2-2-323-16,-1-2-320 15</inkml:trace>
  <inkml:trace contextRef="#ctx0" brushRef="#br0" timeOffset="-167901.04">27000 7439 1896 0,'0'0'381'0,"0"0"-82"16,0 0-21-16,0 0-174 15,0 0-66-15,0 0-14 16,0 0 7-16,33 0 9 16,-6-6-13-16,10-2-26 15,8 0-1-15,2-2-3 16,-1 0-61-16,-5 2-17 0,-12 2-88 16,-10 2-99-16,-19 4-198 15,0 0 84-15,0 4-392 0</inkml:trace>
  <inkml:trace contextRef="#ctx0" brushRef="#br0" timeOffset="-167633.72">26923 7700 960 0,'0'0'552'0,"0"0"-297"15,0 0 109-15,0 0-87 16,0 0-56-16,0 0-57 15,0 0-8-15,92 68-53 0,-47-68-33 16,5 0-22-16,8 0-13 16,5-10-5-16,-5 0 10 15,-4-2 21-15,-10 0 19 16,-11 2 1-16,-10 0 19 16,-11 4-13-16,-4 2-31 15,-6 2-11-15,-2 2-32 16,0 0-13-16,0 0-23 15,0-2-230-15,0 0-563 0</inkml:trace>
  <inkml:trace contextRef="#ctx0" brushRef="#br0" timeOffset="-167027.28">27795 7377 1145 0,'0'0'827'16,"0"0"-471"-16,0 0 188 31,0 0-254-31,0 0-87 16,0 0-29-16,0 0-24 16,-5-46-34-16,5 46-59 0,0 4-15 0,0 22-17 31,0 12 7-31,0 12 5 15,0 8-7-15,0 5-12 16,5-1-4-16,2 0-13 16,1-4 0-16,-1-4 5 15,-3-6-6-15,1-7 10 0,-3-9-10 16,1-10 0-16,-1-8-1 16,-2-9-20-16,0-5-45 15,0-3-48-15,-2-17-232 16,-3-7-641-16</inkml:trace>
  <inkml:trace contextRef="#ctx0" brushRef="#br0" timeOffset="-166758.15">28227 7258 1883 0,'0'0'1009'16,"0"0"-653"-16,0 0-49 16,0 0-169-16,0 0-93 15,115-27-33-15,-63 18-12 0,-3 4-109 16,2 5-218-1,-15 0-335-15,-14 0-210 0</inkml:trace>
  <inkml:trace contextRef="#ctx0" brushRef="#br0" timeOffset="-166601.98">28296 7497 1721 0,'0'0'609'0,"0"0"-118"16,0 0-195-16,0 0-88 15,0 0-117-15,165-26-91 0,-89-4-101 16,-16 2-544-16,-11 0-1091 16</inkml:trace>
  <inkml:trace contextRef="#ctx0" brushRef="#br0" timeOffset="-165890.58">29169 6847 1774 0,'0'0'588'0,"0"0"-273"0,0 0 286 15,0 0-361-15,0 0-104 16,0 0-20-16,0 0-19 15,2-72-46 1,-26 72-25-16,-8 0-26 0,-3 3 0 16,0 11 0-16,3 5 0 15,10 2-1-15,9 1-6 16,11 0-4-16,2 0 10 16,10 4-14-16,19 2 5 15,9 0 8-15,3 2 2 16,-3 0 0-16,-5 0-32 0,-8 2-1 15,-12 6 9-15,-13 3-13 16,0 3 37-16,-27 2 1 16,-11-2 5-16,0-4 18 15,5-8 2-15,8-10-16 16,15-8 4-16,10-10-8 16,2-4-6-16,31 0 31 15,11-6-17-15,10-8-14 16,-2 0-2-16,-8 6-11 15,-11 8 4-15,-15 0-8 16,-13 16-13-16,-5 20 17 0,-5 12 13 16,-15 10 5-16,-1 3 5 15,4 1-9 1,6-4 6-16,6-8 0 0,5-10-7 16,8-9 0-16,17-13-15 15,12-14-43-15,32-22-127 16,-9-19-323-16,-4-7-432 0</inkml:trace>
  <inkml:trace contextRef="#ctx0" brushRef="#br0" timeOffset="-165461.84">29740 7299 1330 0,'0'0'927'0,"0"0"-642"16,0 0 238-16,0 0-300 31,0 0-145-31,0 0-39 0,0 0-23 0,107-42 2 16,-72 24-1-16,-2-6-16 15,-8-6 34-15,-7-2-1 16,-7-3 19-16,-9 1 20 16,-2 2-10-16,0 4 6 15,-10 6-13-15,-11 6-17 16,-4 10-2-16,0 6-20 0,-8 0-7 15,2 12-10-15,-2 18 1 16,4 8 7-16,3 8 16 16,8 5-15-16,9-4 10 15,9 0 1-15,0-9-20 16,17-4 9-16,19-4-3 16,9-8-5-16,11-6-1 15,2-6-18-15,-3-6-9 16,-2-4-32-16,-10 0-19 15,-9 0-93 1,-5-16-115-16,-10 2-235 0,-5 2-374 0</inkml:trace>
  <inkml:trace contextRef="#ctx0" brushRef="#br0" timeOffset="-165036.22">30544 7303 2041 0,'0'0'497'16,"0"0"-144"-16,0 0-77 15,0 0-137-15,0 0-64 16,0 0-3-16,-31-103 7 16,9 89-13-16,-7 6-15 15,-7 8-16-15,-2 0-23 0,-2 8-12 16,4 19-15-16,7 0 15 15,10 6-1 1,7-3 1-16,12 0-6 0,0-6-5 16,16-6-53-16,15-8-19 15,9-10 61-15,3 0 10 16,-1-4 12-16,-7-12 11 16,-6-2 68-16,-8 0 41 15,-8 4 21-15,-7 4-16 16,-1 4-37-16,-5 6-38 15,3 0-50-15,-3 0 0 16,2 20 0-16,-2 14 0 0,2 10 0 16,-2 6 0-16,2 6 0 15,-2-2 0-15,0-5 0 16,0-7 0-16,0-10-15 16,0-10-62-16,0-10-106 15,0-12-166-15,0-6-290 16,7-16-336-16</inkml:trace>
  <inkml:trace contextRef="#ctx0" brushRef="#br0" timeOffset="-164459.3">30887 6555 1976 0,'0'0'375'16,"0"0"88"-16,0 0-140 15,0 0-119-15,0 0-135 16,42-105-62-16,-13 105-7 16,2 0-1-16,1 17-6 15,1 11-10-15,-4 6 10 0,-2 8-32 16,-9 8 8-16,-7 4 7 16,-11 5 4-16,0 3 20 15,-15-2 1-15,-10-2 6 16,-2-6 23-16,7-10-3 15,9-8-6 1,11-10-11-16,4-8-8 0,30-10 13 16,11-6-15-16,3 0-53 15,4-2 2 1,-10-12 21-16,-9 1 22 0,-10 0 8 16,-13 3 30-16,-7 4 80 15,-3 4 33-15,-9 2 1 16,-16 0-59-16,-10 6-53 0,-5 14-19 15,0 10 1 1,2 4-14-16,12 7 8 0,5-1-8 16,15 0-8-16,6-2 8 15,4-4-2-15,23-4-31 16,11 0-16-16,-1-4-7 16,3 2 13-1,-7-1-1-15,-6-2 16 0,-8 0 20 16,-13 1-1-16,-6-4 9 15,-4 2 26-15,-28-5 25 0,-9 2 1 16,-11-3-52-16,-39 4-7 16,15-6-253-16,4-4-905 15</inkml:trace>
  <inkml:trace contextRef="#ctx0" brushRef="#br0" timeOffset="-163553.72">29664 8215 1562 0,'0'0'738'0,"0"0"-603"16,0 0 345-16,0 0-211 16,0 0-121-16,0 0-71 15,0 0 7-15,31 105-14 16,-35-47-11-16,-11 6-25 16,-4 0-20-16,3-4 2 15,8-4-15-15,5-7 5 16,3-7 8-16,9-8-13 15,28-8 17-15,20-4 3 16,36-6-11-16,46-6 7 16,33-6-16-16,-12-4 0 15,-31 0 10-15,-46 0-10 16,-37-4-2-16,-8-10-2 0,-7-2-15 16,-13-6 18-16,-18-7 0 15,-20 0-18-15,-24-6-52 16,-10 1-14-16,-2 0 15 15,5 4 7-15,8 6 44 16,14 4 18-16,17 4 9 16,12 6 72-16,0 2 15 15,33 2-69-15,14 6-6 16,10 0 2-16,9 4-1 16,-7 20-1-16,-5 6-20 0,-15 8 11 15,-12 7 0-15,-13 1-5 16,-14 4 11-16,0 0 3 15,-16-2 12-15,-11-2-13 16,-2-2-14-16,3-8-6 16,6-3 0-16,4-10-12 15,7-5-116-15,9-15-184 16,9-3-392-16,11 0-254 0</inkml:trace>
  <inkml:trace contextRef="#ctx0" brushRef="#br0" timeOffset="-162757.09">31375 8383 1472 0,'0'0'914'0,"0"0"-612"15,0 0 311-15,0 0-289 0,0 0-129 31,0 0-71-31,0 0-62 0,-109-50-37 0,69 100-8 16,2 15 1 0,9 7-11-16,13 3-2 15,16-3-5-15,0-8-1 16,31-12 1-16,15-14-27 16,8-16 7-16,7-12-4 15,-3-10-3-15,-5-4 18 16,-8-18-4-16,-11-8 13 15,-13-4 10-15,-5 0 1 16,-9 1 32-16,-5 9-14 0,0 9 17 16,-2 11-46-1,0 4 0-15,0 5 0 0,0 23 0 16,0 11 0-16,0 3 0 16,12-2 0-16,3-8 0 15,8-12-23-15,4-12-7 16,2-8 18-16,-4-8 11 15,2-22-4-15,-4-6 5 16,-5-4 0-16,-3 2 1 16,-3 5 9-16,-3 9-2 15,-3 12 7-15,-2 11-8 16,1 1-7-16,4 22-6 16,4 11 6-16,8 10-1 0,0-1 1 15,8-6-15-15,5-10-36 16,2-12-28-16,-3-14 4 15,-4 0 27-15,-5-22 31 16,-10-16 16-16,-5-8 1 16,-9-9 22-16,0-7 17 15,-2-6 15-15,-9 0-10 16,-3 2-5-16,3 12 6 16,5 18 6-16,-2 19-22 15,4 17-29-15,2 17 0 16,-1 31 0-16,3 18 0 0,0 12 0 15,0 2 0-15,12-5 0 16,1-11 0-16,0-16-3 16,1-16-3-16,-3-12 5 15,-3-12 2-15,2-8-1 16,1-2 9-16,3-22-9 16,3-12 0-16,6-10 0 15,-1-4 0-15,-2 1-41 16,2 5-133-16,5 8-302 15,-4 14-335-15,-4 10-484 0</inkml:trace>
  <inkml:trace contextRef="#ctx0" brushRef="#br0" timeOffset="-161855.75">32489 8480 929 0,'0'0'947'0,"0"0"-421"16,0 0 90-16,0 0-318 15,0 0-48-15,0 0-93 16,0 0-62-16,-69-79-49 16,51 86-25-16,3 15-15 15,8 4 1-15,7 4-7 16,0 4-1-16,7 0 0 0,19-2 0 16,8-1 1-1,4-2 0-15,0-3-10 0,-3 1-4 16,-10-5-1-16,-12-4-16 15,-11 0 8-15,-2-2-7 16,-13-2 17-16,-16-2-14 16,-9-4 3-16,5-6 12 15,2-2 6-15,8 0 6 16,10-4 7-16,11-10-6 16,2-2-1-16,11-2-2 15,24-3-16-15,13 0-6 0,4-1-40 16,2 0-10-16,-4 1 23 15,-11-1 20-15,-5 2 31 16,-12-2 1-16,-2 0 26 16,-11-2 30-1,-4 2 24-15,-5 2-12 0,0 2-1 16,0 6-16-16,-14 8-13 16,-4 4-1-16,-2 0-31 15,-3 22-5-15,6 10-1 16,6 10-1-16,8 4 1 0,3 1-1 15,14-5-1 1,20-8 1-16,10-10-32 0,1-14-8 16,6-10-20-16,-2-5-33 15,-6-22-11-15,-10-14 28 16,-11-7 31-16,-8-8 36 16,-8-6 9-16,-6-4 18 15,0-2 16-15,0 2 41 16,-4 7 44-16,-5 11-25 15,-3 16 8-15,6 14 8 16,4 14 17-16,2 4-127 16,0 22 0-16,0 24 0 15,0 15 0-15,0 11 0 0,2 6 0 16,4 0 0-16,3-6 0 16,-4-10 0-1,2-8 0-15,-5-13 0 0,0-14-3 16,-2-10-36-16,0-13-27 15,0-4-3-15,0-8 7 16,-4-23-22-16,-1-6 20 16,3-9 26-16,2-3 38 15,0 3 3-15,5 6 60 16,10 4 30-16,1 6-16 16,8 4-25-16,8 2-21 15,7 4-30-15,6 4-2 16,0 4-60-16,13 6-205 15,-14 6-598-15,-9 0-1490 0</inkml:trace>
  <inkml:trace contextRef="#ctx0" brushRef="#br0" timeOffset="-161751.08">33612 8522 179 0,'0'0'2323'15,"0"0"-1847"-15,0 0-220 0,0 0-256 16,0 0-25-16,0 0-709 15,0 0-884-15</inkml:trace>
  <inkml:trace contextRef="#ctx0" brushRef="#br0" timeOffset="-161499.33">32138 9242 2154 0,'0'0'874'0,"0"0"-366"0,0 0-206 15,0 0-139-15,119-70-101 16,-49 52-43-16,12 4-5 16,5 0-14-1,4 3-18-15,-6 2-71 0,-12 3-116 16,-17 3-151-16,-25 3-249 15,-15 0-215-15,-16 3-181 0</inkml:trace>
  <inkml:trace contextRef="#ctx0" brushRef="#br0" timeOffset="-161334.95">32026 9344 1433 0,'0'0'789'0,"0"0"-160"0,0 0-63 16,0 0-279-16,0 0-95 15,0 0-60-15,241-12-86 16,-64-16-45-16,8-4-1 16,-15 0-117-1,-37 6-237-15,-54 8-447 0,-31 6-717 0</inkml:trace>
  <inkml:trace contextRef="#ctx0" brushRef="#br0" timeOffset="-161193.83">33189 9210 2218 0,'0'0'680'0,"0"0"-182"16,0 0-224-16,0 0-169 15,0 0-105-15,0 0-355 16,0 0-1042-16</inkml:trace>
  <inkml:trace contextRef="#ctx0" brushRef="#br0" timeOffset="-149963.84">25511 9874 2230 0,'0'0'598'0,"0"0"-298"15,0 0 40-15,0 0-187 16,0 0-85-16,0 0 1 16,72-18 18-16,-22 8-23 15,10-3-20-15,5-1-20 16,2 1-11-16,-6-4-13 15,-15 6-11-15,-15 0-58 16,-22 5-114-16,-29 6-184 16,-25 0-506-16,-5 0-396 0</inkml:trace>
  <inkml:trace contextRef="#ctx0" brushRef="#br0" timeOffset="-149601.81">25433 9850 1397 0,'0'0'521'15,"0"0"-196"-15,0 0 62 16,0 0-163-16,0 0-73 16,0 0 36-16,0 0-35 15,25 11-32-15,-17 6-28 16,1 6-23-16,0 12-32 0,0 7-8 16,0 8-8-16,-3 8-8 15,-3 6-2-15,-3 4-5 16,0 1 0-16,0-3 18 15,-5-4 4-15,-6-6 7 16,3-10-4-16,3-8-4 16,2-10-7-16,3-7-14 15,0-7 3-15,10-6 4 16,12-5-4-16,9-3 12 16,12 0-9-16,7-3-1 15,8-13-11-15,3-1-14 0,-3-2-31 16,-7 0-54-16,-11 3-72 15,-11-2-75-15,-20-6-49 16,-9 2-270-16,0 2-225 0</inkml:trace>
  <inkml:trace contextRef="#ctx0" brushRef="#br0" timeOffset="-149421.45">25520 10321 1322 0,'0'0'1252'0,"0"0"-867"16,0 0-3 0,0 0-163-16,0 0-114 0,0 0-29 15,138-82-29-15,-84 68-44 16,-3 6-3-16,8 3-198 16,-14 5-401-1,-11 0-645-15</inkml:trace>
  <inkml:trace contextRef="#ctx0" brushRef="#br0" timeOffset="-148900.12">26121 10489 1657 0,'0'0'604'16,"0"0"-115"-16,0 0-216 16,0 0-48-16,0 0-50 15,0 0-49-15,0 0-36 16,123-60-35-16,-101 60-7 16,1 0-12-16,-2 2-19 0,-2 16-7 15,-4 8-4-15,-3 10 0 16,-4 6 2-16,-4 9-8 15,-4 3 0-15,0 2 6 16,-15 2-6-16,-11-4 1 16,-8-2 1-16,-7-4-2 15,2-7 1-15,-3-7 0 16,4-10 0-16,4-10 6 16,8-10-6-16,8-4 12 15,7-10 1-15,9-19-7 16,2-8 2-16,0-4-9 0,13 1 1 15,11 4 3 1,7 6 7-16,5 10 2 0,2 8-4 16,5 8-8-16,-4 4 5 15,3 2-6-15,-1 16 0 16,-3 4 5-16,-1 0-5 16,1 0 0-16,-2-2-48 15,-3-7-81-15,12-13-103 16,-12 0-267-16,-6-11-410 0</inkml:trace>
  <inkml:trace contextRef="#ctx0" brushRef="#br0" timeOffset="-148663.85">26767 10235 2013 0,'0'0'738'15,"0"0"-274"-15,0 0-138 16,0 0-170-16,0 0-79 16,114-36-41-16,-62 31-24 15,-4 4-12-15,-3 1-146 16,-5 0-305-16,-13 0-337 0,-12 7-642 0</inkml:trace>
  <inkml:trace contextRef="#ctx0" brushRef="#br0" timeOffset="-148553.48">26854 10491 1722 0,'0'0'747'0,"0"0"-370"15,0 0-27-15,0 0-147 16,0 0-110-16,206-32-93 16,-122 12-85-16,-14 0-605 0</inkml:trace>
  <inkml:trace contextRef="#ctx0" brushRef="#br0" timeOffset="-146765.56">28151 9579 1844 0,'0'0'305'0,"0"0"-57"15,0 0 237-15,0 0-300 0,0 0-41 16,14-108-14 0,-14 98 2-16,0 6-15 15,-20 1-34-15,-12 3-32 0,-11 0-9 16,-7 18 1-16,-4 7-17 16,5 1-8-16,11 4 7 15,9 2-10-15,14-2-1 16,13 2-13-16,2 0-1 15,11 0 8-15,18-1-7 16,8-2 4-16,6 1-4 16,1-2 0-16,-4 1 6 15,-7 0-7-15,-10 6-8 16,-17 1 7-16,-6 2-6 16,-19 4 7-16,-24 0 0 0,-14 0 0 15,-8-2 6-15,-2-6-5 31,9-5 7-31,12-7 11 0,12-11 7 0,16-2 8 16,14-7-5-16,4-2-17 16,4 0 4-16,23 0-10 15,11 0-5-15,7 7 0 16,1 11-1-16,1 11 0 16,-7 11-5-16,-9 12-12 15,-10 10 11-15,-15 12-4 16,-6 4-1-16,-6 5 10 0,-21-3 1 15,-2-8 0-15,-3-8 3 16,10-13-2-16,7-13-1 16,13-14 17-16,2-10-8 15,21-8 10-15,22-6-5 16,15 0-5-16,9-8-9 16,2-6-8-16,-5-4-11 15,-8 1-47-15,-20-1-158 16,-16 4-318-16,-18 3-781 0</inkml:trace>
  <inkml:trace contextRef="#ctx0" brushRef="#br0" timeOffset="-142099.65">28660 10279 992 0,'0'0'667'16,"0"0"-377"-16,0 0 104 15,0 0-65-15,0 0-134 0,0 0-30 16,0 0 5-16,0-12-23 16,0 12-30-16,0 0-33 15,0 0-23-15,0 0-26 16,0 0-22-16,4 0-2 16,9-2-10-16,5-5 0 15,4 2 15-15,2-4-15 16,1-2 0-16,0-1 5 15,-3-2-6-15,-4-3 11 16,-5 3-11-16,-2 0 6 0,-4 2 7 16,-3 0 10-16,0 0 2 15,0 0-2-15,-4 2-17 16,0 2 9-16,2-2-15 16,-2 2 1-16,0 0-2 15,0 0 1-15,0-2 0 16,0 2 3-16,0-2-2 15,0 0-1-15,0 2 0 16,0 0 0-16,0 2 0 16,0 0 6-16,0 2-6 15,0 0 0-15,0 2 0 0,0 2 0 16,0-2 1-16,0 2-1 16,-2-2 5-16,-2 2-4 15,0-2-1 1,0 2 0-16,-1-2 0 0,-1 2 1 15,-1-2-1-15,-2 2 0 16,0 0-1-16,-2 0 0 16,-2 0 1-16,-3 0-1 15,0 6-7-15,1 6 7 16,-1 4 1-16,1 4-2 16,1 2 2-16,3 6-5 0,1 2 5 15,0 4 0-15,4 4 0 16,1 2 4-16,5 0-4 15,0 3 0-15,0-3 5 16,2-4-4-16,7-4 0 16,5-4 0-16,1-4-1 15,3-4 6-15,4-4-6 16,5-2 0-16,2-4 13 16,6-4-13-16,4-4 9 15,1-2-3-15,2 0-5 16,-4-9 6-16,-2-8-7 15,-5-3-2-15,-4-2-13 0,-8 2-30 16,-7 0-48 0,-10 4-121-16,-2 6-289 0,0 4-572 0</inkml:trace>
  <inkml:trace contextRef="#ctx0" brushRef="#br0" timeOffset="-141768.31">29300 10369 1861 0,'0'0'781'16,"0"0"-301"-16,0 0-128 0,0 0-168 15,0 0-86-15,0 0 5 16,0 0-17-16,0 96-10 16,0-51-25-16,0 2-27 0,0 1-24 15,0-2 0 1,0-1 0-16,-2-7 0 16,-2-6 0-16,0-6 0 0,-1-8-27 15,3-14-170-15,0-4-380 16,2 0-629-16</inkml:trace>
  <inkml:trace contextRef="#ctx0" brushRef="#br0" timeOffset="-141468.39">29695 10459 1463 0,'0'0'552'0,"0"0"-48"16,0 0-42 0,0 0-231-16,0 0-43 0,0 0-41 15,0 0-16-15,47 83-31 16,-47-57-35-16,-14 3-5 16,4 0-23-16,-7-1-23 15,5-2-2-15,-5-2-11 16,2-4-1-16,-3-2 0 0,5-4-48 15,2-4-120-15,9-10-141 16,2 0-387-16,0-8-454 0</inkml:trace>
  <inkml:trace contextRef="#ctx0" brushRef="#br0" timeOffset="-140487.3">30223 10258 1230 0,'0'0'565'0,"0"0"-87"0,0 0-129 16,0 0-145-1,0 0-119-15,0 0-22 0,0 0 12 16,-4 0-12-16,4 0-26 16,9 0 13-16,4 0-19 15,2 0 1 1,6-4-10-16,-1-3-4 0,-1-4 5 15,0 0 0-15,-4-2 13 16,1 0 6-16,-5-1-3 16,-2-3-1-16,0-1-17 15,-3 0-6-15,-1-4 0 16,-1-2-9-16,-1 0 0 0,-3-2-5 16,0 2-1-16,0 2 9 15,0 2-8-15,0 2-1 16,-3 2 10-16,-6 4-4 15,1 2 11-15,-3 4 2 16,1 2-4-16,0 1 11 16,-2 3-5-16,-1 0-8 15,0 0 8 1,-3 9-15-16,1 7 9 0,-1 6 0 16,1 6-4-16,-2 4 7 15,5 4-5-15,0 2-2 0,5 2 1 16,1 2 1-1,4-2-11-15,2 0 10 0,0-1-11 16,0-5-1-16,2-4 0 16,11-4 8-16,3-6 2 15,6-6-10-15,2-6 9 16,7-4-9-16,5-4-2 16,2 0-8-16,0 0-22 15,-2-12-22-15,-3-4-57 16,-6-2-147-16,4-2-223 15,-9 4-264-15,-6 4-644 0</inkml:trace>
  <inkml:trace contextRef="#ctx0" brushRef="#br0" timeOffset="-139723.03">30717 10413 1245 0,'0'0'557'0,"0"0"-169"16,0 0-57-16,0 0-142 15,0 0-62 1,0 0-44-16,0 0-8 0,-2-26-8 16,2 18 23-16,0 0 41 0,0-2-27 15,0-2-6 1,0-2-26-16,8-2-21 0,7 0-8 15,1 2-19-15,1 1-10 16,1 6 1-16,0 0-9 16,0 6 4-16,-3 1-4 15,-1 0-5-15,-1 0-1 16,-1 8 0-16,-4 6-1 16,3 6-7-16,-3 0 8 15,-2 4 1-15,-2 0-1 16,-4-2-7-16,0 2-8 15,0-4-3 1,0 2 6-16,-6-4 10 0,-8 2 1 16,-3-2 0-16,1 0 1 0,-5-1 0 15,4-2 5-15,-1-1-4 16,-2 3 6-16,4-3 0 16,-1 0-6-16,3-1 13 15,1 0-2 1,1-1 3-16,6-2 0 15,2-2-8-15,1-2 1 0,3-2-7 16,0 0 5-16,0-4 7 16,0 0-7-16,11 0 14 0,10 0 7 15,5-4-8-15,8-8-11 16,3-2-2-16,3-2-6 31,1 0 0-31,-3 2-1 16,-7 0-1-16,-6 3-29 15,-10 4-68-15,-6-1-159 16,-9 4-521-16</inkml:trace>
  <inkml:trace contextRef="#ctx0" brushRef="#br0" timeOffset="-139029.72">31469 10503 1267 0,'0'0'1013'16,"0"0"-639"-16,0 0 192 15,0 0-320-15,0 0-144 16,0 0-39-16,0 0-11 15,4 16 10-15,-4 11 1 16,0 1 3-16,0 2-38 16,-4-1-11-16,-10 0-10 15,-1-5-7-15,3-2-9 0,8-8-123 16,4-6-316 0,0-8-541-16</inkml:trace>
  <inkml:trace contextRef="#ctx0" brushRef="#br0" timeOffset="-138588.09">31914 10221 1607 0,'0'0'686'0,"0"0"-308"15,0 0 91 16,0 0-322-31,0 0-48 0,0 0 6 16,0 0-14 0,62-32-40-16,-41 21-22 0,-1 4-8 15,-5-6-15-15,1 1 7 16,-7 1-12-16,-2-6 8 16,-5-1 21-16,-2-2-13 15,0-2-2-15,-2 0-9 16,-14 2 7-16,-6 4 7 15,-3 2-19-15,-2 4 23 16,-2 6-1-16,2 4-1 0,2 0 8 16,0 16-4-16,0 14-16 15,7 8 14-15,5 8-13 16,6 8-5-16,7 2 7 16,0-1-12-16,11-5 6 15,16-6-7-15,9-8 0 16,7-8-1-16,5-8-44 15,4-8-78-15,-2-10-108 16,18-4-142-16,-15-16-314 16,-8-8-173-16</inkml:trace>
  <inkml:trace contextRef="#ctx0" brushRef="#br0" timeOffset="-138254.78">32275 10258 499 0,'0'0'1704'0,"0"0"-1196"15,0 0-1-15,0 0-254 16,0 0-124-16,0 0-69 16,0 0 5-16,58-4-28 15,-22 4-25-15,4-1-12 16,-5-5-24-16,2-2-23 16,-8 0 32-16,-8 2 14 0,-9-1 1 15,-6 4 52-15,-3 0 45 16,-3 3 10-16,0 0-2 15,0 0-57-15,0 0-48 16,0 0 0-16,0 17 0 16,-7 8 0-16,1 12 0 0,-2 5 0 15,4 6 0 1,2 2 0-16,0-4 0 0,2 1 0 16,0-7 0-1,0-4-107-15,0-4-229 0,0-9-350 16,0-9-368-16</inkml:trace>
  <inkml:trace contextRef="#ctx0" brushRef="#br0" timeOffset="-137654.93">32781 9661 1756 0,'0'0'658'0,"0"0"-180"16,0 0 40-16,0 0-318 16,0 0-89-16,0 0-68 15,0 0-22-15,53-80-10 16,-15 84 2-16,1 12-13 16,-4 4-1-16,-6 2-18 15,-7 6 10-15,-8 2-8 16,-12 2 2-16,-2 6 15 15,0 2-2-15,-21 0 2 16,0 5-1-16,-4-5 2 0,3 0-1 16,3-2 0-16,11-4 1 15,8-4 4-15,0-4-4 16,24-6-1-16,18-2 0 16,12-6-28-16,6-4-62 15,-2-3-6 1,-11-4 18-16,-16-1 40 0,-15 0 38 15,-16 0 5-15,-2 0 56 16,-29 0 16-16,-11 10-37 0,-6 5 26 16,1 4-1-16,12 5-17 15,13 5-18-15,12 3-15 16,10 0-2-16,8 2-7 31,18 0-6-31,5-2-4 0,2 0-26 0,-6-2-14 16,-6 0 2-16,-13 0 5 15,-8 1 25 1,0-2-2-16,-17 2 13 0,-8-1 1 16,-4-4 0-16,-2-2 27 15,6-4-6-15,6-6-6 16,3-4-3-16,7-4-12 16,9-4-30-16,2-2-156 0,21-4-464 15,3-12-880-15</inkml:trace>
  <inkml:trace contextRef="#ctx0" brushRef="#br0" timeOffset="-137497.8">33532 10760 1458 0,'0'0'1375'16,"0"0"-1037"-16,0 0 158 0,0 0-335 15,0 0-161-15,0 0-147 16,-125-72-974-16</inkml:trace>
  <inkml:trace contextRef="#ctx0" brushRef="#br0" timeOffset="-130068.11">20224 10226 1288 0,'0'0'556'0,"0"0"-194"16,0 0 27-16,0 0-87 0,0 0-53 15,-7-45-17 1,7 36-24-16,0 1-35 16,0 2-50-16,0 2-23 0,0 3-26 15,0 1-34-15,0 0-40 16,0 19 0-16,0 24 0 15,0 17 0-15,0 16 0 16,0 8 0-16,0 0 0 16,0-7-98-16,7-9-178 15,17-16-294-15,0-18-335 16,-1-20-406-16</inkml:trace>
  <inkml:trace contextRef="#ctx0" brushRef="#br0" timeOffset="-129893.89">20489 10311 170 0,'0'0'2237'0,"0"0"-1516"0,0 0-476 15,0 0-80-15,0 0-58 16,0 0-52-16,-27 138-17 16,27-88-31-16,0 4-5 15,0 3-2-15,-2 19-174 16,-3-12-366-16,-1-12-577 0</inkml:trace>
  <inkml:trace contextRef="#ctx0" brushRef="#br0" timeOffset="-128767.88">22001 9270 1335 0,'0'0'374'0,"0"0"-45"0,0 0-12 15,0 0-69-15,0 0-145 16,0 0-18-16,0 0-28 16,-6-82 44-16,14 66 14 15,0 2-23-15,-2 2 13 16,-3 4-8-16,1 3-18 15,-2 0-10-15,0 1-36 16,2-1-10-16,2 0-14 16,-4-1-9-16,2 2 13 15,1-3 5-15,-3 3 12 16,0 1 27-16,-2 1-10 0,0 0 22 16,0 2 0-16,0 0-18 15,0 0-9-15,0-3-33 16,0 3-3-16,4-4 9 15,0-4-15-15,4-3 7 16,1-6-1 0,-1-1-4-16,4-4 1 0,-1 2-3 15,-3 2 0-15,-1 4 0 16,-2 2 2-16,-3 6 4 16,-2 4 1-16,0 2 2 15,0 0 7-15,0 0-16 0,0 0-12 16,0 0 12-1,0 6-11-15,0 12 11 0,-9 4 0 16,2 11 0-16,-4 3-1 16,2 4 1-16,0 4-4 15,1-2 3-15,-1 0 1 16,-1-4 0-16,4-4-51 16,2-8-126-16,4-2-141 15,0-6-317 1,0-9-349-16</inkml:trace>
  <inkml:trace contextRef="#ctx0" brushRef="#br0" timeOffset="-128562.9">22294 9151 1679 0,'0'0'706'0,"0"0"-390"15,0 0 41-15,0 0-96 16,0 0-93-16,0 0-50 15,0 0-13-15,0 5-31 16,-11 25-17-16,-3 8-29 16,-3 8-13-16,-2 4-4 15,-1 0-11-15,-11 11-53 0,6-13-239 16,4-14-580-16</inkml:trace>
  <inkml:trace contextRef="#ctx0" brushRef="#br0" timeOffset="-127855.14">23303 8671 1431 0,'0'0'674'15,"0"0"-338"-15,0 0 35 16,0 0-120-16,0 0-50 15,0 0 1-15,0 0-24 16,67-45-80 0,-25 32-35-1,12-2-35-15,8 1-11 16,2-2-13-16,1 0 4 16,-9 4-8-16,-14 2 0 0,-13 6-32 15,-15 2-56-15,-14 2-88 16,0 0-131-16,-39 26-205 15,-3-2-118-15,-2-2-690 0</inkml:trace>
  <inkml:trace contextRef="#ctx0" brushRef="#br0" timeOffset="-127666.78">23361 8857 1575 0,'0'0'543'0,"0"0"-246"15,0 0 166-15,0 0-241 0,0 0-39 16,0 0-17-16,0 0-14 16,144-20-68-16,-79-4-48 15,7-4-12-15,-1 0-24 16,-7 4-96-16,-16 6-238 16,-19 10-489-16,-19 8-756 0</inkml:trace>
  <inkml:trace contextRef="#ctx0" brushRef="#br0" timeOffset="-124593.61">24421 9408 1156 0,'0'0'249'0,"0"0"-142"15,0 0 27-15,0 0-14 16,-153-70-9-16,103 54-51 15,-5 4 12-15,-15 0-8 0,-7 2-8 16,-28 6 6 0,-24 4-15-16,-23 4-23 0,10 18 8 15,26 6-21-15,31 2 1 16,18 6-1-16,-11 10-10 16,-6 15 6-16,-9 13-7 15,10 8 0-15,12 2-1 16,8 7-2-16,12 3-3 15,7 16 6-15,7 20-51 16,18-12-26-16,5-11 33 16,14-3 17-16,0-27 11 0,0 13-39 15,16 12 36 1,3-14-11-16,8 8 9 0,4-1 21 16,10-9-16-16,3-8 14 15,8-6-7-15,6-7 9 16,7-9 0-16,1-6 1 15,5-4 0-15,5-8 14 16,2-4 13-16,3-6 18 16,-2-6-10-16,2-6-24 15,1-4 10-15,0-8-12 0,1-2-10 16,0-2 17 0,-6 0-7-16,2-4 5 0,-6-8 20 31,-2-4-8-31,-1 0-5 0,-6-4-7 0,-4-2-6 15,1-2 4 1,-3-4-13-16,-6-4 0 0,2-4 20 16,-2-6-4-16,-4-4 14 15,2-7-1-15,-4-3-4 16,-3-2 12-16,-3-4-20 16,-7 0 20-16,-4 1 28 15,-4 2-11-15,-7 0 35 16,-3 3 8-16,-4 0-1 0,-2-2-3 15,0 0-31-15,-3-3-20 16,1-5-6-16,-2-4-21 16,-3-6 14-16,-2-2-13 15,0-2 7-15,0 1 26 16,0 3-14-16,-14 4 14 16,-1 2 14-16,-7 0-18 15,-3-2-6-15,-10-3-18 16,-13-3-11-16,-16-2-7 15,-36-15-3-15,-56 5-16 16,-71 20-56-16,-51 26-103 16,45 30-147-16,31 14-741 0</inkml:trace>
  <inkml:trace contextRef="#ctx0" brushRef="#br0" timeOffset="-122061.29">16218 4474 232 0,'0'0'260'0,"-130"58"-100"16,48-12-64 0,-11 14-17-16,3 12 26 0,-5 27 8 15,-1 33-46-15,-7 46-1 16,1 32-5-16,13 7-35 16,8 2-16-1,12-13-10-15,9-1-4 0,9 5 3 16,4 9 2-16,3 16 18 15,1 5 0-15,3 11 29 16,0 6 0-16,9-9-9 16,11 1-19-16,4 2 9 15,9 1-13-15,7-3-4 16,0 0-5-16,5-9-7 0,19-13-19 16,7-6-4-16,7-7 14 15,5-16-31-15,1-11-8 16,1-21 23-16,6-19-7 15,5-15 12-15,8-6 19 16,13-9-16-16,-4-21 6 16,0-18-2-16,26 6-18 15,30 9-23-15,22 9-18 16,22 6-1-16,-11-22 4 16,-16-21 23-16,3-13 31 15,7-20 14-15,5-24-11 0,2-12 11 16,1-45-13-1,10-24 14-15,11-13 5 16,2-3 81-16,-4 1-3 0,-6 4 25 16,-15 6-5-16,-2-5 17 15,3 1-41-15,2-2-21 16,0-2-12-16,3 6 2 16,4-1-17-16,3 3-11 15,-4-2-19-15,-4-5 9 16,2-9-10-16,1-12 1 15,5-12-1-15,8-8-6 0,0 1-13 16,2 11-4-16,-3 9-6 16,-1 13 28-16,0 2 1 15,-3 0 6-15</inkml:trace>
  <inkml:trace contextRef="#ctx0" brushRef="#br0" timeOffset="-121188.27">27768 5600 1362 0,'123'-68'0'0,"21"-12"0"16,24-16 0-16,7-3-5 15,-10 5-5-15,-13 12-3 16,-16 8-56-16,0 3 15 15,-5 2-101-15,-20 8 66 0,-24 11 60 16,-17 8 2-16,-11 2 26 16,11-12 2-16,5-9-1 15,8-11 17-15,-8 0 2 16,-8-4 10-16,-15-2 1 16,-9-21 9-16,-12-23 33 15,-8-20-19-15,-4-2-16 16,-11 21 12-16,-6 33-2 15,-2 30-14-15,0 0-8 16,0-13-19-16,-10-8 14 0,-6-12-14 16,-4 5-6-16,0 6 35 15,-5 3-28-15,-4 9 3 16,-6 6 5-16,-3 4-14 16,-4 8 10-16,-10 3-11 15,-4 8 2-15,-10 9 10 16,-30 3-11-16,-31 11-1 15,-45 12 0-15,-23 6-3 16,-17 0 3-16,-13 18 0 16,-3 2 0-16,-19-4-2 15,-11-2 2-15,-10-1 0 0,-2 1 0 16,6-2 7-16,5 3-5 16,14 6-2-16,9 7 0 15,2 8 3-15,-5 14-3 0,-6 14-1 16,-9 12 1-16,-10 9-24 15,-4 5 6 1,-4 4-9-16,-9 3 25 0,-1-3-9 16,3 0 22-16,11-4-9 15,12 2-2-15,13 3 8 16,9 3-15-16,-1 6 7 16,0-2 0-16,3-3 0 15,9-11-40-15,14-8-9 0,11-4 10 16,9 2-6-16,4 2 13 15,6 1-13-15,13-3-18 16,12-2 31-16,11-5-59 16,41-21-41-16,21-10 31 0</inkml:trace>
  <inkml:trace contextRef="#ctx0" brushRef="#br0" timeOffset="-120966.61">17704 5552 611 0,'0'0'4'0,"0"0"-4"0,0 0-535 0</inkml:trace>
  <inkml:trace contextRef="#ctx0" brushRef="#br0" timeOffset="-69355.24">28047 11640 1744 0,'0'0'387'0,"0"0"-42"16,0 0-25-16,0 0-129 16,0 0-2-16,0 0-19 0,-101-36-47 15,77 50-43 1,-7 16-29-16,0 11 9 0,-3 9 1 16,7 5-19-16,7 4-16 15,11-1-11-15,9-4-15 16,5-8-1-16,28-10-5 15,11-12-15-15,8-13-9 16,2-11-10-16,-4 0 14 16,-3-18 19-16,-9-11-5 15,-9 1 12-15,-6 0 8 16,-10 8-8-16,-6 6 36 16,-7 10-8-16,2 4 0 15,-2 2-28-15,2 18-33 0,7 6 33 16,4 4 1-16,9 0-1 15,5-1 0-15,7-11-25 16,3-10-2-16,4-8 12 16,-3-3 15-16,-3-23 5 15,-4-12 5-15,-6-10-2 16,-2-10 32-16,-6-10-11 16,-1-6-5-16,-5-1-9 15,-5 9-14-15,-4 16 20 16,-2 18 1-16,0 18-4 15,0 14 24-15,0 4-40 0,-4 28-1 16,-5 15 20-16,5 11-21 16,2 7 0-16,2 2-1 15,0-3-6-15,4-8 7 16,11-10 0-16,6-8-7 16,4-10-2-16,1-12-34 0,0-7 20 15,5-9-7-15,-2 0-3 31,-2-7-9-31,-2-13-66 16,4-18-109-16,-6 2-135 16,-8 4-545-16</inkml:trace>
  <inkml:trace contextRef="#ctx0" brushRef="#br0" timeOffset="-68897.99">28974 11518 1292 0,'0'0'819'15,"0"0"-333"-15,0 0-20 16,0 0-197-16,0 0-74 15,0 0-57-15,0 0-34 16,-27-56-49-16,27 84-29 16,0 12 20-16,10 14 8 15,4 10-19-15,-1 5-34 16,-1-1 18-16,-5-2-19 16,-5-8-6-16,-2-6-69 15,0-12-137-15,-12-10-74 16,-17-15-187-16,5-10-131 15,-1-5-170-15</inkml:trace>
  <inkml:trace contextRef="#ctx0" brushRef="#br0" timeOffset="-68756.38">28897 11797 1692 0,'0'0'698'0,"0"0"-213"16,0 0-233-16,0 0-97 15,145-43-91-15,-91 32-64 16,15-6-135-16,-13 5-474 15,-12 1-491-15</inkml:trace>
  <inkml:trace contextRef="#ctx0" brushRef="#br0" timeOffset="-67999.75">29454 11508 1603 0,'0'0'796'15,"0"0"-212"-15,0 0-243 16,0 0-142-16,-113 10-115 15,91 20-39-15,7 6-13 16,5 6-8-16,10 0 1 16,0 1-25-16,18-6-5 15,13 0 5-15,7-5 6 0,2-4 3 16,3-4-9-16,-8 0 1 16,-6-2 1-16,-11-2-2 15,-13 0 0-15,-5-2 6 16,-14-2 0-16,-19 0 10 15,-5-4-14-15,-3-1-2 16,6-8-1-16,13-3-17 16,10 0-20-16,12-12-53 15,10-12-8-15,23-6 45 16,18-4 7-16,9 0-5 16,9-2 4-16,3 2-7 15,-8 4 28-15,-6 4 25 0,-13 2 2 31,-14 6 56-31,-13 0 33 0,-12 5 43 0,-6 1 14 16,0 2-47-16,-6 5-30 16,-10 5-15-16,-4 0-24 15,2 9-14-15,3 22-16 16,6 9 1-16,6 3-1 16,3 4-5-16,21-5-3 15,19-12-31-15,11-12-61 16,7-18-7-16,2 0-17 0,-2-34-5 15,-9-12 21-15,-7-14 36 16,-11-10 48-16,-6-9 23 16,-11-3 1-16,-8 0 12 15,-6 5 60-15,0 15 46 16,0 20 38-16,0 20 5 16,-6 22-26-16,-1 6-65 15,0 41-19-15,0 33 9 16,1 32-37-16,4 24-4 15,-1-9-19-15,3-29 0 16,0-36 0-16,0-30 0 0,0-6-14 16,0-6 2-1,0-12 12-15,0-8 0 0,9-30 26 16,0-22-26-16,5-12 0 16,3-8 0-16,5 4 0 15,7 7 0-15,9 17 0 16,7 16-63-16,8 16-105 15,28 12-301 1,-13 0-356-16,-5 10-461 0</inkml:trace>
  <inkml:trace contextRef="#ctx0" brushRef="#br0" timeOffset="-67858.69">30960 11733 2041 0,'0'0'717'0,"0"0"-373"15,0 0-151-15,0 0-193 31,0 0-238-31,0 0-685 0</inkml:trace>
  <inkml:trace contextRef="#ctx0" brushRef="#br0" timeOffset="-67620.61">29229 12352 2268 0,'0'0'737'0,"0"0"-185"16,0 0-266-16,0 0-142 31,0 0-76-31,141-20-27 0,-7 14-41 0,40-6 0 16,11-2 0-16,-32-2-59 16,-42 4-64-16,-51 0-175 15,-19 2-218-15,-15 0-102 16,-26 2-45-16,-21 2 12 15,-29 6-71-15</inkml:trace>
  <inkml:trace contextRef="#ctx0" brushRef="#br0" timeOffset="-67424.66">29163 12535 1758 0,'0'0'625'0,"0"0"-6"16,0 0-158-16,0 0-212 15,172 9-84-15,-32-27-95 16,38-14-46-16,11-5-3 16,-33 4-21-16,-40 7-25 15,-49 8-56-15,11-10-203 16,-15 4-428-16,-11 4-532 0</inkml:trace>
  <inkml:trace contextRef="#ctx0" brushRef="#br0" timeOffset="-67298.66">30789 12390 2293 0,'0'0'895'16,"0"0"-669"-16,0 0-211 16,0 0-15-16,0 0-910 0</inkml:trace>
  <inkml:trace contextRef="#ctx0" brushRef="#br0" timeOffset="-42919.68">20418 4564 469 0,'0'0'523'0,"0"0"-396"0,0 0 45 16,0 0-34-16,0 0-86 15,6-25-43-15,-2 34-3 16,1 18-6-16,-2 14 7 16,-1 15-5-16,-2 38-2 15,0-11-144 1,0-7-244-16</inkml:trace>
  <inkml:trace contextRef="#ctx0" brushRef="#br0" timeOffset="-42495.63">20571 5332 742 0,'0'0'179'15,"0"0"-127"-15,0 0-52 16,0 0-52-16,0 0-459 0</inkml:trace>
  <inkml:trace contextRef="#ctx0" brushRef="#br0" timeOffset="-41501.39">19109 6882 484 0,'0'0'110'16,"0"0"5"-16,0 0 48 16,0 0-36-16,0 0-27 15,0 0 1-15,0 0 2 16,70-76-43-16,-43 55-18 16,6-3-29-1,7-6-13-15,29-24-71 0,-11 8-181 16,-4 0-616-16</inkml:trace>
  <inkml:trace contextRef="#ctx0" brushRef="#br0" timeOffset="-41226.92">19248 6938 390 0,'0'0'371'0,"0"0"-220"16,0 0-55-16,0 0 90 15,0 0-22-15,0 0-42 16,0 0-41-16,112-102-37 15,-81 69-5-15,6 0-23 16,19-17-16-16,-9 7-221 16,-10 7-510-16</inkml:trace>
  <inkml:trace contextRef="#ctx0" brushRef="#br0" timeOffset="-38493.82">18552 8584 544 0,'0'0'194'16,"0"0"-127"-16,0 0-41 0,0 0 19 15,0 0-6 1,0 0-22-16,0 0-17 0,-44-20 6 16,44 20-6-16,7 0-7 15,13 6 7-15,9 16 1 16,11 14-1-16,38 35 0 15,-9-9-25-15,-4-2-279 0</inkml:trace>
  <inkml:trace contextRef="#ctx0" brushRef="#br0" timeOffset="-38289.27">18862 8472 538 0,'0'0'165'15,"0"0"-113"-15,0 0-52 16,0 0 0-16,0 0-1 16,0 0-64-16,114-64 43 15,-65 96-53-15,-5 2-218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5:46:08.9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10077 5548 1349 0,'0'0'318'0,"0"0"37"0,0 0-37 15,0 0-57 1,0 0-49-16,0 0-49 0,27 29-50 16,-9-10-24-16,1 2-14 15,6-2-8-15,6-5-10 16,5-5 30-16,5-8-11 15,5-1-31-15,5-3-3 16,7-18-16 0,3-2-13-16,1-6 1 0,-2 5-14 15,-3 2 0 1,-3 10 0-16,-7 6-7 0,-5 6 7 16,-6 0 0-16,-5 0 0 0,-2 12 15 15,2 2-14-15,2-1 5 16,3-4-4-16,7 0-1 15,3-8 14-15,8-1-9 16,2 0 0-16,2-4 3 16,0-11-8-16,0-8-1 15,-3-3 2-15,-6 2 4 16,-7 2 3-16,-6 4-8 31,-5 6 0-31,-6 8 14 0,1 4-14 0,-1 0 5 0,6 6 3 16,3 10-9-16,3 4 1 31,8 0-1-31,4-2 1 16,2-4 5-16,3-4-6 15,-1-8 1-15,-4-2 5 16,-1 0-5-16,-11 0 4 16,-3-10-5-16,-5-2 1 15,-7 2 10-15,-2 2-11 16,0 2 0-16,-1 6-1 15,2 0-9-15,6 0 9 16,4 10-1-16,9 0-1 16,5-2 3-16,5-2 0 0,2-6 1 15,-5 0-1-15,-5-2-1 16,-6-12-39-16,-3-14-113 16,-10 4-231-16,-3 2-757 0</inkml:trace>
  <inkml:trace contextRef="#ctx0" brushRef="#br0" timeOffset="890.38">14455 5767 1579 0,'0'0'682'0,"0"0"-354"0,0 0 59 15,0 0-107-15,0 0-134 0,0 0-92 16,0 0-27-16,0-2-15 16,0 12 14-16,9 4-16 15,7 2-1-15,6 0 11 16,5-4-11-16,6-2 4 31,9-6 2-31,6-4-4 0,7 0 7 0,2-6-17 16,4-14 8-16,-3-2 5 15,-7-2-13 1,-7 2 19-16,-12 4 11 16,-10 6-2-16,-6 4 10 15,-3 8-17-15,0 0-20 0,3 2-2 16,7 14-1 0,6 6 1-16,6 0-1 15,7 0 0-15,6-2 0 16,2-8-28-16,0-4 14 15,-1-8 14-15,-5 0 1 16,-4-4 1-16,-1-12 10 16,-6-4-4-16,-2 0 4 15,-2 0-11-15,-7 6 1 16,-2 6 11-16,-5 6-10 16,-1 2 5-16,-1 0-7 0,3 4 0 15,3 8 0-15,4-2-1 16,4 0 1-16,4-4 8 15,0-4 0-15,3-2 4 16,-3 0-2-16,0-4-2 16,-2-8 2-16,-2-2-4 15,-2 0-4-15,-6 2 7 16,-3 2-8-16,-3 4 8 16,-3 2-9-16,-4 4-1 15,-2 0-5-15,1 0-15 0,-5 1-52 16,0 8-476-16,-7-4-1193 15</inkml:trace>
  <inkml:trace contextRef="#ctx0" brushRef="#br0" timeOffset="8227.73">21012 5763 2235 0,'0'0'514'16,"0"0"-420"-16,0 0 51 0,0 0-18 15,0 0-68-15,0 0-46 16,0 0 20-16,0 0 23 15,0 0 3-15,0 0-8 16,0 4-21-16,0 8-13 16,14 4 1-16,11 2 4 15,8 0 2-15,9-4-6 16,12-4-10-16,10-8 19 0,7-2 0 16,6-2-11-16,-2-14 10 15,-2-6-13-15,-1 2 4 16,-7-2-10-16,-5 4-1 15,-7 6 11-15,-8 2-17 16,-3 8 6 0,-4 2 7-16,0 0-13 0,2 4 0 15,5 10 0-15,1-2 0 16,8 0 3-16,4-4-3 16,4-2 0-16,5-6 0 15,2 0 1-15,0 0-1 16,0-8 1-16,-4-8-1 15,-9-2 8-15,-8-2-7 0,-10 6-1 16,-11 1 6-16,-9 10-6 16,-5 3 0-16,-1 0-7 15,3 0-5-15,5 10 12 16,7 6 0-16,6 0 0 16,7-2-1-16,7-4 2 15,2-2 6-15,7-4-6 16,0-4 0-16,0 0 8 0,1 0-9 15,-2-2-1 1,-1-10-1-16,-8 0-16 0,-5 0 18 16,-10 0 0-16,-11 4 1 15,-6 4-1-15,-8 2 0 16,1 2 6 0,2 0 1-16,2 0-6 0,4 0 5 15,6 0-6-15,3 0 6 16,5 0 1-16,3 0-7 15,-3 0 0-15,0 0 8 16,-10-2-8-16,-3-3 0 16,-9 1-30-16,-7-1-90 15,-7 1-211-15,-15-1-863 0</inkml:trace>
  <inkml:trace contextRef="#ctx0" brushRef="#br0" timeOffset="16956.06">5678 6972 2201 0,'0'0'503'16,"0"0"-437"-16,0 0 46 16,0 0 50-16,0 0-92 15,0 0-61-15,-2 2 0 16,2 2-8-16,0 2 23 15,5 2 6-15,4 0 9 16,2 4-3-16,3 0 23 0,5 0-21 16,6 0-6-16,8 0-10 15,9-4-11-15,14-2-4 16,9-6 14-16,7 0 18 16,7-12-4-16,2-8-5 15,2-4-9-15,-6 2-20 16,-6 4 11-16,-8 6-4 15,-8 6-8-15,-7 6 0 16,-9 0-8-16,1 4 0 16,-1 14 8-16,1 0 0 0,2 4 0 15,1-2 6 1,3-3-6-16,3-6 0 0,4-3-1 16,5-8 1-16,4 0 4 15,1-4-3-15,-3-16-1 16,-4-2 8-16,-9 0-8 15,-7 2 9-15,-9 6-9 16,-8 4 0-16,-4 8 9 16,-1 2-9-16,5 0 1 15,2 12 4-15,6 4-5 16,6 0 0-16,3 0 0 0,2-6 1 16,3-2 5-1,2-8-6-15,0 0 0 0,-1 0 8 16,-3-10-8-16,-3-2 10 15,-7-2-10-15,-2 2 0 16,-6 2 0-16,-4 2 0 16,-2 2-1-16,6 2-53 15,22-4-114-15,-5 0-423 16,0 0-462-16</inkml:trace>
  <inkml:trace contextRef="#ctx0" brushRef="#br0" timeOffset="18167.08">10578 6896 920 0,'0'0'1120'0,"0"0"-865"15,0 0 18-15,0 0-8 0,0 0-81 16,0 0-132-1,0 0-23-15,29 24 7 0,-7 0-15 16,7 0 0-16,9 0-3 16,12-8 7-16,8-6 1 15,8-10 5-15,10 0 7 16,4-10 6-16,5-16-20 16,-3-2-6-16,-2-4-9 15,-3 4-1-15,-8 2 1 16,-14 8-9-16,-8 8 1 15,-10 10 0-15,-5 0-1 16,-1 3 0-16,2 19 0 16,6 7 2-1,3-1-1-15,7 0 0 0,4-4-1 16,3-6 0-16,4-10 1 0,2-8 8 16,1 0-8-16,-3-10 8 15,2-12 0-15,-4-4-9 16,-6 0 1-16,-8 2 0 15,-9 6 0-15,-10 4 5 16,-7 10 0-16,-7 4-6 16,2 0 0-16,3 9-8 15,5 12 7-15,2 1-1 16,9 0 2-16,6-2 0 16,6-8 1-16,6-4-1 15,0-8-9-15,6 0-9 0,-2-4 16 16,-6-14-2-16,-5 0 4 15,-5 0 7-15,-9 4 2 16,-6 4-8-16,-6 4 7 16,-3 4-8-16,-1 2 0 15,3 0 0-15,3 0 0 16,6 2 0-16,6 4 0 16,9-2 1-1,7-2-1-15,34-2-78 0,-15-2-175 16,-3-12-462-16</inkml:trace>
  <inkml:trace contextRef="#ctx0" brushRef="#br0" timeOffset="18824.16">15554 6986 1279 0,'0'0'385'0,"0"0"-89"0,0 0 68 16,0 0-1-16,0 0-45 15,0 0-79-15,0 0-67 16,-40-12-4-16,53 8-19 16,16-2-67-16,20-2-31 15,38-2-25-15,44 0-8 16,46 4-5-16,18 2-13 16,-5 4 1-16,-26 0-1 0,-46 0-47 15,-28 0-8 1,-32 0-25-16,-16 4 5 0,-6-2 15 15,-5 2-12 1,-9-2 0-16,-16 0-22 0,-6 0-93 31,-23 6-93-31,-11 0-220 0,-9-2-116 0</inkml:trace>
  <inkml:trace contextRef="#ctx0" brushRef="#br0" timeOffset="19170.1">15560 7200 209 0,'0'0'1694'15,"0"0"-1405"-15,0 0-23 16,0 0 111 0,0 0-45-16,0 0-143 0,0 0-90 15,-29-22-45-15,85 12-35 16,20 1 8-16,31-4-9 31,28 2 0-31,26-4-10 0,-11 4-8 0,-33 2 7 16,-34 4-7-16,-27 0 0 15,2 1 6-15,-2 2-5 16,-10-2 0-16,-17 2-1 0,-14 2 0 31,-7 0 10-31,-6 0-10 16,0 0-1-16,6 0-33 15,11 0-104-15,31 0-144 16,0 0-378-16,-1 0-382 0</inkml:trace>
  <inkml:trace contextRef="#ctx0" brushRef="#br0" timeOffset="19328.53">17203 7199 1778 0,'0'0'158'0,"0"0"-158"16,0 0-1003-16</inkml:trace>
  <inkml:trace contextRef="#ctx0" brushRef="#br0" timeOffset="92656.53">3455 10203 1046 0,'0'0'1138'0,"0"0"-867"16,0 0 28-16,0 0 6 16,0 0-104-16,0 0-89 0,0-9 0 15,0 9-13-15,0 0-15 16,0 0-18-16,0 0-25 15,-4 13-22-15,-3 6-19 16,1 8 6-16,4-1-6 16,2 0-4-16,0-6 4 15,0-6-37-15,15-8-17 16,5-6 1-16,2 0-13 16,-2-16 30-16,-4-10 21 15,-12-4 15-15,-4 0 6 16,0-1 2-16,-18 9 20 15,-4 10 34-15,-4 10-23 16,-3 2-23-16,4 17 4 16,0 15-20-16,10 4 0 15,6 4 1-15,6-4-1 16,3-4 0-16,5-8-18 16,15-10 5-16,7-10 7 15,2-4-12-15,0 0 4 16,-2-18-4-16,-8-8 6 15,-9-4 12-15,-10-2 1 16,0 2 0-16,-5 6 21 0,-13 4 5 16,-2 7 5-1,0 7-16-15,2 6-14 0,0 0 12 16,3 3-14-16,3 8-10 16,4 2 10-16,3 1-7 15,5-5 6-15,0 0-86 16,0-7-125-16,5-2-247 15,-3 0-587-15</inkml:trace>
  <inkml:trace contextRef="#ctx0" brushRef="#br0" timeOffset="94870.31">3533 10345 995 0,'0'0'153'0,"0"0"101"16,0 0 15-16,0 0-60 15,0 0-31-15,0 0 30 16,0 0-49-16,-69-24 47 16,58 20-77-16,0 0 2 15,-1 0 41-15,4 0-39 16,1 0-14-16,3 2 3 16,2 2-8-1,2 0-18 1,0 0-48-16,0 0-16 0,0 0 2 15,4 0-16-15,19 0 9 16,12 0 39-16,18 0 5 16,34 0-25-16,38 0-11 15,49 0-17-15,26-6 3 16,9-11-20-16,3 2 31 16,-13-2-32-16,1 4 0 15,3-3 0-15,-1-3 0 16,2 1 0-16,-9-2 0 15,-8 0 0-15,-12 2 0 0,-7 0 0 16,-12 6 0-16,-11-2 0 16,-10 2 0-16,-11 0 0 15,-21 4 0-15,-21 0 0 16,-17 4 0-16,-10 0 0 16,8 0 0-16,4-2 0 15,2 2 0-15,-11 0 0 16,-14 2 0-16,-11 0 0 15,-8 2 0-15,-9 0 0 0,-5 0 0 16,-5 0 0-16,-1 0-21 16,-3 0-44-16,1 0-83 15,-3 0-103-15,2 0-101 0,0 0-330 16,2 0 97-16,3-4 247 16,2-2 59-1,-2-2 279-15,-1-2 74 0,-3 0 194 16,-3 0 69-16,0 0 51 15,0 2-12-15,0 4-77 16,-3 2-47-16,-8 2-53 16,-2 0-58-16,-5 6-57 15,0 12-31-15,0 6-43 16,3 2-1-16,5-2-9 16,6 0-10-16,4-4-21 15,0-8-31-15,18-8-17 0,9-4 28 16,4 0 16-16,-2-18 23 15,-7-6 11-15,-6-4 1 16,-12 0 0-16,-4 0 15 16,0 6 23-16,-10 8 32 15,-17 8-5-15,-7 6-2 16,-3 2-32-16,-2 22-29 16,6 6-1-16,6 2-1 15,10 0-6-15,10-6 6 16,7-6-6-16,2-8 5 0,24-8-10 15,5-4-14-15,4 0 10 16,-4-20-6-16,-12-4 13 31,-14-2 8-31,-5 0 0 0,-69 8-75 0,-7 8-272 16,-17 10-804-16</inkml:trace>
  <inkml:trace contextRef="#ctx0" brushRef="#br0" timeOffset="96237.24">3332 10495 1681 0,'0'0'305'0,"0"0"-3"16,0 0 20-16,0 0-28 15,0 0-125-15,0 0-39 0,0 0 5 16,0-24-3-1,0 24-57-15,0 0-36 0,0 2-8 16,5 20-23-16,4 18 8 16,2 17 41-16,2 27-21 15,3 32 2-15,7 32 7 16,0 13-11-16,2-2 8 16,0-9-22-16,0-8 2 15,-5 6-1-15,-1 3-21 16,2-1 7-16,-6 0-6 15,-1-3 0-15,-6-1 5 0,-5 7-4 16,1-3-2-16,-2 0 16 16,8-1-16-16,0-11 0 15,7-7 1-15,-2-27-1 16,-2-24 11-16,-2-24-11 16,0-14 0-16,1 2 9 15,3-3-8-15,-2-5 12 16,-1-12-13-16,-4-12 0 15,-1-8-1-15,-5-4 1 16,-2-2-29-16,2-20-40 0,-2-4-90 16,0-5-64-1,0 4-51-15,3 0-194 0,2 8 123 16,-3 4-26-16,0 5 78 16,0 4 51-16,-2 2 117 15,0 0 125-15,0 4 71 16,0 0 85-16,0 0 16 15,0 0 29-15,0 14 48 16,-11 8 27-16,0 4-11 16,-5 6-32-1,2 3-77-15,4-3-53 0,3-6-33 0,7-6-46 16,0-6-16-16,7-10-1 16,20-4-7-16,6-6 0 15,2-22-18-15,-3-2-9 31,-6-10 15-31,-10 0-3 0,-11 5 15 0,-5 7 1 16,-3 10 20 0,-23 12 63-16,-13 6 44 0,-5 6-20 15,-1 22-8-15,7 5-31 16,9 0-30-16,14-1-15 16,13-3-18-16,2-9 2 15,15-8-8-15,18-10-2 0,6-2-17 16,1-10-28-16,-7-16 17 15,-10-5 23-15,-17 2 7 16,-6 0 9-16,-6 4 2 16,-21 7 11-16,-9 5-11 15,-2 9-11-15,-4 4-60 16,11 2-273-16,10 9-776 0</inkml:trace>
  <inkml:trace contextRef="#ctx0" brushRef="#br0" timeOffset="97234.85">3544 13487 1380 0,'0'0'250'0,"0"0"26"0,0 0 38 16,0 0-69-16,0 0-25 31,0 0 2-31,0 0-15 0,-46 0-41 0,44 0-15 16,-1-2-1-16,3 0-31 15,0 0-16 1,0 2-20 0,0 0-40-16,0 0-5 0,0-2-16 0,7 0-14 15,22-2 5-15,20 0 4 32,38-4 10-32,50-2 15 15,60-6-42-15,34 0 0 16,17 0 0-16,-1 4 0 15,-19 0 0-15,-4 0 0 0,-12-2 0 16,-23-6 0-16,-43-1-17 16,-46 3-17-16,-38 3 2 15,-22 2 15-15,-4 0 16 16,-7-1 1-16,-3 0 0 16,-12 1 25-16,-1 1-11 15,5 2-7-15,7 0-7 16,6 2-11-16,5 2-2 15,3 2-26-15,-3 4-23 16,-3-2-17-16,-6 2-43 16,-6 0-32-16,-6 0 8 0,-4 0-44 15,-4-2-25-15,1-2-45 16,6-6-129-16,-3 2-217 16,2-2-181-16</inkml:trace>
  <inkml:trace contextRef="#ctx0" brushRef="#br0" timeOffset="97393.78">6726 13024 1313 0,'0'0'494'0,"0"0"-309"16,0 0 7-16,0 0-97 16,0 0-60-16,0 0-35 15,0 0-207-15,69-14-670 0</inkml:trace>
  <inkml:trace contextRef="#ctx0" brushRef="#br0" timeOffset="98798.34">4313 13553 664 0,'0'0'267'0,"0"0"-57"15,0 0-13-15,0 0-10 0,0 0-52 16,0 0-28-1,0 0 35-15,-49-4-17 0,40 4-26 16,-2 0-40-16,-5 0-35 16,-1-2-22-16,-4 1 10 15,-5-2-12-15,-3 1 7 16,-5 0-7-16,-1 0 1 16,-1 2 67-16,3-2 34 15,4 0-1-15,2 2 61 16,2-2-35-16,6 2-9 15,-2-2-13-15,3 2-14 16,1-2-18-16,1 2-22 16,1 0-1-16,-1 0 27 0,7 0 12 15,0-2-11-15,2 0-35 16,3 0-23-16,-1 0-5 16,3 0-14-16,0-2-1 15,2 2 30-15,0-2-9 16,4-2 3-1,23-4-9-15,15-2 9 0,16-6 9 16,19 0-23-16,33-2-2 16,42-4-2-16,45 0-5 15,19 2 10-15,-2 3-2 16,-10 4 1-16,-26 3-1 0,-1-1-9 16,-13 6-10-16,-10-1 10 15,-13 0 2-15,-10 2 6 16,-25-2-7-16,-18 2 9 15,-20 2 9-15,0-3 5 16,7-1 3-16,10 1-18 16,7-4-8-16,-11 1 10 15,0 0-11-15,-8 2 8 16,-1 0-8 0,-5 1-11-16,-7 0 11 0,-6 3 0 0,-10 0-5 15,-6 1 5 1,-7 0 2-16,-2 1 5 0,-2-2-7 15,-3 2 0 1,5-2-1-16,-2 2 1 0,4-2 0 16,-2 2 0-1,3-2 1-15,-1 0 4 0,-4 2-4 16,2-2-1-16,-3 2 0 16,5-2-2-16,-2 0 2 15,4 0-1-15,0-2-6 16,0 0 6-1,-2 0-10-15,-3 0-8 0,-3 0 4 0,-7 0 4 16,-10 2 1-16,-5 2 10 16,-3 0-6-16,0 0-27 15,-11 2-87-15,-3 0-71 16,1 0-17-16,4 0-18 16,5 0 63-16,4 0 69 15,0 0 33-15,0 0 43 16,0 0 18-1,0 0 11 1,0-4 95-16,0 2 66 16,0 2-6-16,0 0-11 0,-8 0-33 15,-9 0-19 1,-7 16-22-16,-1 8-22 0,2 2-32 16,6 2-11-16,8-1-16 15,9-5 5-15,0-8-5 16,11-9-17-16,16-5-10 15,4 0-6-15,3-12 3 16,-5-12 15-16,-7-2 15 16,-11-2 7-16,-7-2-6 15,-4 2 19-15,-4 2 12 0,-19 6 2 16,-8 8 23-16,-2 10 5 16,-3 2-14-16,3 8-11 15,6 12-20-15,7 0-2 16,13 0-15-16,7-10-72 15,25-14-153-15,15-22-238 16,1-10-615-16</inkml:trace>
  <inkml:trace contextRef="#ctx0" brushRef="#br0" timeOffset="99794.32">7401 9904 1363 0,'0'0'383'16,"0"0"-148"-16,0 0 92 15,0 0-76-15,0 0-124 16,0 0-53-16,0 0 10 15,-4-4-16-15,4 10-3 16,0 16 11 0,0 16 17-16,0 16 34 0,0 14-16 0,0 16-23 15,2 11-5-15,4 21-14 16,4 18-23-16,3 23 1 16,3 3-14-1,-1-9 16-15,3-13-10 0,-1-16-13 16,2-2 4-1,-4-5-18-15,3-3-11 0,0-4-2 16,2-3 2-16,0-15 3 16,-3-16-4-16,-3-18 0 15,1-3 14-15,1 5-7 0,5 8 7 16,-4 6 8-16,-1-2 1 16,-5-6 7-16,-5-4-5 15,1-2-1-15,-4-5-8 16,-1-3-15-16,0-2-1 31,-2-6 9-31,2-2-9 0,-2-2 0 0,0-3 0 16,0-3 0-16,0-5 0 15,0-2 0-15,0-4 0 16,0-2 0 0,0-3 0-16,5-4 0 15,-1 0 0-15,0-4 0 0,3-2-11 16,-2-4-28-16,-3-2-30 0,-2-10-70 15,0-14-230 1,0-4-692-16</inkml:trace>
  <inkml:trace contextRef="#ctx0" brushRef="#br0" timeOffset="99968">7880 12825 2680 0,'0'0'648'0,"0"0"-434"16,0 0-50-16,0 0-164 16,0 0-492-16,0 0-1194 0</inkml:trace>
  <inkml:trace contextRef="#ctx0" brushRef="#br0" timeOffset="104689.89">3981 13353 854 0,'0'0'244'16,"0"0"-40"-16,0 0 40 16,0 0-88-16,0 0-32 0,0 0 11 15,-51 20-2-15,42-18-3 16,0 2 18-16,-4 0-32 15,-1-2-24-15,1 2 0 16,-5 2-5-16,1-2-1 16,-4 2-1-16,1 0-14 15,0 0-18-15,0 2-6 16,4-2-10-16,3-2 5 16,4 0 2-16,3-2-13 15,3 0 5-15,3-2-15 16,0 0-9-16,0 0 10 0,0 0 26 15,20-16 42-15,9-10-45 16,9-8-31-16,9-6-1 16,4-7-7-16,2-3 5 15,1 0 8-15,2-4-1 16,2 0-3-16,2-2-1 16,5-4-14-16,2-2 11 15,1-3-4-15,3-3-5 16,3 0 14-16,0-4-14 15,0-1 14-15,-3 1-5 16,-2 0-11-16,-1 2 6 0,0 2-6 16,-1 4 1-1,-1-1-3-15,1 6 3 0,-2-2-1 16,-1 3 2-16,-2 0-2 16,1 2 0-16,-3 0 0 15,-2 2 0-15,-2-1 5 16,0 1-5-16,0 2 1 15,-1-2 7-15,3 0-8 16,-2 0 1-16,2 2-1 16,-5 2 0-16,-2 5 1 0,-6 1 0 15,-3 4 5 1,-2 0-5-16,-2 0-1 0,2-2-6 16,0-2 5-16,5 0-4 15,1 1 5-15,4 1 1 16,-2 4-1-16,0 4 0 15,-2 4-26 1,-5 2 5-16,-4 6 11 16,-1 0 7-16,-5 0 2 15,2-2 1-15,3-2 0 16,0-3 0-16,6-3 0 16,0-1 0-16,3-2-6 15,-3 5 6-15,1 0 4 0,-7 4-4 16,-7 2 0-16,-3 2 1 15,-4 2-1-15,-4 0 1 16,2 0 7-16,0 0-7 16,1 2 0-16,0-1-1 15,0 1 2-15,-1 5 5 16,-5-1-7-16,-3 4 8 16,-4 3 4-16,-3 1 4 15,-1 2 7-15,-4 0-8 0,2 3 7 16,-2-2-8-16,0 3-8 15,0 0-1-15,0 0-5 16,0 0-72-16,0 0-177 16,0 0-417-16,0 3-313 0</inkml:trace>
  <inkml:trace contextRef="#ctx0" brushRef="#br0" timeOffset="105636.58">5316 11450 1227 0,'0'0'321'0,"0"0"-68"16,0 0 8-16,0 0-27 0,0 0-11 15,0 0-45 1,0 0-16-16,2-95 29 0,-4 83-70 15,-8 5 8-15,-5 3-17 16,-3 4-14-16,-7 0-31 16,-6 5-47-16,-4 18-2 15,-1 7 0-15,1 6 7 16,6 6 17-16,6 0-28 16,10-2-13-16,11-4 10 0,2-8-10 15,0-6-2 1,23-10-6-16,2-7 1 0,7-5 5 15,4-7-5-15,2-21 6 16,-1-6 1-16,-1-8 0 16,-9-6 0-16,-7-4 0 15,-7-3 0 1,-9 4 25-16,-4 2-16 0,0 9 17 16,0 6 12-16,-6 8-9 15,-5 4-15-15,-1 6-6 0,4 2-7 16,-1 6 10-1,5 0-12-15,-1 6 0 0,2 0-1 16,1 2 2 0,2 0 4-16,0 0-5 0,0 0 0 15,0 0 1-15,0 0-1 16,0 0-1-16,0 2 1 16,0 12-5-16,0 6 5 15,0 10 1-15,10 4-1 16,3 4 5-16,5 2-5 15,4-4-9 1,2-4 9-16,3-7 0 0,7-7-1 16,-1-8-23-16,2-8-30 0,-3-2-39 15,-6 0-92-15,-17-8-147 16,-9-4-293-16,0 3-534 0</inkml:trace>
  <inkml:trace contextRef="#ctx0" brushRef="#br0" timeOffset="107001.65">4884 9705 1028 0,'0'0'360'0,"0"0"-174"16,0 0-9-16,0 0-11 16,0 0-44-16,0 0-12 31,-10-126 8-31,8 98 26 0,-2 2-10 0,-1-2 1 31,1 3 31-31,0 2-42 16,-1 5-3-16,2 5-25 15,1 8-24-15,2 0-11 16,0 5-19-16,0 0-17 16,0 0-4-16,0 5-21 15,0 14-7-15,0 14 6 16,0 9 1-16,8 6 2 0,-2 2-2 15,1 0-1-15,-1-2 0 16,1-6-4-16,-2-6 4 16,-1-7 1-16,0-7-6 15,-1-8 5-15,-1-6 1 16,-2-6 0-16,2-2-1 16,-2 0 2-16,2 0 0 15,2-5-1-15,6-10-14 16,3-10 8-16,5-1-3 15,4-2 4-15,0 4 4 16,5 2 2-16,-2 6-2 0,0 6-4 16,-4 4-4-16,0 4 8 15,-4 2-12-15,1 0 6 16,-2 8 6-16,-1 10 2 16,1 4-2-16,-3 2-13 15,0 2-41-15,-3 2 2 16,-6-3 5-16,-4-3 27 15,0-4 21-15,-12-4 0 16,-14-4 8-16,-7-2 35 16,-3-2 13-16,0-2 22 15,3-2-16-15,8-2-20 0,8 0 11 16,5 2-43-16,12 0-10 16,0 1-117-16,14 0-520 15,3-1-481-15</inkml:trace>
  <inkml:trace contextRef="#ctx0" brushRef="#br0" timeOffset="107934.34">8421 11101 1217 0,'0'0'487'0,"0"0"-211"16,0 0 91-16,0 0-56 15,0 0-34-15,0 0-82 16,0 0-38-16,-48-40-12 16,25 36-10-16,-4 4-22 15,-8 0-49-15,-7 2-11 0,-8 20-25 16,4 6-16 0,1 8-11-1,12 2 0-15,8 0 5 0,16 1 3 0,9-7-9 16,3-3 0-16,26-7 0 15,10-7-4-15,9-8 3 16,5-7 2-16,-2 0 6 16,-4 0-7-16,-7-7 0 15,-5-5 6-15,-8-1-6 16,-6 1-1-16,-8 1 0 0,-5-2-6 16,0 3-2-16,-4 1-17 15,0 0-68-15,1 1-65 16,-1 2-208-16,-2 2-982 0</inkml:trace>
  <inkml:trace contextRef="#ctx0" brushRef="#br0" timeOffset="109296.46">5636 14165 1345 0,'0'0'375'16,"0"0"-137"-16,0 0 85 16,0 0-67-16,0 0-70 0,0 0-41 15,0 0 3-15,-6 44-6 16,10-36-41-16,9-8-34 15,8 0-9 1,6 0-23-16,4 0-11 0,4-10-14 16,1-6-8-16,-5-4 9 15,-4 0-11-15,-7-2 0 16,-11 0 16-16,-9-2-10 16,0 2 11-16,-7-2-7 15,-15 3-8-15,-9 9 29 16,-5 10 20-16,-4 2-4 0,-3 19 4 15,4 11 4-15,5 14 10 16,9 6-17-16,13 4 1 16,9 4 8-16,3-10-28 15,24-3-7-15,19-12-4 16,13-12-10-16,8-17 2 31,7-4-10-31,0-18-28 16,4-40-142-16,-21 5-389 15,-19-1-723-15</inkml:trace>
  <inkml:trace contextRef="#ctx0" brushRef="#br0" timeOffset="111621.33">2898 11694 1545 0,'0'0'510'16,"0"0"-249"-16,0 0 97 0,0 0-56 16,0 0-118-16,0 0-76 15,0 0 19-15,-77-98 12 16,52 90-34-16,0 6-27 16,-4 2-4-16,-4 2-17 0,0 22-12 15,-1 12-27-15,5 12-18 16,7 7 10-16,9 1-10 15,11-4-9-15,2-10 9 16,8-10-15 0,15-14-3-16,4-10 8 15,-2-8 10-15,2-8 0 0,-4-18 0 16,-5-8 0-16,-7-4 7 16,-5 0 4-16,-3-1 19 15,-1 6-12-15,-2 7 3 16,0 12 3-16,0 7-18 15,2 7-6-15,2 4 0 16,8 21 0-16,1 4 0 0,9 6 0 16,3 1 0-16,6-6 0 15,7-8-4-15,4-12-73 16,3-10-62-16,-1-2-131 16,-11-38-221-16,-10 0-188 15,-23 4-478-15</inkml:trace>
  <inkml:trace contextRef="#ctx0" brushRef="#br0" timeOffset="115198.23">12121 10068 1655 0,'0'0'499'0,"0"0"-189"0,0 0 67 15,0 0-45 1,0 0-116-16,0 0-66 0,0-16-14 16,0 16-25-1,-4 0-39-15,0 0-48 0,-2 6-24 16,-1 8-9-16,-1 6 9 15,2-2-34-15,4-2-19 16,2-4-28-16,0-6-7 16,0-6 38-16,10 0-17 15,1 0 67-15,-3-18 36 16,2-2-9-16,-4 0 0 16,-6 2 9-16,0 6 29 0,0 6 10 15,0 4-29-15,-4 2-37 16,-6 0-9-16,2 18-39 15,-3 6 5-15,4 3-28 16,4 0-2-16,3-4-4 16,6-5-22-1,17-7 18-15,4-7-25 0,0-4 57 16,-4 0 29-16,-6-7 11 16,-10-14 42-16,-7-1 4 15,0-4 16-15,-14-2 10 16,-7 6-32-16,-6 6-1 0,0 10-7 15,2 6-31 1,3 0-1-16,7 14-9 0,3 8-55 16,10 0 4-16,2-4-5 15,0-2-11-15,20-6-30 16,3-4-71-16,-2-6 63 16,0 0 26-16,-10 0 20 15,-6-2 68-15,-5-6 10 16,0 0 57-1,-5 2-10-15,-6 2-7 0,0 3-50 16,3 1-69-16,2 0-91 16,4 0-130-16,0 0 3 15,2 0 87-15,0 0 49 16,-2 0 60-16,-3 0 91 16,-3 0 46-16,0-5 22 15,2-3 79-15,-1 2 52 0,5 2 21 16,0 0-12-16,2 0-24 15,0 2-32-15,0-2-47 16,0 2 5-16,0 2-23 16,0 0-12-16,0 0-15 15,0 0 7-15,-2 0-20 16,0 6-19 0,2 13-28-16,0 10-12 0,0 18 12 15,0 11 4 1,0 10 2-16,0 8-7 15,4 6 1-15,2 2 0 0,-1 3 1 16,3 3 0-16,2 4 23 16,1 0 3-16,3 3-12 15,-1 1 8-15,3 0-10 16,-1-2-7-16,1-1 6 16,-3-1-11-16,-2-4 8 15,-2-2 24-15,-2-8 4 16,-5-3 19-16,2-9-8 15,-4-4-5-15,0-6 11 0,0-1-22 16,0-3-7-16,0-3-1 16,0 2-18-1,0-3 8-15,0 0-14 0,0-6 0 16,0 0 5-16,-2-4-5 16,-2-1 0-16,1-6 4 15,1 2-2-15,0-3-2 16,2-2 0-16,0-2-1 15,0-2 0-15,0-2-14 16,0 0-3-16,0-2 16 16,0-2-43-16,0 0-16 0,0 0-49 15,0-2-97-15,0-2-3 16,0-3-86 0,0-2-45-16,0-4-26 0,0-3 27 15,0-2 39-15,0-2-10 16,7 0 117-16,-1 0 140 15,3 0 54-15,-2-2 35 16,-2-5 34-16,-1-1 83 16,-2 2 61-16,0-2-40 15,-2 2-13-15,0 1 15 16,0 2 47 0,0 2-41-16,0 1-28 0,2 0-48 15,0 0-46-15,1 5-29 16,1 5-17-16,3 3-13 0,2-5-34 15,4-4-51-15,5-4-18 16,-1 0 6-16,6-4 2 16,-5-14 47-16,-1-4 48 15,-5-5 3 1,-5 1 66-16,-7 0 29 0,0 4 2 16,0 6 7-16,-5 8 53 15,-6 6-2-15,0 2-75 16,-2 4-41-16,-1 14-26 15,5 2 5-15,3-2-6 0,6-1-15 16,0-8 5-16,4-5-5 16,16-4-49-16,4 0-1 15,3-8-4-15,0-12-50 16,-4-4 44-16,-8 0 34 16,-11 0 26-16,-4 2 8 15,0 6 65-15,-13 4 56 16,-7 10-18-1,-2 2-41-15,-3 0-16 0,3 10-41 16,4 8 1-16,0 4-14 0,8-6-179 16,2-6-550-16</inkml:trace>
  <inkml:trace contextRef="#ctx0" brushRef="#br0" timeOffset="116696.68">12258 12785 965 0,'0'0'378'0,"0"0"-88"16,0 0-132-16,0 0-51 16,0 0 0-16,0 0-6 31,0 0 4-31,0 0-6 0,0 0-10 15,5 0-5 1,3 0-1-16,2-6-8 0,1-2-8 16,5-2-12-1,-1-2-7-15,1-2 0 0,-1-2 23 16,5-2 7-16,-2 0 7 16,4-4-10-16,3-4-9 15,4 0-12-15,2-6-21 16,5-2-9-16,1-5-9 15,4-3 6-15,-1-2-9 16,0 0 3-16,3-2-9 16,1 0-6-16,0-2 11 15,1 0-10-15,1 2 13 16,4-3 7-16,1 1-3 16,0-2 1-16,3-4 2 0,1-2-15 15,3-4 3-15,-2-5-7 16,1 1 7-16,-3-2 1 15,0 0-9-15,-3 0 5 16,-2 2-5-16,-2 4-1 16,-5 2 0-16,-4 4-1 15,-3 3-9-15,0 5 9 16,-4 0 1-16,0 0 0 16,0 1-1-16,5-1 0 15,-1 1 0-15,3-2-5 16,4-3-13-16,3 0-8 0,1 0 1 15,1 0 5-15,-5 4 12 16,-1 1-1 0,-3 5 10-16,-3 2-1 0,1 2 1 15,-3 2 0-15,0-2 1 16,4-2 5-16,3-2-6 16,0-2-1-16,5 0 1 15,-3 2-14-15,0 1-10 16,-4 5 5-16,-4 4 2 15,-9 4 11-15,-4 4 6 0,-5 2 1 16,-3 2 0-16,-2 0-1 16,-2 0-8-16,2 0-35 15,0 0-26-15,-2 0 3 16,0 2 36-16,-2 1 15 16,-3 6 15-16,-4 0 1 15,0 4 0-15,0 3 16 16,0 0-16-16,0 2 5 15,0 0-6-15,-9 0-25 16,1 4-14-16,-4 10 15 16,1 0 9-16,2 4 14 0,1-2-12 15,3-2-9-15,5 0-2 16,0-4-30-16,0-4 12 16,0 0 2-16,11-2-5 15,4-2 5-15,1-2-8 16,2 0 12-16,-4 0 21 15,-4-6 15-15,-5-8 14 16,-3 0 26-16,-2 0 14 0,0 0 13 16,-11 2-17-1,-5 4 1-15,-3 4-19 16,-2 4-31-16,-1 0-1 0,0 18-6 16,4 4 0-16,5 2 5 15,5-2-4-15,8-2-15 16,0-4-25-16,0-6-13 15,19-4-3-15,3-4-2 16,3-2 13 0,-1 0 27-16,-4-4 13 0,-7-10 10 15,-6-2 44-15,-2-4 44 0,-5-2-24 16,0 0-3-16,0 0-4 16,-12 4 1-16,-3 4 27 15,-3 8-55-15,-2 6-30 16,-2 0-28-1,1 9-72-15,4 14-80 0,11 9-146 16,6-4-188-16,0-6-302 0</inkml:trace>
  <inkml:trace contextRef="#ctx0" brushRef="#br0" timeOffset="118128.71">14841 9872 1164 0,'0'0'243'16,"0"0"-16"-16,0 0-93 15,0 0-83-15,0 0-38 16,0 0-5 0,0 0 11-16,6-12 41 0,-6 12 32 15,0 0 52-15,0 0-4 16,0 0 47-16,0 0-2 15,0 0-72-15,0 0-23 0,0 0-23 16,0 1-9 0,0 16 14-16,0 5-11 15,0 8-10-15,0 10-22 0,0 4-14 16,0 8 1 0,2 4-15-16,3 4-1 0,-1 1 1 15,1 1 5-15,0 0 2 16,-1-2-8-16,0 2 1 15,1-1 8-15,-1 0-9 16,0 2 12 0,-1-1 6-16,-3 0-3 0,0-2 4 15,0 0 2-15,0-2-6 16,0-1 4-16,-5-1 5 0,1-2 14 16,-3-2-4-16,5 2-14 15,-2-2 2-15,4 1-10 16,0 1-3-1,0 0-4-15,0 0-4 0,0-2-1 16,0 0 1-16,0-1 0 16,0-5 11-16,2-2-1 15,2-2 5-15,3 0-4 16,-1-2-12-16,0-2 1 16,-4 2 0-1,0-4 8-15,-2 0 8 0,0-2-2 0,0 1 9 16,0-6 0-16,0 4-15 15,0-3 0-15,0-2-2 16,0 2 2-16,0-2 3 16,0 0-6-16,0 0 2 15,0-2-7-15,0-2-1 32,0 0 1-32,0 3-1 0,0-4 1 0,0 4 10 15,0 0-11-15,-2 1 1 16,0 1 7-16,-4-1-8 15,4 0-1-15,-2 0-4 16,2-2 5-16,-3-4 9 16,3 0-9-1,0-6 0-15,0-2-1 16,2-2-15-16,0-3-11 16,-2-2-23-16,2 1-13 15,0 2 32-15,-3 1 4 16,-1-4-5-16,1 4 1 15,-1-4-32-15,2 1-54 16,-1-1-87-16,3-3 14 16,0-3 38-16,0-1-2 15,0 0 4-15,0 0 21 16,0 0-30-16,0 0 60 0,9 0 68 16,-2-4 31-16,0 0 84 15,-1 0 65-15,-3 0 78 16,-1 2 21-16,-2 0-36 15,0 0-31-15,0 2-58 16,0 0-53-16,0 0-25 16,0 0-21-16,0 0-12 15,2 6-12-15,2 1-40 16,6-3-30-16,3-4-44 16,5 0-5-16,1-3 18 15,4-12 36-15,-3-6 28 16,-5-3 28-16,-3-4 4 0,-7-4 4 15,-5 2 2-15,0 4-1 16,-5 8 43-16,-15 8 23 16,-5 10-9-16,-6 0 10 15,0 16-10-15,-3 10 3 16,8 4-16-16,6 0-25 16,8-6 1-16,8-6-14 15,4-6 0-15,4-8-6 16,21-4-12-16,8 0-6 15,3-20-39-15,-3-4-8 0,-6-4 47 16,-6-2 11 0,-11 0 7-16,-8 2 1 0,-2 2-1 15,0 8 8-15,-17 6-2 16,-5 10-5-16,-3 2 15 16,-4 6-14-16,4 16-1 15,4 0 8-15,5-2-9 16,7-2 1-16,9-6-1 15,0-6-27-15,4-6-33 16,12 0 5-16,2-2 35 16,-4-12 19-16,-8-2 1 15,-4 0 5-15,-2 0 32 0,0 0 5 16,-18 4 3-16,-18-2-45 16,5 2-193-16,-2 1-803 0</inkml:trace>
  <inkml:trace contextRef="#ctx0" brushRef="#br0" timeOffset="119902.35">11677 11372 1512 0,'0'0'794'16,"0"0"-570"-16,0 0 56 16,0 0-13-16,0 0-108 0,0 0-72 15,-114-103-8-15,94 91 25 16,-4 2 7-16,-5 6-12 16,-3 4-41-16,-5 0-19 15,-3 14-10-15,1 14 1 16,6 8-17-16,8 7 5 15,10 3-5-15,9 0-13 0,6-4-1 16,0-4 0-16,19-10 0 16,8-8 1-16,4-8-6 15,0-12 6-15,3 0 6 16,-3-10-6-16,-2-14 6 16,-4-8 3-16,-5-4 9 15,-5-6 0 1,-3 0-6-16,-6 1 1 0,-1 9 11 15,-3 10-13-15,-2 10 17 16,0 9 1-16,0 3-14 16,0 0-15-16,0 0 0 0,2 18-15 15,7 6 15-15,4 6-6 16,12 3 6 0,4-1 0-16,7-5-38 0,4-7-14 15,-3-10-119-15,-6-10-129 16,-10 0-488-16,-13-14-1661 0</inkml:trace>
  <inkml:trace contextRef="#ctx0" brushRef="#br0" timeOffset="121269.97">13486 10914 1410 0,'0'0'520'0,"0"0"-250"16,0 0 35-16,0 0-32 0,0 0-44 15,0 0-48-15,0 0-38 16,-71-54-8-16,59 54-1 15,-5 0-89-15,-5 14-17 16,-3 8-2-16,0 7-10 16,4 3 4-16,4 1-12 15,9 0-8-15,6-5 0 16,2-4-15-16,0-8 9 16,10-8-3-16,11-6-33 15,4-2 42-15,3-8 15 16,1-14 11-16,0-8 2 0,-2-8 10 15,-3-4 8-15,-3-9-5 16,-4-3-13-16,-3-2-5 16,-6-2-14-16,-3 4-3 15,-5 8 7-15,0 9-13 16,0 11 6-16,0 11 9 16,-5 6 9-16,1 5 0 15,2 4-22-15,2 0-1 16,0 0-1-16,0 0-20 0,0 2 2 15,0 16 1-15,0 12 17 16,0 11 0-16,0 7 1 16,0 6 0-16,6 2-1 15,7 2-3-15,8-2 2 16,1-3-185-16,18-1-175 16,-9-12-478-16,0-16-831 0</inkml:trace>
  <inkml:trace contextRef="#ctx0" brushRef="#br0" timeOffset="122633.92">15919 10943 1192 0,'0'0'716'16,"0"0"-369"-16,0 0-39 0,0 0-32 15,0 0-37-15,0 0-66 0,0 0-49 16,-20-21-3 0,11 21 1-16,-7 0-52 0,-6 6-52 15,-11 15-4 1,-3 9-1-16,0 6 11 0,5 4 0 16,9 0-15-16,11-4 14 15,8-2-14-15,3-8 6 16,12-4 6-16,19-8 16 15,9-4 13-15,7-8-22 16,2-2-10-16,-3 0-3 16,-3 0-14-16,-9-8 0 0,-12 2 11 15,-9 0-12 1,-9 4 0-16,-4 2-73 0,0 4-387 16,0 8-641-16</inkml:trace>
  <inkml:trace contextRef="#ctx0" brushRef="#br0" timeOffset="123436.01">13503 13509 1685 0,'0'0'633'0,"0"0"-249"15,0 0 104 1,0 0-211-16,0 0-17 0,0 0-131 15,0 0-62-15,0-62-14 16,0 62-13-16,0 12-11 16,-2 16-23-16,-2 14 12 15,-5 11 9-15,1 5-27 16,-4 4 0-16,1 2 0 31,0-6 0-31,4-10 0 16,3-6-23-16,1-12-10 15,3-8-33-15,0-12-78 16,0-10-109-16,3-14-72 0,6-18-250 16,-7-2-488-16</inkml:trace>
  <inkml:trace contextRef="#ctx0" brushRef="#br0" timeOffset="123863.72">13150 13477 1620 0,'0'0'472'16,"0"0"-172"-16,0 0 51 16,0 0-52-16,0 0-107 15,0 0-62-15,0 0 26 16,18-44 1-16,-5 38-49 15,5 0-36-15,11-2-27 16,13 0-21-16,16-2 3 16,15-2-16-16,12-2-4 15,4 0-7-15,3 0 1 16,-5 0-2-16,-12-1 1 16,-10 1-2-16,-12 3 2 0,-17 0 1 15,-11 6 6-15,-15 0 37 16,-8 4 31-16,-2 1-75 15,0 0 0-15,0 0 0 16,0 0 0-16,0 0 0 16,5 0 0-16,2 0 0 15,2 0 0-15,4 0-77 16,3 0-175-16,-1-7-311 0,-8-3-778 16</inkml:trace>
  <inkml:trace contextRef="#ctx0" brushRef="#br0" timeOffset="124991.16">3685 15136 217 0,'0'0'1906'0,"0"0"-1527"15,0 0 104-15,0 0-182 16,0 0-81-16,0 0-46 16,0 0-87-16,-47-111 6 0,32 107-3 15,-8 4-24-15,-10 0-24 16,-12 16-33-16,-8 18-9 15,-3 14 15-15,7 6-14 16,11 13 0-16,18-3-1 16,15 0 0-16,5-4-1 15,31-8-19-15,19-12-4 16,10-16-10-16,7-7-38 16,-1-17-32-16,-5 0-28 15,-12-9-10-15,-16-9-31 16,-18-9-3-16,-15 0 62 15,-4 1 54-15,-31 2 33 0,-7 8 27 16,-3 4 49-16,7 6 70 16,11 6 42-16,14 0-50 15,6 0-49-15,7 0-25 16,0 0-16-16,20-4-15 16,9 2-4-1,11-2 13-15,3-4 0 0,-3 4-14 16,-3-4 0-16,-8 6 5 15,-6 2-6-15,-6 0 8 16,-3 0 19-16,-3 14 30 16,3 10 21-16,-1 6-27 0,-2 6-23 15,0 4-11 1,0-1-17-16,-4-2-21 0,-2-2-93 16,3-3-102-16,1-14-288 15,0-8-429-15</inkml:trace>
  <inkml:trace contextRef="#ctx0" brushRef="#br0" timeOffset="125228.99">4280 14887 2760 0,'0'0'540'0,"0"0"-371"0,0 0-4 16,0 0-93-16,0 0 56 15,91 138-62-15,-49-76-30 16,-3 6-11-16,-8 3-16 16,-14 1-9-1,-15-2-15-15,-2 2-126 0,-73 31-157 16,-1-21-342-16,-8-12-337 0</inkml:trace>
  <inkml:trace contextRef="#ctx0" brushRef="#br0" timeOffset="125501.52">2582 15033 1468 0,'0'0'939'0,"0"0"-829"15,0 0-60 1,-60 175 64-16,49-63 3 0,8-4-52 16,3-7-27-16,7-11 43 15,27-26-18-15,22 2-36 16,41 2-27-16,74-30-20 16,-17-20-332-16,-7-18-426 0</inkml:trace>
  <inkml:trace contextRef="#ctx0" brushRef="#br0" timeOffset="125668.88">5162 15602 2340 0,'0'0'0'16,"0"0"-141"-16,0 0-1010 0</inkml:trace>
  <inkml:trace contextRef="#ctx0" brushRef="#br0" timeOffset="128091.76">18479 8722 1542 0,'0'0'331'0,"0"0"-2"16,0 0 21-16,-20-102-11 16,18 78-95-16,2 4-39 15,0 6 1-15,0 4-22 16,0 4-50-16,0 4-28 16,-3 2-34-16,-1 0-18 15,4 4-54-15,0 24-11 16,0 16 11-16,0 21 2 15,0 15 7-15,2 10-9 16,5 2 0-16,0 0 0 0,2-7 0 16,-3-11 0-16,1-14 0 15,0-18 0-15,0-14 0 32,-3-14 0-32,2-12 0 0,-1-2 0 0,4 0 0 15,6-6 0-15,8-10 0 16,6 0 0-16,9 2 0 15,-1 6 0 1,3 4 0-16,-1 4-60 0,-2 0-129 0,10 2-126 16,-7 4-323-1,-8-4-376-15</inkml:trace>
  <inkml:trace contextRef="#ctx0" brushRef="#br0" timeOffset="128422.88">19025 9093 2203 0,'0'0'531'15,"0"0"-352"-15,0 0-13 16,0 0-106-16,0 0-26 0,0 0-19 16,0 0-3-1,131-47-4-15,-110 30-7 0,-6 1 21 16,-6-4-5-16,-6 2 26 15,-3-2 35-15,0 4-21 16,-14 2-6-16,-3 4 25 16,-6 6 13-16,0 4-26 15,1 4-49-15,2 24-13 16,4 12-1-16,8 6 21 16,6 7 24-16,2-3-17 15,10-4-8-15,22-8 0 0,10-10-19 16,9-12-2-1,7-14-28-15,7-2-131 16,-1-28-89-16,12-40-332 0,-15 3-175 16,-17-1-11-16</inkml:trace>
  <inkml:trace contextRef="#ctx0" brushRef="#br0" timeOffset="128669.26">19599 8518 728 0,'0'0'956'0,"0"0"-425"15,0 0 64-15,-29-112-106 16,23 106-206-16,4 6-114 15,-3 8-112-15,5 24-37 16,0 16 59-16,0 18-19 0,0 15-4 16,5 6-13-16,9 2-13 15,5-3-30-15,4-6 0 16,1-7 0-16,3-9 0 16,0-10 0-16,4-12 0 15,0-12 0-15,3-12-59 16,-1-16-97-16,7-22-126 15,-9-18-216-15,-8-8-403 0</inkml:trace>
  <inkml:trace contextRef="#ctx0" brushRef="#br0" timeOffset="128831.13">19595 8726 121 0,'0'0'2697'16,"0"0"-2036"-16,0 0-346 15,0 0-138-15,0 0-131 16,145-84-44-16,-33 64-2 16,-16 4-227-16,-15 5-648 0</inkml:trace>
  <inkml:trace contextRef="#ctx0" brushRef="#br0" timeOffset="129728.45">21608 8671 1711 0,'0'0'792'16,"0"0"-302"-16,0 0-36 15,0 0-144-15,0 0-107 16,0 0-106-16,0 0-58 16,-52 46-39-16,23 10 0 0,-4 14 0 15,6 8 0-15,6 2 0 16,15-6 0-16,6-5 0 16,9-11 0-16,25-12 0 15,12-14 0-15,8-12 0 16,8-16 0-1,3-4 0-15,-3-20 0 0,1-16 0 16,-10-14 0-16,-9-8 0 16,-6-13 0-16,-9-21 0 15,-8 6 0-15,-9-4 0 16,-6 2 0-16,-6 21 0 16,0 5 0-16,-8 16 0 15,-7 16 0-15,-5 16 0 0,-7 12 0 16,-2 2 0-16,-11 16 0 15,-6 18 0-15,-6 10 0 16,-4 10 0-16,3 5 0 16,6-3 0-16,10-4 0 15,6-10 0-15,12-8 0 16,9-14-18 0,4-8-15-16,6-6 0 0,0-6 32 15,0 0 1-15,0-2 18 16,0-14 3-16,3-2-21 0,4 0 8 15,-1 6 11 1,1 4 0-16,-1 8-19 0,6 0 0 16,5 6 0-16,10 20 0 15,9 10 0-15,7 8 0 16,7 3 0-16,4 0 0 16,0-4 0-16,-3-6 0 15,-7-6 0-15,-10-9 0 16,-10-8 0-16,-9-8 0 15,-5-2 0-15,-8-2 0 16,-2-2 0 0,0 0 0-16,0 2-14 0,5 4-175 15,-1 0-459-15,4 0-559 0</inkml:trace>
  <inkml:trace contextRef="#ctx0" brushRef="#br0" timeOffset="130263.45">22634 8799 2121 0,'0'0'703'0,"0"0"-205"16,0 0-127-16,0 0-125 15,0 0-89-15,0 0-157 0,0 0 0 32,56-20 0-32,-14 12 0 0,8 2 0 0,0 2-33 15,0 4-159-15,-10 0-176 16,-18 14-310-16,-11 8-90 16,-11 6-496-16</inkml:trace>
  <inkml:trace contextRef="#ctx0" brushRef="#br0" timeOffset="130358.4">22761 9024 1152 0,'0'0'677'0,"0"0"-346"16,0 0 193-16,0 0-172 15,0 0-103-15,0 0-97 16,0 0-29-16,81 32-123 16,25-45-31-16,-12-5-549 0,-5-4-889 0</inkml:trace>
  <inkml:trace contextRef="#ctx0" brushRef="#br0" timeOffset="131027.88">23978 8320 2328 0,'0'0'599'0,"0"0"-304"16,0 0 61-16,0 0-146 16,0 0-123-16,0 0-67 15,0 0-20-15,-145-82-20 16,98 100 5-16,1 5 9 16,-2 4 5-16,9-4-5 15,10-2 5-15,8-6 1 16,13-2-12-16,8-8 3 15,0 2-6-15,2-3 15 16,18 2 0 0,5 0 0-16,6 4 14 0,0 4-14 0,3 4 0 15,-5 6-6-15,-3 8 5 16,-8 8 1-16,-8 4 0 16,-10 8 0-16,0 3 2 15,-6-3-1-15,-19-2-1 16,-3-6 0-16,-3-6 1 15,0-10 8-15,6-8 13 16,7-6 1-16,9-8 1 0,7-4 6 16,2-2 6-1,0 0 1-15,7 0-13 0,11 0 2 16,8 0-14-16,5 0-11 16,5 4-1-16,0 18 0 15,-1 10-16-15,-3 12 8 16,-6 11-7-16,-6 3-1 15,-8 2 14-15,-6-2-10 16,-6-4 12-16,0-5 0 16,0-9-6-1,0-8 6-15,0-10 0 0,7-8 1 16,4-6 4 0,7-6-4-16,6-2 4 0,8 0-3 0,5-2-2 15,26-32-78-15,-8 2-303 16,-5-3-759-16</inkml:trace>
  <inkml:trace contextRef="#ctx0" brushRef="#br0" timeOffset="131488.87">24847 8713 1007 0,'0'0'1062'32,"0"0"-731"-32,-27-137 207 15,5 93-226-15,-5 14-43 16,-4 12-72-16,-7 16-101 16,-10 2-45-16,-6 28-21 15,-2 18-3-15,2 15 1 16,8 11-16-16,10 2-6 15,16-2-6-15,18-10 0 16,2-12-1-16,29-14 1 0,17-13-2 16,10-19 1-16,4-4 1 15,-4-22 0-15,-4-19 19 16,-12-9 17-16,-11-8 17 16,-10-2-27-16,-9-1-26 15,-6 14 0-15,-2 12 0 16,-2 16 0-16,0 12 0 15,0 7 0-15,0 8 0 16,0 23 0-16,0 13 0 0,0 10 0 16,7 4 0-16,1 2 0 15,6-4 0-15,1-6-95 16,12 3-248-16,-4-13-340 16,-3-16-366-16</inkml:trace>
  <inkml:trace contextRef="#ctx0" brushRef="#br0" timeOffset="131661.56">25290 8949 2090 0,'0'0'699'0,"0"0"-141"15,0 0-207-15,0 0-165 16,0 0-105-16,0 0-68 16,0 0 2-16,2 54-15 15,3-18 0-15,-3 3-1 16,3-2-167-16,4 2-123 15,-3-9-306-15,3-10-263 0</inkml:trace>
  <inkml:trace contextRef="#ctx0" brushRef="#br0" timeOffset="132165.07">25780 8328 2206 0,'0'0'748'16,"0"0"-168"-16,0 0-258 16,0 0-82-16,0 0-240 15,0 0 0-15,0 0 0 16,-22 73 0-16,15-10 0 16,-1 5 0-16,1 4 0 15,5-5 0-15,0-12-3 16,2-10-15-16,0-15-25 0,0-14-35 15,0-12 37-15,0-4 41 16,2-4 24-16,11-22 8 16,7-8-31-16,7-10 12 15,4-5 19-15,3 3-16 16,-1 4 25-16,-2 10-17 16,-2 8-24-16,3 10 0 0,-1 10 0 15,2 4 0 1,0 4 0-16,1 20 0 0,-7 8 0 15,-8 6 0-15,-7 4 0 16,-12 2 0-16,0-1 0 16,-23-5 0-16,-14-4 0 15,-11-6 0-15,-2-6 0 16,-2-6 0-16,12-4 0 16,9-8-9-16,13-4-108 15,18-8-87-15,0-16-405 16,14-6-396-16</inkml:trace>
  <inkml:trace contextRef="#ctx0" brushRef="#br0" timeOffset="132724.87">26362 8203 1335 0,'0'0'998'0,"0"0"-498"16,0 0 16-16,0 0-249 16,0 0-60-16,49-110-111 15,-17 94-52-15,5 8-34 16,1 4-10-16,2 4 0 16,-4 0-21-16,-2 24 9 0,-11 10 3 31,-4 10-1-31,-11 12 8 15,-8 6-11-15,0 4 7 0,-11 3 4 16,-13-5-14-16,-1-6-4 16,6-8-1-16,5-11 8 15,11-12 2-15,3-10-19 16,12-11-1-16,19-6 30 16,14 0-21-16,4-6 2 0,-1-12 5 15,-5-1 8-15,-11 5 7 16,-15 7 0-16,-13 4 0 15,-4 3-9-15,-9 8-33 16,-17 23 28-16,-10 6 14 16,1 9 37-16,1 3 7 15,5 1-13-15,11-2-4 16,9-4-12-16,9 0-15 16,0-5-1-16,23-2 1 15,1-2 1-15,0-3 6 16,-1-2-7-16,-10-5-1 15,-6 0 0-15,-7-1 1 16,0-4 5-16,-24 0 8 16,-10-2 25-16,-11-2 2 0,-5-4-4 15,-6-4-19-15,0-4-17 16,-15-4-179-16,15-12-533 16,16-8-1172-16</inkml:trace>
  <inkml:trace contextRef="#ctx0" brushRef="#br0" timeOffset="135062.25">18764 10421 955 0,'0'0'333'15,"0"0"-69"-15,0 0-28 16,0 0-38-16,0 0-25 15,-35-120-15-15,24 100 44 0,1 0 44 16,6 6 0-16,2 0-24 16,2-1-49-16,0 4 25 15,0-2-36-15,0 4-55 0,0 2-28 16,0 4 1 0,0 3-16-16,0 1-64 15,0 27 0-15,0 19-3 0,4 13 2 16,8 12 1-16,-1 2 1 15,2-3-1-15,3-7 0 16,0-10-30-16,-3-10-21 16,-5-12 4-16,2-10 7 15,-8-12 5 1,2-6 14-16,-2-4 21 0,3 0 3 16,1-12 5-16,8-14-8 0,6-10-11 15,2-2 5-15,5 3 6 16,-2 7 1-16,-4 10 0 15,0 13-1-15,-1 5-6 16,-1 4-9 0,4 19 0-16,-3 9-10 0,-2 9 13 15,-2 1 12-15,-5 2-66 16,-7-4-14-16,-4-2-5 16,0-8 11-16,-20-4 23 15,-11-7 38-15,-7-6 13 16,-2-7 7-16,4-3 5 15,7-3 15-15,14 0 23 16,6 0 25-16,6 0 40 0,3 0-50 16,0 0-38-16,3 0-15 15,17 0-11-15,9 0 12 16,13 4 2-16,12-4-9 16,10 0 6-16,5-7-11 15,-2-15 0 1,-4-4 14-1,-12-6-1-15,-16-4 4 16,-12-4 0-16,-15-4 0 16,-8 4 6-16,0 2 9 15,-13 9 1-15,-7 11 7 0,-2 12-31 16,2 6-10-16,-3 14 0 16,4 18-14-16,3 13 13 15,10 1-6-15,6 0 5 16,0-4 1-16,29-8 1 15,12-8 0-15,11-12-1 16,10-8-64-16,28-6-199 16,-15-6-304-16,-13-10-513 0</inkml:trace>
  <inkml:trace contextRef="#ctx0" brushRef="#br0" timeOffset="135991.31">20524 10734 2016 0,'0'0'597'0,"0"0"-347"15,0 0 252-15,0 0-224 16,0 0-85-16,0 0-95 0,0 0-49 15,37-76-29 1,-27 36-5-16,-1-4-9 0,-3-9-5 16,-2-7 6-16,-4-6-6 15,0-4 6-15,0 6 2 16,-14 7-8-16,3 17 12 16,-1 16-5-16,6 16 1 15,-1 8-9-15,1 8-18 16,-4 28-6-16,-1 17 23 15,3 15-3-15,5 8 4 0,3 2 0 16,0-1-6 0,18-8 5-16,11-8-7 0,6-9 1 15,8-16-35-15,1-14-18 16,1-18 3-16,0-4-5 16,-6-20 11-16,-7-18 38 15,-6-12 13-15,-7-13 0 16,-6-10 15-16,-4-8 1 15,-5-5 17-15,1 6 0 16,-5 14-3-16,0 22 30 16,0 26-3-16,0 18-57 15,0 41-12-15,0 19 5 16,4 19 6-16,0 7 1 0,5-12-5 16,3 4 4-16,3-12 0 15,3-11-56-15,3-17 15 16,-4-14 3-16,1-14 9 15,-3-10 17-15,1-4 13 16,1-26 10-16,2-10-10 16,1-8 0-16,2-4 8 15,2 4-7-15,-3 9-1 16,-4 15 0-16,-1 16-1 16,1 8-15-16,2 12 5 15,3 22 11-15,5 9 22 0,4 1-21 16,5-2-1-16,6-4 0 15,5-12 1 1,-1-12-1-16,-1-12 0 0,-5-2 0 16,-4-12 13-16,-7-18-6 15,-7-8 14-15,-7-8 9 16,-1-4-6-16,-9-5 2 16,-3 3-20-16,-2 12 0 15,0 12 24-15,0 20 2 16,-14 8-32-16,-3 20-44 15,-4 22 35-15,8 10 2 16,7 6 2-16,6-1-2 0,13-3 6 16,26-8-56-16,15-12-27 15,11-14-51-15,-1-14-85 16,5-16-237-16,-20-18-139 16,-19-8-293-16</inkml:trace>
  <inkml:trace contextRef="#ctx0" brushRef="#br0" timeOffset="136165.01">20551 10240 1898 0,'0'0'882'0,"0"0"-363"16,0 0-254-16,0 0-61 15,0 0-101-15,174 0-77 16,-49-9-26-16,-19-1-162 15,-19 0-668-15</inkml:trace>
  <inkml:trace contextRef="#ctx0" brushRef="#br0" timeOffset="137891.59">22650 10542 1482 0,'0'0'563'0,"0"0"-279"15,0 0 97-15,0 0-41 16,0 0-118-16,0 0-71 16,0 0-43-16,-28-55 14 15,28 27-31-15,12-6-52 16,11-4 11-16,4-2-16 15,6 6 7 1,7 6-1-16,2 10-25 0,3 9-4 16,-1 9-11-16,-1 9-5 15,-3 23 4-15,-7 14-9 16,-6 6 4-16,-4 4 4 16,-10-2-37-16,-7-4-12 15,-4-10 21-15,-2-9 12 0,0-13 11 16,0-10 7-16,0-8 11 15,0 0 19-15,0-12 44 16,0-19-37-16,0-6-20 16,0-6-7-16,0-1 10 15,5 2-7-15,15 10-1 16,3 6 5-16,6 10-17 16,0 10 0-1,4 6-1-15,0 0-8 0,1 22 8 16,-5 4-10-16,-5 6 1 15,-9 0 9-15,-6-2-26 0,-4-2 0 16,-5-2-30-16,0-8 12 16,0-4 4-16,0-7-1 15,-2-7 39 1,2 0 3-16,0-13 29 0,0-14-8 16,2-14-8-16,18-7-4 15,7-4-1-15,6 4 4 16,0 8 4-16,1 12 7 15,-3 14-7-15,-4 14-1 16,0 0-14-16,-3 18 1 16,-1 14-2-16,1 6-2 15,-2 2-3-15,1-2 5 0,1-4 1 16,-2-6-1-16,1-10-6 16,-3-6-13-1,-3-8 14-15,1-4 5 0,1-1 10 16,0-24 10-16,4-5-19 15,-1-8 6 1,-2-4 14-16,-4 4-9 0,-8 6 17 16,-3 10 7-16,-3 14 4 15,-2 8-20-15,0 4-20 16,0 24 0-16,0 12 0 16,2 6 0-16,10 2 0 0,7-4 0 15,10-8-14 1,10-11-8-16,1-11-4 0,-1-13 10 15,1-1 16-15,-3-11 0 16,-8-15 10-16,-3-5-8 16,-6-5-1-16,-4 0 17 15,-3 0-6-15,-4 6 0 16,-2 10 11-16,-5 8-23 16,3 12 0-1,-3 0 0-15,4 12-15 0,3 16 15 16,3 6-6-16,3 2-13 0,-1-2-5 15,1-4-24-15,-1-6-18 16,-4-7 10-16,-3-9 8 16,-1-7 18-16,2-1 30 15,3 0 3 1,9-19 26-16,4-10-28 0,7-5 13 16,5-6-2-1,0 4 7-15,-5 4 26 0,-6 10-10 31,-8 10-1-31,-3 10-5 16,-3 2-29-16,-3 14 6 0,1 12-6 16,1 8-1-16,0 0-11 15,4-4-39-15,-3-4-33 16,0-9 19-16,-2-9 8 16,2-8-1-16,2 0 55 15,3-11 3-15,5-13 18 16,0-6-9-16,6-4 16 15,-4 2 7-15,-1 6-4 16,-7 6 31-16,-6 8 1 0,-2 10-26 16,-2 2-34-1,-1 8-2-15,2 16 2 0,7 6 24 16,1 4-23-16,7 0-1 16,-2-4-9-16,4-7-87 15,6-14-125-15,-7-7-373 16,-7-2-199-16</inkml:trace>
  <inkml:trace contextRef="#ctx0" brushRef="#br0" timeOffset="138098.4">25101 9978 2486 0,'0'0'758'15,"0"0"-200"-15,0 0-264 16,0 0-294-16,0 0 0 16,0 0 0-16,0 0-17 15,-38-30-308-15,16 36-616 16,-5 4-714-16</inkml:trace>
  <inkml:trace contextRef="#ctx0" brushRef="#br0" timeOffset="138272.71">23949 10122 2479 0,'0'0'748'0,"0"0"-368"16,0 0-153-16,0 0-227 15,0 0-330-15,0 0-849 0</inkml:trace>
  <inkml:trace contextRef="#ctx0" brushRef="#br0" timeOffset="139400.09">25678 10117 2223 0,'0'0'728'16,"0"0"-348"-16,0 0-77 15,0 0-138-15,0 0-112 16,0 0-14-16,-2 127-24 15,11-72-2-15,1-1-13 16,0-8 0-16,-1-10-13 16,-1-10-43-16,-1-10-5 0,-2-10 25 15,-1-6 36-15,1 0 18 16,3-18 48-16,8-16-50 16,6-8-14-16,5-8 4 15,4 0 1-15,-4 8 4 16,-5 12 14-16,-6 13-2 15,-5 16-23-15,-2 1-15 16,-3 22-3-16,1 15 6 16,0 8 12-16,0 3 0 15,-1-4-68-15,3-8-11 0,-2-10-20 16,2-14-12 0,2-12 94-16,7 0 17 0,1-22 51 15,10-12-21-15,3-10 21 16,2-6 8-16,-1 2-20 15,-4 6-14-15,-5 12 26 16,-4 13-22-16,-1 16-29 16,-4 1-3-16,3 22 3 15,6 11 5-15,7 7 0 16,12 1-5-16,13-7-20 16,8-8-38-16,7-12-5 15,2-12-8-15,-3-2-7 16,-10-18 38-16,-13-12 23 0,-14-8 4 15,-10-7 13-15,-15 0 12 16,-6-1 1-16,-2 7 40 16,-4 9 13-16,-18 14-6 15,-4 16-20-15,-8 4-33 16,-4 30-7-16,-2 14-8 16,7 5 7-16,8 1-1 15,12-6-5-15,9-10 1 16,4-14 4-16,0-12-14 0,19-10 16 15,4-2 12-15,1-14 27 16,3-14 6-16,-1-6-3 16,-3 1 3-16,-5 6-9 15,-5 7 2-15,-5 9 2 16,-2 10-23-16,0 1-17 16,3 14-26-16,5 13 22 15,7 8 4-15,6-1 0 16,9-4-1-16,4-6-11 15,5-12 0-15,0-12 7 0,-3 0-1 16,-7-18 8 0,-4-18-2-16,-6-12 21 15,-8-12-15-15,-1-11 7 0,-5-7-12 16,-3-8-1-16,-6 4 1 16,-2 6 1-16,0 17 7 15,-8 19 30-15,-5 22-5 16,-1 18-30-16,1 14-4 15,1 33-15-15,-2 17 14 16,7 14 1-16,7 6-9 16,0 2 7-16,9-4-2 15,20-7 4-15,8-13-107 16,9-12-41-16,5-16-103 0,18-20-283 16,-9-8-178-16,-9-6-707 15</inkml:trace>
  <inkml:trace contextRef="#ctx0" brushRef="#br0" timeOffset="139741.31">28263 9737 1855 0,'0'0'351'0,"0"0"136"16,0 0-288-16,0 0-132 15,0 0-67-15,-121 0 0 16,92 30 5-16,3 9-5 16,7-2 9-16,11 6-9 15,8-3 6-15,0 0-6 16,10-6 0-16,17-2 1 16,10-2 12-1,3-2-12-15,-3 0 1 0,-3 0-2 16,-8 1-3-16,-13-1 3 0,-9-2 0 15,-4-1 41 1,-19-3 62-16,-20-1 30 0,-13-5 0 31,-4-4-20-31,0-4-61 0,10-6-22 0,17-2-30 16,29-6-106-16,8-14-176 16,28-4-668-1</inkml:trace>
  <inkml:trace contextRef="#ctx0" brushRef="#br0" timeOffset="140124.78">28519 10060 1585 0,'0'0'502'0,"0"0"-334"0,0 0 111 16,0 0-59-16,0 0-102 16,0 0-16-16,0 0-36 15,114-10-34-15,-83-2-9 31,-6-4-14-31,-10-4 1 0,-7-2 17 0,-8-2 2 16,0 0 20-16,-15 4 19 16,-12 6-10-16,-8 8-19 31,-3 6-24-31,0 2-2 0,0 22 14 16,7 10 27-1,8 4 12-15,12 6-39 0,11-2-12 16,0-1-1-16,32-8-14 15,15-7 1-15,12-8 8 16,9-13-8-16,5-5-1 16,-2-9-42-16,-9-23-63 15,-6-14-67-15,-13-12-109 16,-10-12-195-16,-9-46-60 16,-8 15-24-16,-7 11-72 0</inkml:trace>
  <inkml:trace contextRef="#ctx0" brushRef="#br0" timeOffset="140330.47">28998 9388 720 0,'0'0'717'15,"0"0"-216"-15,0 0-27 16,0 0-4-16,0 0-153 16,0 0-167-16,0 0-110 15,-41-18-40-15,41 65 50 16,0 15 14-16,3 10-22 16,-3 8-6-16,2 4-16 15,0 1-19-15,3-7 1 16,6-4-2-16,5-10-1 15,6-12 0-15,2-14 1 0,8-12-1 16,5-12-45-16,2-14-59 16,16-15-122-16,-10-18-355 15,-8-7-273-15</inkml:trace>
  <inkml:trace contextRef="#ctx0" brushRef="#br0" timeOffset="140526.94">28802 9655 1950 0,'0'0'711'16,"0"0"-193"-16,0 0-214 0,0 0-148 15,147-50-93-15,-83 40-31 16,-8 6-31-16,-14 2-1 16,-15 2-51-1,-27 0-142-15,0 4-470 0,-23 4-240 0</inkml:trace>
  <inkml:trace contextRef="#ctx0" brushRef="#br0" timeOffset="142265.04">18982 12162 1265 0,'0'0'375'0,"0"0"-219"0,0 0 68 16,0 0 62-16,0 0-70 15,0 0-16-15,0 0-49 16,-100-94-30-16,76 108-51 16,-8 15-36-16,-3 10 47 15,2 7-24-15,8 0-28 16,12-4-8-16,13-4-21 16,2-8-3-16,36-12 1 15,15-12 4-15,16-6-4 16,4-16-17-1,-3-18-7-15,-12-10 19 0,-18-6 7 16,-22-6 0-16,-18-2 45 16,-7 0 23-16,-29 8 1 0,-10 7-9 15,-1 17 2-15,1 16 10 16,3 10-43-16,7 12-29 16,11 16-1-1,10 6-16-15,13-4 16 0,2-4 0 16,17-9 0-16,24-12 0 15,14-5-8-15,13-8 9 16,7-24 1-16,-4-12 5 16,-6-10 3-16,-14-8 2 15,-18-6 2-15,-14 1 16 0,-15 5-10 32,-4 14 26-32,0 14 35 15,-14 20-8-15,-1 14-39 16,-3 22-33-16,-4 48-18 15,2 42 18-15,9 33-8 16,6 9 7-16,5-9 1 16,5-19-5-16,6-32 5 15,-5-13 0-15,-1-21 11 16,-5-6-11-16,0 6-8 16,0-2 7-16,0-1-84 15,-3-16-101-15,-5-24-114 0,1-12-332 16,3-5-202-16</inkml:trace>
  <inkml:trace contextRef="#ctx0" brushRef="#br0" timeOffset="142429.81">19406 12416 2205 0,'0'0'695'0,"0"0"-341"15,0 0 116-15,0 0-301 16,58-118-100-16,-7 94-69 15,43-4-99-15,-10 6-279 0,-6 4-776 0</inkml:trace>
  <inkml:trace contextRef="#ctx0" brushRef="#br0" timeOffset="144100.1">20137 12240 1482 0,'0'0'908'16,"0"0"-444"-16,0 0-88 15,0 0-170-15,0 0-138 16,0 0-49-16,164-76-19 16,-110 52 0-16,-12-1-2 15,-17 3-5-15,-17 0 7 16,-8 4 15-16,-8 4 41 16,-28 6-8-16,-8 8-33 0,-9 0-9 15,1 20 0-15,4 15-6 16,9 7 7-16,14 3 1 15,14 6-7-15,11-5 11 16,21-4 3-16,33-8-9 16,32-10-6-16,38-16-2 15,30-8 1-15,-11-10-98 16,-27-14-87-16,-38 0-182 16,-25 0-183-16,5-4 44 15,0-2 124-15,-4-2 190 16,-14 4 193-16,-15 4 138 0,-12 3 139 15,-7 3 6-15,-4 4 33 32,-2 0 16-32,0 2-29 0,0 1-87 0,-13 0-50 15,-7 4-11-15,-7 0-52 16,-4 7-34-16,-9 0-49 16,-4 16-19-16,-1 16 3 15,3 9-4 1,11 4 0-16,8 4 0 0,17-7-11 15,6-6 5-15,13-12 0 0,22-10 6 16,10-14 11 0,9-2-10-16,-4-28-1 0,0-10 11 15,-8-12-10-15,-11-7 70 16,-8-9-32-16,-13-6 6 16,-7-6 1-16,-3-2-20 15,0 6 2-15,-16 13 10 16,0 19-38-16,6 18 0 15,1 19 0-15,5 7 0 16,-2 21 0-16,2 27 0 16,2 21 0-16,2 11 0 0,0 8 0 15,0 0 0 1,4-3 0 0,19-9 0-16,6-6 0 0,13-10 0 0,9-14-67 15,10-16-63-15,7-16-52 16,6-14-13-16,0 0-25 15,-3-28 0-15,-6-12 67 16,-10-8 94-16,-10-6 47 16,-14 0 12-16,-11 5 106 15,-11 9 90-15,-9 8-6 16,0 13 11-16,-18 6-30 16,-9 9-75-16,-6 4-51 15,-3 8-45 1,-1 19-11-16,6 2 11 0,8 4-20 15,10-1-26 1,11-4-7-16,2-8-5 16,9-6 19-16,17-8 13 15,3-6 20-15,0 0 6 16,0-16 11-16,-5-7 1 16,-3 0 75-16,-3-4-45 15,-7 4 19-15,-3 5 20 16,-3 5-3-16,-5 8-12 15,0 2-30-15,0 3-18 0,0 3-18 16,0 23-35-16,0 16 35 16,0 12 0-16,7 14 1 15,4 10 5-15,2 4-6 16,1 6 0-16,-4-3 6 16,-5-3-6-16,-5-10-17 15,0-9-8-15,-5-13 6 16,-10-14 18-16,1-12 2 15,4-11 5-15,-1-8 18 16,1-5-8-16,2 0 7 16,-1-14-9-16,-3-17-14 0,4-11 0 15,1-14 0 1,7-14-22-16,0-14 13 0,0-4-10 16,20-2 18-16,6 5-10 15,3 13 4-15,3 12 7 16,3 12-7-16,2 8 7 15,-2 7 3-15,3 8-2 16,-3 3-1-16,-1 4 1 16,-3 1-1-16,-2-1 0 15,-2 2-2-15,-5-2-6 16,-5 0 7-16,-3 0 2 0,-5 2-1 16,-7 0 0-16,-2 6 2 15,0 6 23-15,0 4-14 16,-15 0-11-16,-8 20-6 15,-1 14 1-15,-3 6 5 16,10 2 0-16,5-4-1 16,12-3 0-16,2-10-12 15,29-8 13-15,12-12 0 16,13-5 1-16,6-1 14 16,-1-21-14-16,-2-9 0 0,-8-6 9 15,-9-10-9 1,-7-5 4-16,-14-4 6 0,-7 4-2 15,-9 8 6-15,-5 11-15 16,0 15 0-16,-7 11 0 16,-5 7 0-16,1 0-8 15,3 18-4-15,4 6-1 16,4 6 11-16,2 4-5 16,24 0 1-16,10 2-26 15,6-2-40 1,4-2-9-16,-3 2 2 0,-7-1 20 0,-12-4 31 15,-13 1 19-15,-11 1 9 16,0-5 7-16,-27-2 19 16,-15-2 13-16,-13-2-20 15,-12 0-19-15,-22-2-135 16,13-4-611-16,20-6-1549 16</inkml:trace>
  <inkml:trace contextRef="#ctx0" brushRef="#br0" timeOffset="144698.63">23762 11626 71 0,'0'0'1508'0,"0"0"-1156"15,0 0-51-15,0 0-98 16,0 0-190-16,0 0-13 15,0 0-114-15,31-38-75 16,-15 42 44-16,2 4-452 0</inkml:trace>
  <inkml:trace contextRef="#ctx0" brushRef="#br0" timeOffset="145824.04">24058 11744 1579 0,'0'0'534'16,"0"0"-155"-16,0 0 77 16,0 0-203-16,0 0-95 0,0 0-41 15,0 0-9 1,-80-102 17-16,54 102-65 0,-10 4-44 16,-5 22-5-16,-1 10 19 15,2 10-3-15,9 5 4 16,11 3 2-16,16-2-27 15,4-4 5-15,24-6-11 16,20-8 1-16,14-12 8 16,9-8-9-16,4-7-2 15,1-7-16-15,-3 0-33 16,-7-10 3-16,-10-11 3 16,-8-3 11-16,-9-4 32 0,-8-6-5 15,-6-4 7 1,-8 2 13-16,-5 4-2 0,-5 10 22 15,-3 10 52-15,0 12-31 16,0 0-45-16,-7 20-9 16,-2 18-7-16,5 6 5 15,4 6 2-15,4-6-6 16,28-6 6-16,13-10-26 16,12-11 4-16,5-16 4 15,0-1 18-15,-4-14 0 16,-8-16 0-16,-15-10 11 0,-12-6 1 15,-14-8 7-15,-9-4 14 16,0 2-19-16,-25 7-4 16,-6 12 10-16,-9 16-20 15,-4 19-16-15,-4 2-20 16,1 24 4-16,5 15 11 16,9 2-18-16,10 4 14 15,15-7 5-15,8-6 4 16,6-10-1-16,28-10-10 15,11-12-7-15,11 0 32 16,1-20 2-16,-4-12 0 16,-1-2 16-16,-10-4-1 15,-7 4 37-15,-10 6 2 0,-7 10 0 16,-7 10-6-16,-2 8-33 16,-2 0-14-16,2 23 1 15,4 12 5-15,3 9-8 16,-1 2 1-16,1-4-39 15,-1-8 1-15,-3-8 1 16,-1-12-5-16,-1-8 9 16,2-6 31-16,1-6 2 15,10-20 2-15,1-10 8 16,3-4 5-16,-1 0-15 0,-1 4 0 16,-7 9 6-16,-5 12 26 31,-5 9 7-31,-2 6-39 0,0 0 1 0,3 20-1 15,7 6 9-15,9 6-9 16,6 4 1-16,9-2-1 16,8-6-30-16,8-10-41 15,-2-10-58-15,-5-8 8 16,-7-2 38-16,-6-24 47 16,-9-10 29-16,-7-10 7 15,-9-8 1-15,-5-9 20 0,-4-7 15 16,-2-2 29-16,0 0-8 15,-10 8 22-15,-3 13 50 16,-1 18-28-16,5 15-5 16,5 15-23-16,2 3-54 15,0 31-19-15,2 17-6 16,0 14 5-16,0 12 1 16,2 6 0-16,11 0-2 15,3-5 2-15,-1-7-7 16,1-14-8-16,-5-14-83 15,-3-14-95-15,-5-14-77 16,-3-12-317-16,0-5 29 16,0-14-745-16</inkml:trace>
  <inkml:trace contextRef="#ctx0" brushRef="#br0" timeOffset="145965.9">25747 11735 2126 0,'0'0'754'16,"0"0"-254"-16,0 0-139 15,0 0-205-15,0 0-102 16,118-113-27-16,-71 97-27 0,27 2-119 16,-12 4-333-1,-11 2-691-15</inkml:trace>
  <inkml:trace contextRef="#ctx0" brushRef="#br0" timeOffset="147302.69">26630 11733 1798 0,'0'0'486'16,"0"0"-173"-16,0 0 19 16,0 0-95-16,0 0-93 15,-119-62-65-15,93 62 8 16,-1 0-6-16,-2 14-33 16,2 13-17-16,2 9-11 15,6 7-10-15,10-1-10 16,9-2-11-16,0-4 11 15,28-10-39-15,9-8 22 16,5-10 16-16,2-8-2 16,-4 0 3-16,-6-22 7 0,-9-6 7 15,-8-4 61-15,-8-6 27 16,-4 0-6-16,-5 2-36 16,0 5-21-16,0 9 1 15,0 15-8-15,0 7-32 16,0 5-24-16,0 27-8 15,0 11 26-15,0 5-34 0,2 0-32 16,19-6-15-16,8-10 3 16,5-12 24-16,0-10 28 15,-1-10 20-15,-4 0 12 16,-3-16 16-16,-5-10 34 0,-3-6 31 16,-3-6-14-16,-3-4-20 15,-4 2-5 1,-1 1-8-16,-3 11-17 0,-2 13-7 15,-2 8-8-15,3 7-2 16,-3 10-32-16,5 19-11 16,-1 7 13-16,3 4-9 15,3 0 10-15,7-6-11 16,-2-8-14-16,3-10 18 16,-1-10 27-16,4-6 1 15,-1-4 7-15,5-18 1 16,-4-10 0-16,4-4 44 15,0-2 1-15,-1 0 10 16,-4 2 11-16,-2 8-19 0,-5 10-2 16,-7 9-12-16,0 9-33 15,0 0-1 1,3 20-9-16,3 10-1 0,3 5 2 16,3 1-24-16,1-2 17 15,4-4 1-15,-3-6-38 16,0-8 31-16,-4-10 7 15,-1-6 15-15,1 0 0 0,1-10 1 16,4-12 5 0,3-6-6-16,1 0 6 0,-3-1-1 15,0 4 16-15,-4 7 24 16,-7 3-9-16,-2 9-23 16,-5 6-2-16,1 0-11 15,0 0-27-15,3 9-42 16,3 5-56-16,1-2-13 15,1-1 14-15,1 0 1 16,-1-7 36-16,3-4 59 16,1 0 11-16,8 0 17 15,6-11 1-15,4 0 6 16,5-1-6-16,1 3-1 0,-1 4 10 16,-5 2 26-1,-1 3 9 1,-3 0-5-16,0 0-28 0,0 0-10 0,3 0 13 15,4 0-14-15,-2-1 5 16,-1-12-5-16,-4-6-1 16,-8-8 10-16,-10-5-8 15,-11-4 7-15,-2-6-8 16,-11-2 0-16,-20 2-2 16,-4 4-4-1,-6 8-4-15,3 14 9 16,7 16 9-16,4 0-8 15,10 32 19-15,5 16 1 16,12 14 48-16,0 10 7 16,2 7 22-16,16 3 2 15,-3 0-29-15,2-2-38 16,-4-4-12-16,-2-3-21 0,-4-5 9 16,-3-8-9-1,-4-6-47-15,0-12-130 0,0-12-82 16,0-16-260-16,0-10-213 15,7-4-346-15</inkml:trace>
  <inkml:trace contextRef="#ctx0" brushRef="#br0" timeOffset="147455.28">27692 11141 1557 0,'0'0'321'0,"0"0"-208"15,0 0-71-15,0 0-42 16,0 0-396-16</inkml:trace>
  <inkml:trace contextRef="#ctx0" brushRef="#br0" timeOffset="147659.29">26828 11143 1672 0,'0'0'866'16,"0"0"-581"-16,0 0 60 15,0 0-249-15,0 0-96 16,0 0-457-16,0 0-335 0</inkml:trace>
  <inkml:trace contextRef="#ctx0" brushRef="#br0" timeOffset="149398.1">29597 11696 1650 0,'0'0'611'0,"0"0"-373"15,0 0 295-15,-49-126-283 16,27 92-120-16,2 6-48 15,-5 6 62-15,-2 12-24 16,-4 10-51-16,-7 0-39 16,-4 22-28-16,-5 10 8 15,5 8-10-15,5 2 1 16,7 2-2-16,12-6-6 16,14-3 0-16,4-11 5 15,0-8-13-15,20-6 3 16,4-9-16-16,7-1 8 0,0 0-4 15,2-18 3-15,-8-8 21 16,0-6 10-16,-7-5-1 16,-5-2 12-16,-4 3-14 15,-4 8 22-15,-5 14 32 16,0 10-5-16,0 4-56 16,5 16 0-16,1 18-26 15,9 12 26-15,10 2-1 16,14-2-5-16,9-9-1 15,14-17-28-15,3-20-2 16,1-4 20-16,-5-32 5 0,-10-19 12 16,-13-11 26-16,-13-12-13 15,-9-20 26 1,-12 6-6-16,-4-3 6 0,0 5-3 16,-14 24-13-16,-1 8 22 15,1 22 12-15,5 21-57 16,5 15 0-16,2 25 0 15,2 25 0-15,0 20 0 16,0 14 0-16,15 4 0 16,10 3 0-16,4-7 0 15,6-6 0-15,1-8 0 16,2-14 0-16,0-13-27 16,-2-15-72-16,-1-20-137 0,10-22-276 15,-9-22-290-15,-12-8-770 16</inkml:trace>
  <inkml:trace contextRef="#ctx0" brushRef="#br0" timeOffset="149557.7">29757 11271 2385 0,'0'0'659'15,"0"0"-150"-15,0 0-216 16,0 0-218-16,154-36-75 0,-63 28-30 15,44-2-255-15,-24 4-431 16,-20 0-721-16</inkml:trace>
  <inkml:trace contextRef="#ctx0" brushRef="#br0" timeOffset="150827.04">30700 11554 2435 0,'0'0'574'16,"0"0"-241"-16,0 0 35 16,0 0-191-16,0 0-107 15,13-112-43 1,3 57-13-16,-3-9-2 0,-1-8-11 31,-8-8 12-31,-2-6-1 16,-2 0-11-16,0 8-1 15,-8 13 12-15,-6 21 35 0,3 26-47 16,-1 18 0 0,2 18 0-16,-7 50 0 0,5 35 0 15,5 1 0-15,5-6 0 16,2-12 0-16,9-21 0 16,17 4 0-16,10 4 0 15,9-15 0-15,8-14 0 16,5-18 0-16,4-14-17 15,0-12-5-15,-6-8 7 16,-4-24-6-16,-12-12 19 16,-9-10 2-16,-8-10 1 15,-11 2 7-15,-7 1-8 0,-5 15 11 16,0 16 8-16,0 16 4 16,-5 14-11-16,-3 4-12 15,-4 30-26-15,3 12 19 16,7 9 1-16,2-1 1 15,14-6 4-15,22-6 1 16,14-12-23-16,10-10 1 16,12-12-25-16,2-8-2 15,-3-4 8-15,-7-20 41 16,-10-12 0-16,-13-8 14 16,-10-9 1-16,-16-2-5 15,-6 0 1-15,-9 7 1 0,0 14 3 16,-13 14 16-16,-12 20-13 15,-6 4-18-15,-5 30-9 16,1 14 8-16,4 5-13 16,8-2-1-16,12-7-16 15,11-7-2-15,0-11 9 16,17-12 3-16,10-10 15 16,4-4 6-16,1-8 8 15,-5-18 11-15,-5-10 1 16,-7-4 10-16,-1 0 0 15,-7 4-20-15,-5 9 10 0,0 11 16 16,-2 14-11 0,0 2-25-16,0 14-41 0,0 14 28 15,0 7 13-15,6-2-66 16,10-4-20-16,4-7-25 16,2-10-6-16,3-10 83 15,0-2 34-15,-4-11 6 16,0-14 25-16,-3-8 46 15,-1-3 17-15,-3 0-16 16,-1 7-21-16,1 2 6 0,-3 11-9 0,0 6-7 16,0 8-26-16,7 2-21 15,2 0 0-15,5 16 0 16,4 8 0-16,-3 4 0 16,-2 2-12-16,-5 3-50 15,-11-1-23 1,-8-2-11-16,0 2 19 0,-22-4 20 15,-14-2-4-15,-4-4 5 16,-2-8-11-16,6-8-25 16,7-6 23-16,14 0 69 0,13-20 5 15,2-12-4 1,35-12-1-16,19-13-12 0,13-11-67 16,8-14-129-16,-1-8-33 15,-7-4 16-15,-11 5 84 16,-19 11 141-16,-16 14 9 15,-17 14 218-15,-4 16 105 16,-2 10-40-16,-10 12-51 16,1 8-76-16,3 4-69 15,0 14-52 1,4 26-1 0,2 16 31-16,2 14-14 0,0 12-9 15,0 5-51-15,0-1 0 0,9-2 0 0,0-9 0 31,2-10 0-31,-3-12 0 16,0-13-75-16,-4-14-165 16,-2-22-234-16,-2-4-245 15,0-8-219-15</inkml:trace>
  <inkml:trace contextRef="#ctx0" brushRef="#br0" timeOffset="151000.22">32351 11025 1905 0,'0'0'1018'16,"0"0"-499"-16,0 0-19 0,0 0-346 16,0 0-154-1,118-81 0-15,-51 63 0 0,2 0-33 16,4 0-200-16,-14 6-296 16,-24 4-512-16</inkml:trace>
  <inkml:trace contextRef="#ctx0" brushRef="#br0" timeOffset="152459.53">17882 13367 2242 0,'0'0'620'0,"0"0"-277"16,0 0-33-16,0 0-129 0,0 0-115 16,0 0-60-16,0 0 0 15,-134 124-5-15,115-56 6 16,5 2 3-16,12-1-10 15,2-11-1-15,18-8-13 16,19-20 14-16,15-14 10 16,5-16-9-16,6-4-1 15,-3-30 0-15,-7-14 0 16,-12-10 4-16,-15-6 16 0,-16-7 34 16,-10-3 10-16,-12-2-16 15,-21 8 11-15,-7 11 0 16,-2 21-59-16,1 25 0 15,1 11 0 1,2 33 0-16,7 24 0 0,4 13 0 16,11 6 0-16,12-4 0 15,4-9 0-15,7-16-9 16,19-14-23-16,10-15 14 16,7-16 12-16,5-2 6 15,4-14 10-15,-1-18-10 16,-2-11 0-16,-11-3 0 0,-6-2 2 15,-11 4 4 1,-7 10 10-16,-5 14 15 0,-3 14-31 16,-1 6 0-16,4 22-14 15,4 18 14-15,3 10 0 16,-1 3 0-16,4-3-6 16,-7-6-2-16,-1-11-16 15,-1-10-3-15,-6-7-10 0,1-14 19 16,-1-2 18-1,2 0 7-15,6-16 20 0,3-14-18 16,8-2-4-16,4 0-5 16,-1 6-1-16,3 9 1 15,0 16-11 1,3 1-4-16,-1 15 15 0,4 15 0 16,1 5 6-1,4-2-6-15,5 0 5 0,1-11-5 16,6-8 0-16,-1-12 0 15,0-2 0 1,-4-8 1 0,-5-16 8-16,-7-4 0 0,-8-6-8 15,-6-2 21-15,-8-3-11 16,-9-1-10-16,-4 4 17 16,0 8-5-16,-6 10 4 15,-7 12-17-15,-6 6 0 16,2 20 0-16,-3 20 0 15,6 8 0-15,12 2 0 0,2-1 0 16,36-9 0-16,46-12-78 16,61-26-134-16,-14-2-328 15,-9-6-741-15</inkml:trace>
  <inkml:trace contextRef="#ctx0" brushRef="#br0" timeOffset="153234.78">20284 12948 2154 0,'0'0'745'0,"0"0"-437"16,0 0-11-1,0 0-93-15,0 0-125 0,0 0-40 16,-12 184 0-16,12-50-7 0,7-7-20 15,-2-23-11-15,0-32 6 16,1-32-7-16,3 1-6 16,-3-4-35-16,4-2-11 15,-4-19-8 1,-2-14 7-16,1-2 53 0,2-20 35 16,2-18-35-16,6-11 0 15,3-2 0-15,7 2 1 16,-1 7 12-16,5 12-1 15,0 14-10-15,2 14-2 16,-2 2 0-16,0 22-1 0,-2 14-7 16,-7 4-2-16,-9 5 9 15,-9-4-75-15,-2 0 32 16,-15-4 28-16,-20-4-10 16,-8-5 13-16,-4-8-20 15,7-10 25-15,6-8 8 16,9-2 12-16,13-2 27 15,9-14 55 1,3-4-26-16,11-2-10 0,18-7-41 16,12 2-17-16,7-4 9 15,6 2-9-15,4-2 1 16,-2 9 14-16,-1-1-14 16,-3 6 27-16,-5 5-7 0,-5 8-12 15,-7 4 9-15,-4 0-18 16,-2 14 6-16,-4 10 0 15,-2 7-5-15,-4 2-2 16,-3 3-6-16,-5 0-47 16,-5-3 2-16,-3-5-16 15,-3-8 20-15,0-4 14 16,-5-6-7-16,-3-8 31 16,1-2 10-1,3-4 18-15,4-18 8 0,0-12-10 0,0-11-4 16,24-6 0-16,9-3-11 15,10 3 1 1,1 11-2-16,3 12 0 0,-3 16 0 16,-3 12-12-16,-5 0-12 15,-1 16-151 1,11 18-296-16,-7-4-212 0,-8-4-231 0</inkml:trace>
  <inkml:trace contextRef="#ctx0" brushRef="#br0" timeOffset="154100.03">21926 13497 1704 0,'0'0'553'0,"0"0"-162"16,0 0-15-16,0 0-130 16,-23-110-107-16,4 94-37 15,-6 8 0-15,-8 8-17 31,-10 4-44-31,1 26-20 16,-3 14-11-16,7 8-2 16,11 4-8-16,12-4-2 15,13-6-8-15,2-11 4 0,13-13 4 16,16-12 2-16,4-10 9 16,3-2 30-16,-2-20 8 15,-6-9-2-15,-3-2 0 16,-7-4-6-16,-7 1 6 15,-4 4 1-15,-2 6-23 16,-5 8-23-16,0 12 0 16,0 6 0-16,0 6-3 15,0 24-57-15,4 4 43 16,3 7-16-16,3-5-7 0,9-7-7 16,1-4-25-16,4-13 0 15,0-10 36-15,3-2 21 16,0-9 15-16,0-17 12 15,-2-6 3-15,-1-4 24 16,-2-4 8-16,-4 0-11 16,-5 4 3-16,-4 6-6 15,-2 12 1-15,-5 14-17 16,3 4-17-16,1 22-15 16,1 16 15-16,5 8-2 0,-2 4 1 15,5-2 0-15,4-8-26 16,-1-8-8-16,-1-9-4 15,-1-11 8-15,-1-12 4 16,1 0 10-16,2-14 17 16,2-16 2-16,3-5-1 15,-2-7 16-15,2-2-17 16,-3 0 6-16,0 8-5 16,-7 8 13-16,-4 12 28 15,-5 14-18-15,1 2-17 16,2 10-5-16,2 16 14 15,2 6 10-15,7 2-26 0,1-2-6 16,6-8-42-16,-3-6-36 16,1-7 36-16,-4-11 24 15,2 0 24-15,-3-11 3 16,1-13 9-16,4-4 9 16,-3 0-1-16,-2 4-19 15,-4 8 24-15,-6 8 7 16,-3 8-22-16,-1 0-9 15,2 14 11-15,6 10-12 16,3 4-42-16,8-2-141 0,21 0-310 16,-3-5-286-16,-2-11-529 0</inkml:trace>
  <inkml:trace contextRef="#ctx0" brushRef="#br0" timeOffset="154768.21">23352 13323 980 0,'0'0'975'0,"0"0"-685"0,0 0 188 16,0 0-205-16,0 0-60 16,0 0-95-16,0 0-66 15,-121-8-14-15,86 58 26 16,4 8-22-16,6 4-10 15,12-6-14-15,11-6-10 16,2-12-8-16,27-13 0 16,19-11-15-1,12-14 7-15,6-6-11 0,5-24-37 16,-3-15-14-16,-9-11 14 16,-10-8 10-16,-14-10 27 15,-10-8 2-15,-12-4 16 16,-9-3 1-16,-2 9 0 0,0 10 23 31,-13 20 65-31,-5 22 2 0,3 20 44 16,-4 8-58-16,4 30-46 15,1 18 2-15,4 14 7 16,1 12 9-16,4 5-6 16,3 0-12-16,2-2-6 15,0-7-18-15,0-12-6 16,2-14 5-16,7-14-5 15,0-10-14-15,-3-12-13 0,3-8 8 16,1 0 19-16,5-15 8 16,7-18 3-16,7-7 1 15,3-8-11-15,-1 4 7 16,-4 6-8-16,-8 11 0 16,-3 16 8-16,-9 11 13 15,-1 0-12-15,-1 26 35 16,2 12-7-16,1 4-14 15,3 0-12-15,5-2-11 16,5-10-1-16,5-6-4 16,5-10 5-16,5-10 0 15,0-4-20-15,-1 0-1 16,-4-14-31-16,-4-8-113 0,-7-16-80 16,-9 4-429-16,-6 6-649 0</inkml:trace>
  <inkml:trace contextRef="#ctx0" brushRef="#br0" timeOffset="155571.24">24440 13138 1045 0,'0'0'1307'0,"0"0"-962"16,0 0 116-16,0 0-155 16,-25-112-44-16,15 106-103 15,0 6-60-15,-3 6-54 16,-6 26-45-16,4 14 0 15,3 10-11-15,12 0-10 16,0-3-34-16,14-11-47 16,20-14 30-16,1-16 10 15,5-12 20-15,-4-10 35 16,-5-24 0-16,-7-11 7 0,-3-9 18 16,-8-8-17-16,-4-8 7 15,-2-6 14-15,1-2 19 16,3 2 2-16,1 8 13 15,1 15 19-15,1 17-21 16,3 18-26-16,1 18-10 16,5 2-18-16,3 32 1 15,1 20 19-15,2 21-10 0,-2 25 5 16,-3 34-4-16,-6 28-10 16,-7 7 9-16,-9-11-10 15,-2-21 0-15,0-41 0 16,0-22-70-16,7-24-26 15,4-12-15-15,9-2 27 16,3-10 44-16,8-8 19 16,4-18 21-16,5-9 9 15,3-30 28-15,-3-13 8 16,-5-12 23-16,-8-12-4 16,-18-22-16-16,-9-27-15 15,-25 9 2-15,-15 10-2 16,-13 22-32-1,-2 30 1-15,-13 7-2 0,-7 9-62 0,-14 38-137 16,20 0-341-16,17 16-453 0</inkml:trace>
  <inkml:trace contextRef="#ctx0" brushRef="#br0" timeOffset="156965.54">25357 13094 1932 0,'0'0'734'0,"0"0"-438"15,0 0-28-15,0 0-72 16,145-104-111-16,-100 80-61 16,-7 2-10-16,-7 0-4 15,-12 0-4-15,-9 0 17 16,-10-1 16-16,0 0 22 15,-10 2-23-15,-11 6-26 16,-4 10-12-16,-2 5 0 16,2 14-17-1,6 20 4-15,3 10 2 0,12 7 4 0,4 1 6 16,0-6-5-16,24-6 5 16,7-8 0-16,7-12-6 15,4-12 7-15,-1-8 0 16,-1 0 29-16,-5-18 5 15,-1-10-11 1,-3-6 25-16,-4-2-3 0,-3 0-14 16,-1 2 4-16,-8 7-8 15,-4 13-5-15,-2 13-22 16,0 1 0-16,0 18-6 16,2 14 5-16,0 4-16 15,0 2 16-15,-1-6-47 0,-2-8-6 31,1-10 14-31,-3-6 16 0,0-8 24 0,0 0 13 16,3-12 9-16,5-12-10 16,3-6-12-16,5-2 1 15,3 0 0-15,2 4 9 16,-3 8-9-16,0 8-1 16,1 10-1-1,-2 2 0-15,0 0-11 0,2 8 6 16,6 2 6-16,0-2 0 15,7-4 0-15,-1-4 1 0,0 0 0 16,-6-8-1 0,-4-12 2-16,-7-5-1 0,-6-2 25 15,-10-5-16 1,-4 1-10-16,0 3 0 0,-4 6-16 16,-12 12 15-1,-4 10-11-15,-5 6-18 0,1 30 23 16,3 10-1-16,6 8-11 15,13 0 10-15,2-3-2 16,11-11 11-16,20-12-26 16,5-14 14-1,2-12 12-15,2-2 0 0,0-14 14 16,-5-14-1-16,-1-6-5 16,-8-4 10-16,-3-1 7 0,-3 3-11 15,-4 4 1-15,-5 10-9 31,-2 11-5-31,-5 11-1 0,-2 0-24 16,-2 21 6-16,3 18-3 16,-3 2 9-16,2 4-27 15,2-5-59-15,3-10-11 16,4-8 25-16,2-10 24 16,3-12 36-16,5 0 24 0,2-12 0 15,4-14 22-15,7-6 5 16,-1-4 9-1,0 2 21-15,-2 6-1 0,-8 7 19 16,-5 11-17-16,-5 10-46 16,-3 3-12-16,-4 21 1 15,3 3 5-15,0 4-6 16,4-5-54-16,3-6-12 16,6-8 1-16,5-10 8 15,2-2 30-15,0-10 27 16,-2-14 2-16,-3-6 59 15,0-4 26-15,-3 0 18 16,-6-1-10-16,-1 7 11 0,-6 8-25 16,-3 8-24-16,-3 10-18 15,0 2-39-15,0 22 0 16,3 22-1-16,0 14-8 16,3 15 3-1,3 9-15-15,1 4-36 0,-1 4-44 16,0 3 13-16,-2-5-5 15,-2-6 45-15,-7-6 18 16,0-8 15-16,0-7 15 16,-9-11 0-16,-9-8 41 15,-7-12 49-15,-2-10-28 0,1-10 1 16,-5-6-20-16,2-4-17 16,2-10-5-16,9-18-20 15,9-12 8-15,9-19 0 16,15-31-7-16,37-34-1 15,4 6-1-15,-2 12-24 16,-12 25 5-16,-18 26-80 16,-9 10-155-16,-5 5-675 0</inkml:trace>
  <inkml:trace contextRef="#ctx0" brushRef="#br0" timeOffset="157736.41">28013 13236 1868 0,'0'0'758'0,"0"0"-220"15,0 0-171-15,84-120-107 16,-52 66-116-16,-1-6-72 0,-2-2-14 16,-7 1-27-1,-6 7-31-15,-7 16 0 0,-5 14 0 16,-4 16 0-16,0 8 0 16,0 2 0-16,0 26 0 15,7 8 0-15,13 8 0 16,7 5-21-16,6-1-35 15,-1-4-28-15,-6-4 18 16,-10-6 9-16,-16-4 38 16,0-6 3-16,-34-5 16 0,-10-6 11 15,-5-5-1-15,5-6 4 16,12-2-4-16,16-5-10 16,16-22 0-16,5-11-2 15,32-12-22-15,8-10 17 16,7-10 6-16,-6-5 1 15,-8 5 0-15,-11 6 1 16,-13 12-1-16,-10 14 51 16,-4 16 53-16,0 10-34 15,0 12-23-15,0 0-44 16,-7 18-3-16,2 24-14 16,1 18 14-16,4 30 0 15,0 29 0-15,2 25 10 0,16 4-1 16,-5-21-8-16,-1-35-1 15,-3-32-8-15,-3-10 2 16,4 0-75-16,-4-2-103 16,1-3-115-16,-7-29-320 15,0-13-143-15,0-3 13 0</inkml:trace>
  <inkml:trace contextRef="#ctx0" brushRef="#br0" timeOffset="157925.34">28403 12996 1230 0,'0'0'677'0,"0"0"-211"0,4-102-78 16,19 73-25-16,10 11-202 16,10 10-108-16,7 8-35 15,2 0-18-15,-4 12-13 16,-7 15-2-16,-14 9-33 16,-18 2-18-16,-9 4-52 15,-19-2 13-15,-20-2 56 16,-13-6 32-16,-1-8 5 15,6-4-17-15,18-15-110 16,14-5-119-16,15 0-254 0</inkml:trace>
  <inkml:trace contextRef="#ctx0" brushRef="#br0" timeOffset="159358.46">29219 12887 1553 0,'0'0'636'0,"0"0"-164"16,0 0-143-16,0 0-100 16,-10-108-83-16,-7 88-47 15,-10 4-24-15,-6 10-9 16,-7 6-39-16,-5 6-16 16,1 22-1-16,5 12-10 0,13 4-1 15,10 2-11-15,16-1-3 16,0-7 9-16,14-8-4 15,14-10 10-15,4-10 9 16,1-10 0-16,-1 0 21 16,-3-12 28-16,-4-12 19 15,-2-4-1-15,-3-6-19 16,-4 0-27-16,-3 0-4 16,-4 3-17-16,-2 9-3 15,-3 11-6-15,-4 11-2 16,0 0-62-16,0 19-34 15,0 16 68-15,2 5 18 0,6 2-36 16,0-6-1-16,5-8-14 16,1-10 19-16,1-12 35 15,3-6 9-15,3-2 31 16,0-22 22-16,4-6 13 16,4-4 1-16,0-6-1 15,2 1-22-15,-2 3-4 16,-4 6-16-16,-6 8-6 15,-3 12-12 1,-5 10-6-16,-1 0-13 0,-4 25 12 0,3 8-10 16,-5 11-16-16,3 2-13 15,-2 1-50-15,2-7-14 16,-3-10 2-16,2-8 24 16,1-12 51-16,0-10 27 15,6 0 18-15,5-16 39 16,4-12-36-16,7-8 15 15,2-8 23-15,5 0-1 16,-3 2 7-16,-4 7-16 16,-6 13 5-16,-7 10-22 0,-6 12-20 15,-1 0-12-15,3 18-6 16,1 11-3-16,1 7-1 16,-1 0-16-16,-3-3-23 15,2-4-11-15,-3-9-12 16,-3-6 21-16,-1-8 16 15,-1-6 35-15,1 0 9 16,6-2 59-16,4-18-7 16,8-6-43-16,4-4-17 15,4-5 6-15,-2 6-7 16,0 2 0 0,-7 7 8-16,-4 10 4 0,-7 10 3 15,-2 0-15-15,0 3-12 0,0 15 6 16,2 1-4-16,0 3 2 15,1-1-8 1,-4-6-19-16,1-2-4 0,-5-5 8 16,-2-6 19-16,4-2 12 15,-2 0 9-15,4-2 3 16,5-16 3-16,6-3-15 16,5-2 1-16,3-2-1 15,-3 3 0-15,1 4 1 16,-7 6-1-16,-5 8 0 15,-4 4 0-15,-2 0-10 16,-1 9 10 0,3 9-9-16,3 4-2 0,3-3 11 0,3 2-7 15,-1-6-28-15,4-6 19 16,-1-8 6-16,2-1 10 16,0 0 1-1,1-15-1-15,2-7 8 0,-4-1-8 16,2 1 0-1,-1 2 1-15,-4 8-1 0,0 3-8 16,-3 6-47-16,1 3-7 16,-1 0 7-16,5 8-14 0,5 10 6 15,4 2 21-15,7 2-4 16,3-4 19-16,9-3-14 16,-2-8 19-16,3-4 16 15,-2-3 4-15,-6-7 2 16,-8-17 23-16,-12-8 28 15,-7-6-17-15,-7-6-20 16,-7-4-14-16,0 0-32 16,-23 4-2-16,-3 5 1 15,-3 16 33-15,0 14 12 16,2 9 39 0,3 21 3-16,5 25 26 0,9 16 15 15,5 12 20-15,5 11 17 16,0 2-42-1,0 6-54-15,3 1-21 16,9-2-14-16,2-1-1 16,4-7 0-16,-2-12-81 15,-3-12-30-15,-4-18-25 16,-4-16-22-16,-5-14-30 16,-14-12-65-16,-15-20-223 15,-5-10-523-15</inkml:trace>
  <inkml:trace contextRef="#ctx0" brushRef="#br0" timeOffset="159531.31">30789 12384 2189 0,'0'0'767'0,"0"0"-422"16,0 0 193-16,0 0-370 15,0 0-105-15,0 0-63 16,0 0-293-16,69-46-472 15,-21 66-1477-15</inkml:trace>
  <inkml:trace contextRef="#ctx0" brushRef="#br0" timeOffset="160470.6">31799 12164 2203 0,'0'0'605'0,"0"0"-135"16,0 0-175-16,0 0-166 15,0 0-128-15,0 0 14 16,15 150-6-16,-8-68 3 16,2 5-12-16,4-1 0 0,5-10 0 15,2-14-9-15,4-14 0 16,3-18 3-16,2-14 6 15,5-16 6-15,-1 0 4 16,-2-16 2-16,-2-14 2 16,-4-10-4-16,-8-6 1 15,-5 0 2-15,-6 0-11 16,-6 8 10-16,0 11-2 16,0 13-10-16,0 9-11 15,-8 5-7-15,0 0-3 16,6 5 14-16,2 9-7 0,0 0 2 15,8 3 11-15,15-5 0 16,6-5 0 0,3 0-6-16,-1-3 6 0,-7-2 0 15,-5 0-8-15,-11 0-1 16,-6 4-7-16,-2 2-4 16,0 6 20-16,0 4-6 15,-6 2-13-15,0 4 19 16,6-2-16-16,0 0 2 15,6-6 9-15,19-4-1 0,8-6 7 16,3-6 1 0,1 0 1-16,1-8 10 0,-5-14-2 15,-2-4 8-15,-4-2 14 16,-6-4-8-16,-6 0-11 16,-1-2-11-16,-6 2-2 15,-3 3 9-15,-3 8-3 16,-2 6 9-16,0 11 38 15,-2 4-49-15,-11 4-4 16,-10 21-15-16,3 8 9 16,5 6-3-16,10 1-6 15,5-2 2-15,20-8-13 16,18-6-1-16,13-8 14 16,7-12-2-16,0-4 3 0,0-2 12 15,-6-20 1-15,-8-4 68 16,-7-8 13-16,-5-4 10 15,-6-6-32-15,-5-6-20 16,-8-1-19-16,-4 4-6 16,-9 2-9-16,0 11 0 15,0 10 24-15,-16 12-29 16,-11 12-1-16,-6 0-13 16,-2 28 2-16,1 10 11 15,7 11-6-15,17 2 0 16,5 2 5-16,5-3-1 15,24-10 2-15,17-6-46 16,5-8-38-16,4-12-66 16,-2-8-90-16,-3-6-247 15,-16-6-89-15,-16-12-321 0</inkml:trace>
  <inkml:trace contextRef="#ctx0" brushRef="#br0" timeOffset="160643.71">31380 12294 2150 0,'0'0'518'0,"0"0"27"16,0 0-232-16,0 0-161 16,203-78-100-16,-36 58-52 15,26 0-39-15,-39 8-192 16,-32-1-743-16</inkml:trace>
  <inkml:trace contextRef="#ctx0" brushRef="#br0" timeOffset="160833.06">33628 12310 1920 0,'0'0'1094'0,"0"0"-905"16,0 0-84-16,0 0-105 0,0 0-588 16</inkml:trace>
  <inkml:trace contextRef="#ctx0" brushRef="#br0" timeOffset="161099.49">32101 13565 1855 0,'0'0'1173'0,"0"0"-989"15,0 0 159-15,0 0-85 16,123-116-167-16,-65 90-65 16,2 6-26-16,-2 8-27 15,-4 4-138-15,2 8-132 16,-21 0-390-16,-13 0-491 0</inkml:trace>
  <inkml:trace contextRef="#ctx0" brushRef="#br0" timeOffset="161256.73">31743 13664 1553 0,'0'0'1141'0,"0"0"-905"15,0 0 259-15,0 0-142 16,140-27-293-16,1-1-60 16,17-6-222-16,-34 8-407 15,-30 0-666-15</inkml:trace>
  <inkml:trace contextRef="#ctx0" brushRef="#br0" timeOffset="161397.96">32627 13483 2581 0,'0'0'537'16,"0"0"-201"-16,0 0-336 15,0 0-45-15,0 0-1329 0</inkml:trace>
  <inkml:trace contextRef="#ctx0" brushRef="#br0" timeOffset="174297.25">9254 15145 734 0,'0'0'1692'0,"0"0"-1236"15,0 0-169-15,0 0 38 0,0 0-116 16,0 0-103-16,0-32-59 16,0 32-31-16,-2 10-4 15,0-1-6-15,2 0-5 16,0 0 4-16,0-5 1 16,0 1-6-1,0-5 0-15,0 0-5 0,-4 0 5 16,-5-14 9-16,-9-8-9 15,-9 0 7-15,-6-6-6 16,-11 10 5-16,-10 10 5 0,-9 8 2 16,-1 14 17-16,2 26-21 15,1 18-8-15,13 13 5 16,7 27 2 0,16-4-5-16,13 4-3 0,12 1 0 15,0-19 1 1,26 6 0-16,16-12-1 0,16-14 0 15,13-11 1-15,14-23-2 16,7-16-9-16,-1-10-62 16,-8-10-45-16,-14-16-69 15,-18-15-4 1,-20 1 18-16,-22 0-60 0,-9-6-5 0,-18 6 33 16,-22 6-87-1,-14 2 52 1,-4 10 84-16,-4 8 152 15,5 10 3-15,10 4 183 16,9 0 110-16,13 0 3 16,14 0 8-16,9 0-90 15,2 0-130-15,11 0-31 0,18 0 57 16,7 0 13 0,5 0-42-16,2-17-31 15,-1 4-26-15,-6-1 9 0,-5 1 0 16,-8 3 34-1,-7 5 28-15,-8 5-47 0,1 0-5 16,-3 1-5-16,2 22-9 16,3 11-29-16,2 16 0 15,3 8 0-15,-1 12 0 16,-1 6 0-16,-1 2 0 16,-7 1 0-16,-1-3 0 15,-2-8 0-15,-3-6 0 16,0-14 0-16,0-7 0 15,0-27-68-15,0-6-473 0,0-8-708 16</inkml:trace>
  <inkml:trace contextRef="#ctx0" brushRef="#br0" timeOffset="174604.77">9734 15799 2316 0,'0'0'797'0,"0"0"-449"15,0 0 13-15,0 0-87 16,0 0-274-16,0 0 0 16,0 0 0-16,85-36 0 15,-35 30 0-15,6-2 0 16,-2 2 0-16,-2 2 0 15,-13 2 0-15,-5 0-35 16,-12 2-28 0,-9 0-43-16,-3-8-116 0,-4 0-371 0,-4-2-883 15</inkml:trace>
  <inkml:trace contextRef="#ctx0" brushRef="#br0" timeOffset="175394.97">11004 15115 882 0,'0'0'1446'31,"0"0"-1072"-31,0 0 149 0,0 0-72 0,0 0-253 16,0 0-63-16,0 0-76 31,-80 21-31-31,53 30-28 0,-2 20 0 16,4 9 0-1,8 8 0-15,10 6 0 0,7-7 0 16,9-7 0-16,27-10 0 15,10-16 0-15,12-14 0 16,7-18 0-16,1-14 0 16,0-8 0-16,-4-16 0 15,-5-20 0-15,-7-16 0 16,-13-12 0-16,-3-29 0 16,-14-23 0-16,-13-28 0 15,-7-8 0-15,-5 11 0 16,-17 31 0-16,2 40 0 15,2 22 0-15,3 20 0 0,-8 6 0 16,-4 3 0-16,-4 10 0 16,-6 9 0-16,-6 19 0 15,-8 26 0-15,-5 11 0 16,0 12 0-16,3 4 0 16,4-6 0-16,6-6 0 15,10-12 0-15,9-13 0 16,12-13 0-16,8-12 0 15,4-9 0-15,0-1 0 16,0 0 0-16,4-9 0 16,8-9 0-16,3 4 0 15,1-3 0-15,4 12 0 16,4 5 0-16,5 4 0 0,11 26 0 16,8 20 0-16,7 10 0 15,2 14 0 1,9 2 0-16,5 5 0 0,2-13 0 15,1-6 0-15,-1-14 0 16,-10-12 0-16,-12-14 0 16,-15-12 0-16,-14-2 0 15,-13-8 0-15,-5 0 0 16,-4 0 0-16,0 0 0 16,0 0 0-16,0 0 0 0,0 0 0 15,0-8 0-15,0-2-523 16,0-4-898-16</inkml:trace>
  <inkml:trace contextRef="#ctx0" brushRef="#br0" timeOffset="178473.68">5697 15691 1294 0,'0'0'329'0,"0"0"3"0,0 0 2 16,0 0-40-16,0 0-65 15,0 0-36-15,0 0-72 16,-48-80-35-16,48 80-37 16,-2 0-23-16,2 4-7 15,-2 8-18-15,2 4 7 16,-2 0-7-16,2-2 0 16,0-8-1-16,0-2 0 15,0-4 1-15,-2 0 17 16,-7 0-1-16,-7-6 5 15,-5-6 4-15,-9 8-4 16,-1 4 11-16,-4 8-19 16,-2 24-13-16,4 20 11 0,6 12-3 15,10 14 10 1,13 3-7-16,4 1-12 0,13-6 6 16,24-10-6-16,17-14-3 15,13-20 3-15,9-18 0 16,1-14 0-16,2-10-1 15,-13-28-44-15,-10-4 9 16,-18-10 10-16,-18 2 25 16,-13 0 1-16,-7 6 0 15,-4 8 26-15,-13 14 43 16,2 13-14-16,1 9-28 16,6 10-27-16,3 25-6 15,5 5 4-15,0 4-4 0,11-6 5 16,14-4 1-1,4-8-6-15,0-12 6 0,2-10 0 16,-6-4-11-16,-6 0 11 16,-7-22 0-16,-10-4 1 15,-2-10 13-15,-8 0-13 16,-21-4 6-16,-8 0-7 16,-1 4 0-16,3 9-1 15,6 15 1-15,6 12-1 16,8 8 0-16,9 24-13 15,6 8 13-15,0-1-4 0,17-3-1 16,12-12 6-16,7-8 0 16,7-16 0-16,-1 0 0 15,-1-16 0-15,0-8 5 16,-10-10-5-16,-6 2 0 16,-8 1 10-16,-6 8-9 15,-3 4 7-15,-6 11 16 16,2 8-15-16,0 0-9 15,3 13-5 1,7 19 5-16,1-2 5 0,3 6-5 0,7-8 0 16,-1-2-2-1,0-12 7-15,-1-6-5 16,-1-8 0-16,-6 0 0 0,0-8 10 16,-3-16-10-16,-3-2 0 15,0-4 10-15,-6-2-8 16,1 5 3-16,-1 9-5 15,-2 9 0-15,0 9-1 16,0 0-5-16,6 14-2 16,3 13 2-16,2 8 9 15,5 1-3-15,0-8 0 0,4-2-2 16,-4-14-4 0,1-6 0-16,-3-6 6 0,-1-6 9 15,-1-16-8 1,1-8 11-16,-1-6-11 0,1-4 1 15,-1 4 10-15,1-1-12 16,4 11 38-16,-2 8 8 16,3 10-31-16,3 8-1 15,2 0-13 1,2 26-1-16,1 0 2 0,-4 11-2 0,-3-1-2 16,-6-4 1-1,-10 2-32-15,-5-6 4 16,0-6 11-16,-14-4 9 0,-3-6 8 15,-1-12 1-15,5 0 0 16,3-12 6-16,10-14-6 16,0-10 6-16,12 0-6 15,17-9 0-15,6 5 4 16,5 4-4-16,0 10-1 16,-1 8 1-16,-6 12 0 15,-4 6 1-15,-5 4-1 0,-6 20 6 31,-3 6 12-31,-3 1-17 16,-1-3 0-16,-3-2 0 0,2-12-1 16,3-10-31-16,1-4-89 15,1-26-158 1,-4-15-497-16,-4-3-1000 0</inkml:trace>
  <inkml:trace contextRef="#ctx0" brushRef="#br0" timeOffset="178599.97">7220 15458 1367 0,'0'0'1448'0,"0"0"-998"0,0 0-161 16,0 0-143-16,0 0-146 15,0 0-227-15,0 0-593 0</inkml:trace>
  <inkml:trace contextRef="#ctx0" brushRef="#br0" timeOffset="179498.07">6854 16758 1942 0,'0'0'522'0,"0"0"-232"15,0 0 58-15,0 0-132 16,-137-54-47-16,106 54-89 16,2 22-13-16,6 15-11 15,6 8-19-15,11 3-19 0,6-8-18 16,2-4-1-1,25-18 1-15,6-14 0 0,7-4 6 16,2-22-4-16,-2-22 41 16,-6-10-17-16,-15-8-14 15,-9-6 10 1,-10-7 7-16,0 3 13 0,-18 0 1 16,-5 14-11-16,4 18-8 15,3 18 24-15,9 22-25 16,5 5-23-16,2 40 0 15,0 17 0-15,6 8 0 0,17 2 0 16,6-8 0-16,4-7 0 16,7-17 0-16,3-12 0 15,1-10-18-15,-2-18-20 16,-3 0-14-16,-6-10 11 16,-9-16 14-16,-8-6 26 15,-10-8-14-15,-6-1 15 16,0 5 0-1,-4 2 0-15,-5 12 5 16,0 12-4-16,7 10-1 0,2 8-3 16,0 24-16-16,0 4 18 15,11 4 0-15,7-4 0 0,4-5-1 16,3-9 2 0,0-12 0-16,-6-6 0 15,1-4-6-15,-1-4 4 16,-2-18-4-16,-3-2 6 0,-1-2 0 15,-2-1 0 1,0 9 20-16,-2 4 1 16,2 6-14-16,1 8 0 0,5 0-7 15,5 4-2-15,3 18 2 16,4 5 0-16,-4 0 0 16,-4 0-1-16,-2-5-29 0,-9-8 10 15,-3-4-23-15,-4-6 17 16,-3-4 26-16,0 0 1 15,0-14 38-15,0-12-14 16,0-15-7-16,0-3 5 16,4-2-23-16,16-2 0 15,7 8 0 1,8 8-27-16,15 10-132 0,-11 8-559 16,-5 6-1091-1</inkml:trace>
  <inkml:trace contextRef="#ctx0" brushRef="#br0" timeOffset="179624.44">8070 16713 2505 0,'0'0'462'0,"0"0"-443"15,0 0-19-15,0 0-946 0</inkml:trace>
  <inkml:trace contextRef="#ctx0" brushRef="#br0" timeOffset="181832.45">12595 15602 1262 0,'0'0'501'0,"0"0"-255"15,0 0 110-15,0 0-61 16,0 0 20-16,0 0-20 15,-94-1-23-15,78-3-68 16,3 0-66-16,2-1-13 0,4 4-38 16,5-2-87-16,2 3 0 15,0-1 0-15,12 1 0 16,44-4 0-16,56-13 0 16,65-7 0-16,35-2 0 15,10-6 0-15,-19 6 0 16,-59 4 0-16,-40 8 0 15,-42 0 0-15,-27 6-29 16,-8 2-13-16,-12 0 6 16,-10 0 36-16,-5-2 8 0,-22 0-8 15,-11-2-32-15,-6 0-19 16,4-6-57-16,6 0 6 16,2-4 29-16,10 0 64 15,0 0 9-15,7 2 15 16,1 4 60-16,2 4 61 15,4 6-31-15,1 4-13 16,2 0-41-16,0 0-51 16,0 0 0-16,0 0 0 15,7 8 0-15,11 7 0 0,2 10 0 16,0 3 0-16,-2 8 0 16,-7 0 0-16,-5 8 0 15,-6 0 0-15,0 6 0 16,-11 3 0-16,-11-3 0 15,3 0 0-15,-2-2 0 16,6 2-164-16,5-10-343 16,6-6-588-16</inkml:trace>
  <inkml:trace contextRef="#ctx0" brushRef="#br0" timeOffset="184770.12">15269 15227 1719 0,'0'0'750'0,"0"0"-460"0,0 0 22 16,0 0-82 0,0 0-91-16,0 0-64 0,0-102 22 15,0 88 11-15,-10 4 0 16,-12 4-48-16,-4 6-25 16,-10 0-11-16,-5 10-24 15,-1 17-9-15,5 6 8 16,8 10 1-16,10 3-1 15,13 2 1-15,6-2 0 16,6 2-1-16,21-8-4 16,7-4 0-16,3-6 5 15,6-2 0-15,-3-1 1 16,-2 0-1-16,-9 4-1 0,-7-1 1 16,-11 2-6-16,-11 0 5 15,0 4 1-15,-31-2 1 16,-11-2 29-16,-7-6-23 15,-2-4 1-15,4-8-1 16,9-8-7-16,13-6 2 16,10 0 14-16,15-24-5 15,0-12-7-15,31-12-4 16,20-6-19-16,19-2-11 16,5 6-23-16,4 9 16 15,-8 9 17-15,-13 14 12 16,-16 14 7-1,-16 4 2-15,-10 4 12 0,-9 19 16 0,-3 9-2 16,1 4-8-16,1 0-5 16,2-4-14-16,4-6 8 15,4-10-8-15,4-10 2 16,7-6 4-16,0-4-6 16,2-20-5-16,0-10 5 0,-8-2 11 15,0 4 14-15,-11 1 8 31,0 9 11-31,-6 12-11 0,-1 5-33 0,-1 5 0 16,4 0 0-16,6 11 0 16,7 11 0-16,10 3 0 15,12 3 0-15,5-10 0 16,8-8 0-16,2-10 0 16,-7 0 0-16,-4-24 0 15,-8-12 0-15,-10-9 0 16,-10-11 0-1,-5-4 0-15,-12-6 0 16,0-10 0-16,0 1 0 0,-16 3 0 16,-1 12 0-16,3 20 0 15,5 20 0-15,5 20 0 16,4 18 0-16,0 34 0 16,0 15 0-16,17 9 0 15,4 6 0-15,5-6 0 16,1-6 0-16,-3-16 0 15,-1-14 0-15,-7-9 0 16,-6-22 0-16,-3-9 0 16,-3-1 0-16,4-29 0 15,-2-7 0-15,7-7 0 16,3-2 0-16,4 12 0 16,6 4 0-16,8 14 0 0,4 14 0 15,2 2 0-15,0 14 0 16,-4 14 0-16,-5 10 0 15,-9 2 0-15,-13 4 0 16,-9-4 0 0,-2 1 0-16,-34-7 0 0,-10-6 0 15,-14-6 0-15,-5-12 0 16,3-6 0-16,8-4 0 16,19 0 0-16,16 0-35 15,28-14-314-15,24-2-479 16,13 2-387-16</inkml:trace>
  <inkml:trace contextRef="#ctx0" brushRef="#br0" timeOffset="185587.99">17104 15360 1495 0,'0'0'704'0,"0"0"-168"16,0 0-69 0,0 0-148-16,0 0-62 0,0 0-119 15,0 0-38-15,-4-97-20 16,-21 88-80-16,-8 5 0 16,-7 4 0-16,-4 8 0 15,-4 18 0-15,6 10 0 16,9 4 0-16,13 2 0 15,13-2 0-15,7-6 0 16,11-10-32-16,18-12-3 16,4-8 28-16,3-4 7 15,-3-14 0-15,-4-12 18 16,-2-2 15-16,-6 2-10 16,-6 4-23-16,-4 4 0 0,0 18 0 15,0 0 0-15,3 22 0 16,6 28 0-16,6 30 0 15,11 41 0-15,-2 21 0 16,-2 11 0-16,-10-29 0 16,-14-30 0-16,-9-36 0 15,0-8 0-15,-5 4 0 16,-19-1 0-16,-10-7 0 16,-13-16 0-16,-9-22 0 15,1-8 0-15,-1-40 0 0,7-36 0 16,20-45 0-1,29-43 0-15,14-11 0 0,30 33 0 16,8 38 0-16,-11 47 0 16,2 21 0-16,6 0 0 15,0 2 0-15,0 6 0 16,-11 14 0-16,-12 10 0 16,-8 4 0-16,-5 0 0 15,-3 0 0-15,3 8 0 16,1 10 0-16,1 4 0 15,3 6 0 1,0 3 0-16,0 5 0 0,-3-4 0 0,-3-5 0 16,-6-4 0-16,-2-7 0 15,-4-12 0-15,3-4 0 32,-3 0 0-32,0-18 0 0,0-12 0 15,4-6 0-15,5-13 0 0,7-1 0 16,4 0 0-16,7 4 0 15,0 8 0-15,1 16 0 16,1 6 0-16,-2 14 0 16,10 4 0-16,-6 18-252 15,-6 2-667-15</inkml:trace>
  <inkml:trace contextRef="#ctx0" brushRef="#br0" timeOffset="186697.95">18367 15332 2252 0,'0'0'671'16,"0"0"-307"-16,0 0 6 0,0 0-175 0,0 0-73 15,0 0-34-15,0 0-54 16,-115-84-34-1,77 116 0-15,-2 8 0 16,6 10 0-16,5-2 0 0,12-4 0 16,10-8 0-16,7-12-9 15,0-12 7-15,7-8-14 16,10-4 16-16,2-9 3 16,0-16 9-16,-1 1-6 15,-5-8 0-15,-1 8-6 0,-6 4 0 16,-1 8 0-16,-1 6 0 15,0 6 0-15,8 0 0 16,8 14 0-16,4 8 0 16,10-2 0-16,6-4-8 15,2-6-26-15,0-10-23 32,-3 0 18-32,-8-22 13 0,-9-10 21 15,-8-14 4 1,-12-6 2-16,-2-6 0 15,0-9 29-15,-7-1 3 16,-7-4 3-16,4 10 0 0,-2 14-3 16,8 24-33-1,1 24 0-15,3 28 0 0,5 56 0 16,22 41 0-16,4 23 0 16,4 0 0-16,2-5 0 15,-9-27 0-15,-6-18 0 16,-6-26 0-16,-9-20 0 15,-3-11 0-15,-2-5 0 16,-2-10-75-16,0-8-167 16,-4-18-16-16,-12-18-267 15,-1-30-80-15,-6-37 89 0,1-35-36 16,6 2 144-16,4 12 408 16,8 11 274-16,4 33 356 15,0 4-141-15,10 0-98 16,7 19 91-16,6 20-221 15,4 5-86-15,2 11-91 16,6 3-46-16,-1 17-25 16,-5 9-13-16,-7 10-42 15,-11 6-45-15,-11 2-45 16,0 0 15-16,-27-4 3 16,-4-4 53-16,-2-10 61 15,3-8 13-15,11-12 70 0,9-6 42 16,10 0 48-16,5-14 8 15,26-18-127-15,14-12-37 0,3-6-16 16,6-4-1-16,-2-4 0 16,-8 2-2-16,-11 2 2 15,-10 4 2-15,-12 5-1 16,-8 7 6 0,-3 10 1-16,0 16-8 0,0 12 19 15,-3 12-18-15,-4 28 0 16,3 18 9-16,4 10-10 15,0 7 2-15,0 1-2 16,8-10 0-16,6-8-1 16,-1-20-6-16,-1-12 6 15,-1-14 1-15,-3-12 0 0,4 0 24 16,1-22 4-16,5-10-17 16,2 2 10-16,2 0 9 15,1 10-3-15,-4 8 7 16,0 10 1-1,-4 2-35-15,1 10 0 0,2 14 0 16,-1 10 0-16,10 16-81 16,-2-6-406-16,-3-9-743 0</inkml:trace>
  <inkml:trace contextRef="#ctx0" brushRef="#br0" timeOffset="187266.55">20099 15190 1739 0,'0'0'1406'16,"0"0"-892"-16,0 0-310 16,0 0-72-16,0 0-86 15,0 0-31-15,0 0-7 0,-72 112-8 16,72-66 0-16,0-4-38 15,5-4-38-15,13-12-34 16,2-8-13-16,4-14 35 16,-1-4 44-16,-1-10 34 15,-5-20 10-15,-7-6 0 16,-10-16 7 0,-4-6 14-16,-28-6 8 15,-8-3 14 1,-4-1 19-16,2 8 13 15,7 8 4-15,14 12-14 0,13 10-4 16,8 2 18-16,10 4-79 16,23 4 0-16,11 3 0 15,6 8 0-15,-2 5 0 16,-1 4 0-16,-7 5 0 16,-6 30 0-16,-10 13 0 15,-5 16 0-15,-4 16 0 16,-1 8 0-16,3 21 0 15,12 17 0-15,14 19 0 16,-3-15 0-16,-3-30 0 16,-12-30 0-16,-12-26 0 0,-4 0 0 15,-9 1-89-15,0-5-89 16,-24-16-40-16,-21-15 22 16,-35-14-293-16,8-22-240 15,13-4-497-15</inkml:trace>
  <inkml:trace contextRef="#ctx0" brushRef="#br0" timeOffset="187392.62">20268 15673 1540 0,'0'0'1000'15,"0"0"-385"-15,0 0-290 0,165-86-55 16,-91 60-173-16,11-5-73 16,32-15-24-16,-16 8-232 15,-21 0-695-15</inkml:trace>
  <inkml:trace contextRef="#ctx0" brushRef="#br0" timeOffset="188023.51">22032 14640 1979 0,'0'0'732'16,"0"0"-233"-16,0 0-206 15,-155-2-78-15,97 32-101 16,-2 18-65-16,0 15 1 0,0 15-7 16,4 10 1-1,9 2-19-15,11-2-13 0,19-7 5 16,12-9-4-16,5-10-12 15,29-14 9-15,16-12-10 16,11-14-18 0,8-12 1-16,-1-10-34 0,-5-12-19 15,-16-16-17-15,-13-8-20 16,-21-8 22-16,-8 0-5 16,-11 2 37-16,-22 7 40 15,-12 9 5-15,-1 8 8 16,1 8 20-16,7 6 64 15,11 4 27-15,14 0-23 0,9 0-20 16,4 0-20-16,0 0 3 16,21 0 78-16,11 0-129 15,6 0 0-15,0-8 0 16,-3-3 0-16,-3-2 0 16,-12 3 0-16,-7 2 0 15,-9 4 0-15,-2 0 0 16,-2 4 0-16,0 0 0 15,0 10 0-15,0 19 0 16,0 8 0-16,0 16 0 16,0 5 0-16,0 4 0 15,0 6 0-15,0-2 0 16,0-6 0-16,8-3 0 16,0-11 0-16,-1-10 0 0,-3-10 0 15,1-10 0-15,-5-14-54 16,0-2-457-16,0 0-628 0</inkml:trace>
  <inkml:trace contextRef="#ctx0" brushRef="#br0" timeOffset="190699.26">22980 14865 1835 0,'0'0'691'0,"0"0"-432"16,0 0 211-16,0 0-162 15,0 0-80-15,0 0-93 16,0 0-60-16,-9-93-28 16,9 128 1-16,6 33-48 15,11 34 0-15,2 34 0 16,4 17 0-16,1-1 0 16,3-9 0-16,-5-21 0 15,2-4 0 1,-3-22 0-16,-6-20 0 0,-3-19 0 15,-2-17 0-15,-1 2 0 16,1-4 0-16,0-10 0 0,-1-16 0 16,1-12-41-16,3-16-2 15,5-24 26-15,-1-18-49 16,6-24 5 0,-10-33 19-16,-9 7 18 15,-4 10 15-15,-9 13-8 0,-22 26 17 16,-13 2 12-16,-14-1 26 15,-9 18 25-15,-5 14-23 16,1 10-17-16,7 10-2 16,12 4-20-16,15 2 0 15,14 0-1-15,17 0 0 16,6 0-13-16,16 0-2 0,23 0 0 16,19-14 14-16,11-8 1 15,2-8 0-15,1-6 0 16,-9-4 1-16,-15-1 6 15,-15 5-6-15,-12 6 0 16,-13 6 14 0,-8 8-3-16,0 8-3 0,-8 8-4 15,-5 0-5-15,-3 0-9 16,7 16-2-16,7 2 1 16,2 4 9-16,4 0-10 15,19-4 5-15,8-4 6 0,5-1 0 16,1-4 0-1,3 1 0-15,-1 3 0 16,-8 0 0-16,-7 10 0 0,-6-1-6 16,-10 6 5-16,-3 6 1 15,-3-4 7-15,3-2-1 16,2-4-5-16,8-8 7 16,9-12-8-16,12-4-1 31,9-8-6-31,8-20 6 15,1-10 0-15,-5-6 1 16,-9-2 0-16,-9-3 1 0,-11 9 1 16,-7 12 25-16,-8 6 22 15,-5 16 29-15,0 6-78 16,0 10 0-16,0 22 0 16,0 13 0-16,0 0 0 15,2 4 0-15,16-5 0 16,9-8 0-16,11-10 0 15,3-12 0-15,5-10 0 16,-2-4 0-16,-9-14 0 16,-6-10 0-16,-13-8 0 15,-11-6 0-15,-5-2 0 0,-13-4 0 16,-21-1 0-16,-9 5 0 16,-1 10 0-16,-5 10 0 15,3 14 0-15,3 6 0 16,9 0 0-16,10 10 0 15,11 2 0-15,10 0 0 16,3-2 0-16,18-6 0 16,18-4 0-16,13 0 0 15,4-8 0-15,5-10 0 16,-4-2 0-16,-10 2 0 0,-6 6 0 16,-7 6 0-1,-8 6 0-15,-5 0 0 0,1 18 0 16,4 14 0-16,4 4 0 15,4 8 0-15,0 1 0 16,0-3 0-16,-6-6 0 16,-6-10 0-16,-5-8 0 15,-5-10 0-15,-7-4 0 16,0-4 0-16,0-8 0 16,1-16 0-16,6-10 0 15,2-8 0-15,2-5 0 16,5 1 0-16,3 10 0 15,-6 8 0-15,1 16 0 0,-5 12 0 0,1 0 0 16,5 22 0-16,-2 14 0 16,1 4 0-16,-1 6 0 15,-3-1 0-15,-4-9 0 16,-3-6 0 0,-1-8 0-16,-2-14 0 0,0-8 0 15,1 0 0-15,2-12 0 16,3-16 0-16,3-10 0 15,7-4 0-15,1-2 0 16,0 3 0-16,3 3 0 0,-4 14 0 16,-4 6 0-16,-4 14 0 15,2 4 0-15,-1 6 0 16,4 24 0-16,5 10 0 16,5 9 0-16,4-5 0 15,5 2 0-15,1-14 0 16,1-8 0-16,-5-14 0 15,-7-10-93-15,-3 0-111 16,-4-38-80 0,-3 0-474-16,-1-2-1054 0</inkml:trace>
  <inkml:trace contextRef="#ctx0" brushRef="#br0" timeOffset="191769.77">25754 14969 1510 0,'0'0'989'0,"0"0"-528"15,0 0 73-15,0 0-182 16,0 0-102-16,0 0-250 31,0 0 0-31,-11 30 0 0,11 28 0 0,11 8 0 32,11-3 0-32,5-5 0 15,4-8 0-15,2-12 0 16,1-14 0-16,-3-14 0 15,-6-10 0-15,-6 0 0 16,-3-18 0-16,-3-10 0 0,1-8 0 16,1-4 0-1,-1-4 0-15,-1 7 0 0,3 10 0 16,-3 14 0-16,5 13 0 16,2 0 0-16,4 28 0 15,3 12 0-15,4 5 0 16,3-1 0-16,-3-4 0 15,-2-12 0-15,-9-8 0 16,-7-14-11-16,-8-6-16 16,-5-6 26-16,0-20-4 15,-5-14 4-15,-5-8-14 0,1-2-12 16,4-9 13-16,5 9 7 16,2 4 7-16,22 12-1 15,12 8 1-15,7 6 0 16,11 4 0-16,1 2 1 15,3-2 3-15,-3-10-4 16,-7-2 0-16,-11-12 1 16,-12-6-1-16,-14-11-1 15,-11-7-11-15,0-4-9 16,-11 0-25-16,-11 6 7 16,-1 12 14-16,6 18 25 15,1 23 15-15,5 13-13 16,7 55 13-16,4 41-11 0,0 36 46 15,8-6-25-15,12-21-4 16,-2-31 12-16,0-32-15 16,4 6-4-16,0-7-13 15,3-4-1-15,-5-10 4 16,-9-17-4-16,-2-14 0 16,-3 0 15-16,0-6 15 15,2-19-30-15,5-3 0 16,5-8 0-16,3-4 0 15,0 4 0-15,2 6 0 0,-1 16 0 16,-2 14 0-16,0 4 0 16,-2 24 0-16,0 10 0 15,0 2 0 1,-5-2 0-16,3-3 0 0,-5-12 0 16,2-5 0-16,1-11 0 15,-1-7 0-15,5 0 0 16,4-12 0-1,2-19 0-15,5-1 0 0,2-8 0 16,0-4 0-16,-4 6 0 16,-2 10 0-16,-7 16 0 0,-5 12 0 15,0 6 0-15,-3 22 0 16,1 8 0-16,2 2 0 16,0-2 0-16,2-12-23 15,10-16-278-15,-4-8-378 16,-3 0-355-16</inkml:trace>
  <inkml:trace contextRef="#ctx0" brushRef="#br0" timeOffset="191927.13">27538 14506 2090 0,'0'0'1107'15,"0"0"-749"-15,0 0-45 16,0 0-193-16,0 0-120 0,0 0-172 15,0 0-486-15,96 86-1131 0</inkml:trace>
  <inkml:trace contextRef="#ctx0" brushRef="#br0" timeOffset="192489.25">28097 14899 1901 0,'0'0'520'0,"0"0"-42"0,0 0-182 16,0 0-119-16,0 0-63 15,-124-30-60 1,95 72 9-16,0 14 3 0,9 6-18 16,11 2 3-16,9-6-33 15,13-9-18-15,29-17-46 16,16-16-47-16,11-16 21 15,5-8 3-15,-5-32 12 16,-11-15 36-16,-16-15 12 16,-13-24 7-16,-15-18 2 0,-9 1 0 15,-5 15 12-15,0 22 41 16,-5 30 31-16,-4 8 84 16,0 14 10-16,0 22-80 15,1 16-80-15,0 36-6 16,0 34 12-16,3 0 8 15,5 13-32-15,0-5 0 16,0-20 0-16,11 0 0 16,5-16 0-16,1-20-33 15,2-15-17-15,-4-18 2 0,1-5 0 16,1-5 35-16,6-26 13 16,-1-1-7-16,5-8 6 15,-2 4 1 1,-1 6 0-1,-2 12 51-15,-1 14-20 0,-4 4-8 16,-1 16 10-16,1 16 4 16,1 8-12-16,5 0-25 15,-2-8 0-15,8-1-17 16,5-13-79-16,13-14-172 16,-7-4-344-16,-5 0-474 0</inkml:trace>
  <inkml:trace contextRef="#ctx0" brushRef="#br0" timeOffset="193131.75">29757 14600 806 0,'0'0'1419'16,"0"0"-1043"-16,0 0 7 16,-118 4-113-16,74 36-64 15,0 14-87-15,1 14-25 16,7-1-13-16,10-1-36 16,10-8-21-16,9-8-10 15,7-18-14-15,2-10 31 16,21-18-10-16,6-4 9 15,2-16 11-15,0-18-28 0,-2-10 19 16,-2-4 28 0,-7-6-29-16,-5 10-31 0,-4 9 0 15,-3 20 0-15,-6 12 0 16,-2 3 0-16,0 35 0 16,0 9 0-16,0 10 0 15,8 4 0-15,11-10 0 16,8-8 0-16,4-18 0 15,2-12 0-15,0-10 0 16,1-22 0-16,-5-18 0 16,-8-14 0-16,-2-14 0 15,-3-6 0-15,-8-15 0 16,-1-1 0-16,-3 0 0 0,-4 10 0 16,0 18 0-1,0 21 0-15,0 23 0 0,0 18 0 16,0 18 0-16,-6 35 0 15,-1 19 0-15,3 16 0 16,4 6 0-16,0 1 0 16,11-5 0-16,18-10 0 15,8-18 0 1,13-14-60-16,2-16-140 0,4-26-40 16,9-16-100-16,-14-22-266 15,-15-10-96-15</inkml:trace>
  <inkml:trace contextRef="#ctx0" brushRef="#br0" timeOffset="193257.17">29915 14610 1832 0,'0'0'682'16,"0"0"-184"-16,0 0-125 0,0 0-141 16,0 0-116-16,139-10-116 15,-25-4-98-15,-14 2-351 16,-11-4-841-16</inkml:trace>
  <inkml:trace contextRef="#ctx0" brushRef="#br0" timeOffset="194556.87">30939 15003 1545 0,'0'0'1102'0,"0"0"-773"15,0 0 233-15,0 0-229 16,0 0-215-16,0 0-86 16,29-114-11-16,-23 58-11 15,-1-7 5-15,-1-13-13 0,-4-4 7 16,2-10 9 0,-2 3-18-16,0 9 0 0,0 18 0 15,0 18 0-15,0 20 0 16,-6 18 0-16,-3 4 0 15,-5 28 0-15,-3 18 0 16,-4 14 0-16,3 15 0 16,5 5 0-16,7 10 0 15,6-4 0 1,0 2 0-16,21-3 0 0,18-9 0 0,12-14 0 16,7-16 0-16,6-16 0 15,1-16-3-15,-3-14 3 16,-8-6 0-16,-9-28 3 15,-10-16-3-15,-8-8 0 16,-12-14 0 0,-6 2 0-16,-9 6 0 0,0 13 0 15,-6 21 0-15,-17 20 0 16,-5 10 0-16,-3 22 0 16,4 20 0-16,9 8 0 15,13 3 0-15,5-3 0 16,27-4 0-16,19-8 0 15,17-12 0-15,11-10 0 0,6-12 0 16,0-4 0-16,-5-8 0 16,-5-20 0-16,-12-8 0 15,-14-10 0-15,-12-5 0 16,-12 1 0-16,-11 6 0 16,-9 10 0-16,0 14 0 15,-11 16 0 1,-14 4 0-16,-4 20 0 0,-6 18 0 15,3 9 0-15,6 3 0 16,5-4 0-16,13-2 0 16,8-12-11-1,0-8-34-15,4-10 9 0,18-12 15 16,3-2 15 0,-1-10 5-16,1-16 1 0,-1-6 13 15,-1-8-13 1,-4 0 0-16,2 4 1 15,-13 9-1-15,-1 13 1 16,-2 14-1-16,-5 0-19 16,0 19 10-16,0 11 3 15,0 3 6-15,0-2-13 16,0-5-65-16,4-12-3 16,7-8 34-16,5-6 34 15,4-2 13-15,2-26 10 16,5-2 36-16,0-9 35 15,2-1 0-15,-2 2-12 0,-1 4 15 16,-4 8-84-16,-6 8 0 16,-3 12 0-16,-4 6 0 15,3 6 0-15,-2 22 0 16,7 10 0-16,-5 11 0 16,-1-1 0-16,-1 2 0 15,-6-8-12-15,-4-8-42 16,0-8-32-16,-12-16-11 15,-9-6 37-15,-6-4 37 16,0-8-5-16,5-16-13 0,11-6 1 16,9-6 35-16,2-10 5 15,8-2 15-15,21-5 2 16,7-5-10-16,5-4-7 16,-2-2 9-16,-1-6-3 15,-5 2 2-15,-10 5 1 16,-12 9 55-16,-7 10 11 15,-4 8-15-15,0 10-4 0,0 12 2 16,-2 6-25-16,-5 8-4 16,3 4-29-1,-2 26-21-15,-2 20 21 0,2 12 21 0,1 9-21 16,3 9 0-16,2-2 0 16,0-4 0-1,0-2 0-15,0-14 0 0,0-9 0 16,0-11-32-16,0-18-212 15,0-10-365-15,0-10-419 0</inkml:trace>
  <inkml:trace contextRef="#ctx0" brushRef="#br0" timeOffset="194731.21">32267 14427 2718 0,'0'0'608'16,"0"0"-45"-16,0 0-356 15,0 0-207-15,124-44 0 16,-73 38 0-16,-6 6 0 16,-22-8 0-16,-19 7-481 15,-4-3-1134-15</inkml:trace>
  <inkml:trace contextRef="#ctx0" brushRef="#br0" timeOffset="197326.12">14573 16802 1927 0,'0'0'610'15,"0"0"-332"-15,0 0 87 16,0 0-67-16,0 0-50 16,0 0-113-16,10-62-27 15,-10 62 19-15,0 14-127 16,0 18 0-16,-3 20 0 16,-2 16 0-16,5 2 0 15,0 2 0-15,14-9 0 0,13-9 0 16,9-14 0-16,3-18 0 15,3-14 0-15,3-8-3 16,-5-8 2-16,-4-24-6 16,-5-7 5-16,-13-6 2 15,-9-4 0-15,-9-5 1 16,-2 0 0-16,-27 0-1 16,-7 2 11-16,-6 12-11 15,-3 12 0-15,5 16 0 0,5 12 0 16,6 8 0-16,4 24 0 15,7 8 0 1,9 4 0-16,9 4 0 0,0-12 0 16,16-4 0-16,15-10 0 15,11-12 0-15,8-10 0 16,3 0 0-16,-2-18 0 16,-1-10 0-16,-13 2 0 15,-8-6-3-15,-6 6 6 16,-12 8-3-16,-3 4 0 15,-4 10 0-15,1 4 0 16,4 8 0-16,6 24 0 16,6 12 0-16,1 6 0 15,2 0 0-15,-3-2 0 0,-3-11 0 16,-3-11 0-16,-6-8 0 31,-2-14 0-31,-1-4 0 0,1 0 0 0,2-18 0 16,4-12 0-16,5-7 0 15,0-3 0-15,5 4 0 16,-4 6 0-16,3 16 0 16,-1 8 0-16,-2 6 0 15,2 18 0-15,1 14 0 16,3 4 0-16,1 4 0 16,5 1 0-16,5-9 0 0,4-10 0 15,9-10 0-15,4-12 0 16,6 0 0-16,-1-22 0 15,-7-14 0-15,-7-4 0 32,-10-9 0-32,-12-1 0 0,-13-2 0 0,-7 2 0 15,-2 10 0-15,0 10 0 16,-4 16 0-16,-9 14 0 16,1 0 0-16,-1 32 0 0,2 12 0 15,4 8 0 1,7 2 0-16,0-8 0 0,16-7 0 31,19-16 0-31,15-6-24 0,29-17-219 0,-12 0-511 16,-7-13-1947-16</inkml:trace>
  <inkml:trace contextRef="#ctx0" brushRef="#br0" timeOffset="197958.19">17056 16972 2372 0,'0'0'582'15,"0"0"-471"-15,0 0 158 16,0 0-3-16,0 0-64 15,0 0-86-15,0 0-46 16,46-76-26-16,-32 32-32 0,-6-10 1 16,-1-8-12-1,-3-11 8-15,-4 3-3 0,0 6-6 16,0 12 0-16,0 20 9 16,-2 14 5-16,-2 18-14 15,-1 10 0-15,3 34 0 16,2 22 0-16,0 12 0 15,0 15 0-15,9-3 0 16,7-2 0-16,3-8 0 16,0-12 0-16,-1-14 0 15,-3-9 0-15,-4-19 0 16,-4-8 0-16,-3-18 0 0,-1 0 0 16,-3-10 0-16,0-20 0 15,0-15 0-15,4-1 0 16,5 6 0-16,5 4 0 15,5 6 0-15,8 12 0 16,6 10 0-16,8 8 0 16,1 0 0-16,5 0 0 15,-5 18 0-15,-4 4 0 16,-9 0 0-16,-9 4-38 0,-11-4-5 16,-9 0-2-1,0 1 16-15,-21-4 16 0,-12 7 1 16,-7-7 11-16,-2-1 1 15,4-2 0-15,6-6 1 16,11-6-1-16,9 0-37 16,10-4-118-16,6 0-140 15,21-16-390-15,4-2-151 0</inkml:trace>
  <inkml:trace contextRef="#ctx0" brushRef="#br0" timeOffset="198257.06">17815 16900 1192 0,'0'0'842'0,"0"0"-307"0,0 0-60 16,0 0-152-16,0 0-39 16,0 0-110-16,0 0-89 15,38-78-58-15,-4 78-12 16,5 8 5-16,11 14-5 16,-2 14-2-16,0 0 1 15,-11 8-14-15,-12-4-11 16,-12 0 4-16,-13-9-2 15,0-4 9-15,-2-9 10 16,-9-9 5-16,2-9 21 16,2 0 12-16,7-27-48 0,0-13 0 15,4-10 0-15,21-8 0 16,10 2 0-16,10 10-76 16,7 12-161-16,19 20-221 15,-11 14-282-15,-9 0-251 0</inkml:trace>
  <inkml:trace contextRef="#ctx0" brushRef="#br0" timeOffset="199027.65">18936 16882 565 0,'0'0'1439'0,"0"0"-946"15,0 0-198-15,0 0 58 16,-78-120-132-16,49 102-74 15,-5 10-30 1,-1 8 15-16,-5 4-57 16,2 24-37-16,2 6-22 15,5 12-15-15,9-6 11 16,10 4-12-16,12-12 0 0,0-2 0 16,12-12-7-1,13-8-19-15,3-10 10 0,3 0 1 16,-2 0 9-16,-4-18 4 15,-3-6 2-15,-5-2 0 16,0-4 1-16,-9-2 35 16,0 6-20-16,-4 8-4 15,-4 4 35-15,2 10 4 16,0 4-27-16,3 0-15 16,3 22-9-16,4 4 1 0,5 2-1 15,6-2-24 1,2-8 3-16,-2-4-21 0,4-6 2 15,-4-8 17-15,-1 0 9 16,1-12 13-16,-4-8 1 16,-1-10 0-1,0-2 6-15,0 2 29 0,-5 2-10 16,1 6 10-16,-3 8-11 16,0 10 4-16,0 4-21 15,4 0-6-15,3 22 7 16,1 6 10-16,0 2-12 15,-1-2-6-15,-3-6-19 16,-1-4 1-16,-3-6 0 0,-7-6 0 16,1-2 16-16,0-4-7 15,2-4 8-15,3-14 1 16,9-10-6-16,0-10 6 16,8-2 0-16,4 2-1 15,0-2 1-15,-2 9 1 16,-2 13 17-16,-2 6 9 15,-8 12-15-15,-1 0 5 16,-1 21 16-16,1 2-10 16,-3 8-23-16,3 1 0 15,-1-2 0-15,2-8 0 0,-7-4 0 16,-3-8-3-16,-2-2-15 16,-3-8-12-1,-2 0 5-15,0 0-13 0,0 0-19 16,0 0-157-16,-7 0-326 15,-4-8-535-15</inkml:trace>
  <inkml:trace contextRef="#ctx0" brushRef="#br0" timeOffset="199769.65">20185 16615 1677 0,'0'0'647'16,"0"0"-350"-16,0 0 68 15,0 0-60 1,-124-22-122-16,92 26-95 0,-1 22 10 16,2 10 4-16,2 9-21 15,12 9-41-15,7-4-25 16,10-2-6-16,8-4 0 16,27-12-9-16,13-14-2 15,18-14 2-15,5-4-9 16,2-22-28-16,-1-14-46 15,-12-8-10-15,-16-6 45 0,-15-12 24 16,-16-5 12 0,-13-9 12-16,0 0 6 0,-19 2 14 15,-8 10 37-15,2 15 31 16,5 21 14-16,7 12-39 16,4 16 9-1,7 8-42-15,2 27-28 0,0 19 11 16,0 10-2-16,2 10-10 15,11 2 19-15,1-4-20 16,-3-5-1-16,2-13 1 16,-1-6 0-16,-4-16 4 0,1-14-4 15,-5-4 0 1,2-14-3-16,-2 0-13 0,5-10 7 16,6-16 8-16,5-14 1 15,7-4-2-15,2 2 2 16,0 2-9-16,0 13 9 15,-6 9-9-15,-4 18 0 16,-3 0 9-16,-5 14 6 16,-3 17 20-1,4 9-13-15,-3 0-13 0,2 2-4 16,3-2-95 0,10 0-231-16,-2-10-335 0,-2-8-337 0</inkml:trace>
  <inkml:trace contextRef="#ctx0" brushRef="#br0" timeOffset="202191.37">21587 16473 1883 0,'0'0'691'0,"0"0"-442"16,0 0 61-16,0 0-153 16,0 0-93-1,0 0-22-15,-27 114 26 0,25-64-7 16,2-6-14-16,0-7-26 15,2-10-14-15,17-4 0 32,2-11-6-32,6-12 46 15,4 0-7-15,0-4-8 16,-4-18-8-16,-6-9-9 16,-10-1 7-16,-11-8 2 0,0-4-9 15,-18 2 11 1,-16 2 7-16,-2 10 7 0,1 16 22 15,2 14-23-15,4 0-18 16,8 28-21-16,10 12-5 16,9 0-2-16,2 0-1 15,27-10 1-15,19-8 7 16,12-22-1-16,12 0 0 0,1-22 0 16,-4-18-9-1,-7-12 9-15,-16-6 1 0,-13-2 0 16,-14-2 9-16,-15 0 0 15,-2 3-1-15,0 11 20 16,-9 16 7-16,-3 14-35 16,6 18 0-16,4 4 0 15,2 32 0-15,0 40 0 16,0 33 0-16,22 37 0 16,3 10 0-16,-1-9 0 15,-2-21 0-15,-8-32 0 16,-3-19 0-16,-5-17 0 15,-1-12 0-15,-3 6 0 16,-2-6 0-16,0-6-104 16,-11-40-217-16,-11 0-275 0,-8-18-434 0</inkml:trace>
  <inkml:trace contextRef="#ctx0" brushRef="#br0" timeOffset="202332.15">21884 16932 1969 0,'0'0'991'15,"0"0"-524"-15,0 0-251 16,0 0-25-16,129-62-97 16,-56 44-67-16,12 0-27 0,33-12-229 15,-22 10-580-15,-16-2-708 16</inkml:trace>
  <inkml:trace contextRef="#ctx0" brushRef="#br0" timeOffset="203664.46">22684 16704 2478 0,'0'0'740'0,"0"0"-376"16,0 0-80-16,0 0-154 15,0 0-88-15,122-71-33 16,-69 43-1-16,-1 2-8 16,-12-4 0-16,-11 6-1 15,-13-2 2-15,-14 0-1 16,-2 4 12-16,-10 8-6 0,-16 10 3 15,-3 4-2-15,-2 22-7 16,2 18 0-16,4 14-1 31,9 8-1-31,12 4 2 0,4-7-1 0,14-5 0 16,21-18 0-16,14-10-2 0,7-12-3 31,2-14 5-15,-2-4-9-16,-5-20 9 0,-9-6-2 15,-8-6 3-15,-10-9 1 16,-6 5-1-16,-9 4 18 16,-4 4 0-16,-3 14-18 15,0 10 0-15,0 8 0 16,2 12 0-16,6 20 0 16,1 8 0-16,4 1 0 15,3 3 0-15,0-12 0 16,0-10 0-16,-2-12 0 15,-1-10 0-15,-1 0-20 16,-1-24 7-16,-1-10 11 0,2-7-5 16,-1 0 7-1,1 0-1-15,1 11 2 0,4 2 21 16,3 16-2-16,2 4-20 16,7 8 0-16,8 0 0 15,5 8 0-15,10 6 0 16,6-2 0-16,4-6 0 15,1-6 0-15,-9 0 0 16,-8-6 0-16,-15-16 0 16,-10 0 0-16,-14-4 0 15,-9-2 0-15,0-2 0 0,-7 2 0 16,-15 2 0-16,-2 8 0 16,-3 18-3-16,0 0-5 15,5 28 8-15,4 16 0 16,9 8 0-16,7 2 0 15,2-6 0-15,11-6-1 16,21-12-4-16,5-16 4 16,7-9 1-16,4-5-5 15,-2-13 5-15,-1-11 0 16,-5-10 0-16,-7-2 6 16,-8-4-6-16,-5-2-5 0,-5 8 5 15,-3 6 1-15,-8 16 6 16,-1 12-7-16,-3 0 0 15,0 30 0-15,0 16 1 16,0 6 0-16,6-2 8 16,7-2-9-16,10-16-1 15,3-9-17-15,6-15-11 16,1-8-4-16,2-8 11 16,-1-19 13-16,-5-13 8 15,0-4 1-15,-5-2 1 16,-3 2 0-16,-2 4 1 0,-3 8 14 15,-5 14-10-15,-2 14-6 16,-4 4 1-16,-1 18-1 16,3 12 16-16,-1 6-4 15,6 0-6-15,5-4-6 16,6-10 0-16,4-12-13 16,2-10-4-16,0 0 10 15,0-24 7-15,-5-12 1 16,0-8 0-16,-3 0 10 15,-4-6 11-15,-3 6 10 0,-3 8-7 16,-5 5-25 0,-2 17 0-16,0 10 0 0,-4 4 0 15,0 35 0-15,0 15 0 16,2 14 0-16,0 14 0 16,2 8 0-16,1-2 0 15,-3 5 0-15,0 1 0 16,-2-4 0-16,0 2 0 15,0 1 0-15,0-9 0 0,0-4 0 16,0-12 0-16,0-12 0 16,-4-16 0-16,-17-14 0 15,-8-22 0-15,-11 0 0 16,-6-22 0 0,1-18 0-16,7-14 0 0,16-12 0 15,22-24 0-15,8 1 0 16,44-9 0-16,68-26-78 15,-12 38-484-15,-2-3-727 0</inkml:trace>
  <inkml:trace contextRef="#ctx0" brushRef="#br0" timeOffset="204295.49">26159 16258 1669 0,'0'0'1081'16,"0"0"-788"-16,0 0 66 16,0 0-101-16,-113-26-165 0,74 38-65 15,6 10-26 1,9 6-2-16,10 7-1 15,14-8 0-15,0 4-8 0,23-7-32 16,12-4 29-16,5-4 11 16,1 0-5-16,-1-2 5 15,-7 4 0-15,-10 4 0 16,-10 4 0-16,-11 2 1 16,-2 2 0-16,-20-2 27 15,-18 2-15-15,-6-8-1 16,-4 1-5-16,6-9-5 15,13-9 6-15,14-5-6 0,15 0-1 16,7-14-55-16,32-22-47 16,17-10-24-16,7-10-106 15,3-12-6-15,-3-6 103 32,-14 1 86-32,-13 5 49 0,-16 6 52 0,-16 14 180 15,-4 16 52-15,0 6 9 16,-2 16-77-16,-5 2-33 15,5 8-183-15,-1 10 0 16,3 30 0-16,0 34 0 16,19 34 0-16,16 35 0 15,3 9 0-15,-1-23 0 16,-10-31 0-16,-11-36 0 0,-3-8 0 16,-1 8 0-16,-1 1 0 15,-5-5 0-15,-6-18-17 16,0-16-199-16,-6-24-293 15,-12-10-223-15,0-16-332 0</inkml:trace>
  <inkml:trace contextRef="#ctx0" brushRef="#br0" timeOffset="204537.84">26404 16463 2068 0,'0'0'567'15,"0"0"-43"1,0 0-210-16,43-107-101 15,-5 89-102-15,4 9-64 0,3 9-19 16,-8 0-22-16,-6 22-4 16,-12 14-2-16,-17 6-17 15,-2 10 10-15,-27-2-13 16,-11 2-20-16,-5-6-16 16,6-6-22-16,12-14-124 15,25-12-318-15,9-14-199 16,22 0-354-16</inkml:trace>
  <inkml:trace contextRef="#ctx0" brushRef="#br0" timeOffset="205734.37">27135 16437 660 0,'0'0'1742'16,"0"0"-1214"0,0 0-48-16,42-112-198 0,-39 77-132 15,-3 7-43-15,-5 6-16 16,-19 4-35-16,-12 14-56 15,-6 4 0-15,-10 22 0 16,-3 22 0-16,4 15 0 16,11 7 0-16,13 6 0 15,17-10 0-15,10-12 0 0,16-10 0 16,24-18-9-16,8-14 9 16,0-8-1-16,1-12 1 15,-5-20 10-15,-7-8-10 16,-13-4 0-16,-6-4 0 15,-9 6 0-15,-5 2 0 16,-4 10 0 0,0 11 0-16,0 14 0 0,2 5 0 15,3 18 0-15,2 18 0 16,4 8 0-16,5 2 0 16,1-2 0-16,3-8 0 15,1-10 0-15,-4-12-9 16,1-10 9-16,-1-4 0 15,4-12 0-15,-1-20 9 0,2-8-9 16,0-6 0-16,3-2 0 16,0 0 0-16,-6 7 0 15,-1 14 0-15,-5 13 0 16,-3 14 0-16,-1 0 0 16,-5 32 0-16,2 12 0 15,-1 10 0-15,4 8 0 16,-2-8 0-16,1-4 0 0,1-12 0 15,-1-10 0-15,-4-15 0 16,2-13 0-16,1 0 0 16,2-17 0-16,2-23 0 15,7-6 0-15,4-12 0 16,3 0 0 0,2 0 0-16,-3 14 0 0,0 9 0 15,-4 16 0-15,-1 14 0 16,-6 5 0-16,3 14 0 15,-3 14 0-15,1 12 0 16,-2 5 0-16,-1-1 0 16,3-8 0-16,-5-2 0 15,-3-16 0-15,1-4 0 0,-2-10 0 16,-1-4 0-16,5 0 0 16,5-22 0-1,5-10 0-15,6-6 0 0,4 2 0 16,2-4 0-1,-2 8 0-15,-4 10 0 0,-6 9 0 16,0 12 0 0,-6 1 0-16,-2 4 0 0,2 14 0 15,1 4 0-15,-3 2 0 16,2-2 0-16,-1-4 0 0,-2-6 0 16,-1-6 0-16,5-6 0 15,1 0 0-15,6-10 0 16,1-16 0-1,5-2 0-15,1 2 0 0,-3 4 0 16,-5 4 0-16,-3 5 0 31,-3 12 0-31,-1 1 0 0,3 0 0 0,5 9 0 16,5 4 0-16,7-3 0 31,8-2 0-31,1-8 0 16,3 0 0-16,-5-22 0 0,-7-9 0 15,-6-5 0-15,-12-4 0 16,-8-8 0-16,-7 2 0 16,0-6 0-16,-5 10 0 15,-10 12 0-15,-3 16 0 16,3 14 0-16,-2 22 0 16,5 28 0-16,5 34 0 15,5 2 0-15,2 11 0 16,0-7 0-16,2-14 0 15,11 0 0-15,-2-10 0 16,1-17 0-16,-2-9 0 16,-3-16 0-16,0-12 0 0,-7-6 0 15,0-6-179-15,-7 0-187 16,-17-10-321-16,-5-8-172 0</inkml:trace>
  <inkml:trace contextRef="#ctx0" brushRef="#br0" timeOffset="205898.72">28436 15986 1998 0,'0'0'1073'15,"0"0"-757"1,0 0 42-16,0 0-115 0,0 0-232 16,0 0-11-16,0 0-504 15,78-10-1001-15</inkml:trace>
  <inkml:trace contextRef="#ctx0" brushRef="#br0" timeOffset="206829.5">29586 15783 1908 0,'0'0'656'0,"0"0"-271"16,0 0 79-16,0 0-155 15,3-106-89-15,-13 102-66 16,1 4-154-16,-2 18 0 16,-2 26 0-16,2 18 0 15,4 14 0-15,5 14 0 16,2 3 0-16,2-3 0 15,23-10 0-15,4-8 0 16,9-19 0-16,6-16 0 16,1-16 0-16,-1-21 0 0,-4 0 0 15,-7-26 0-15,-8-14 0 16,-9-13 0-16,-10-7 0 16,-6-2 0-16,0 4 0 15,-4 2 0-15,-10 15 0 16,1 18 0-16,5 13 0 15,5 10 0-15,3 1 0 16,0 22 0-16,3-1 0 16,14 0 0-16,8 0 0 0,4-8 0 15,2-2 0-15,2-2 0 16,-4-10 0-16,-2 0 0 16,-4 0 0-16,-8 0 0 15,-7 0 0-15,-5 6 0 16,-3 6 0-16,0 6 0 15,0 8 0 1,0 0 0-16,3 2 0 16,12-6 0-16,12-4 0 15,6-4 0-15,9-10 0 0,7-4 0 16,-1 0 0 0,-2-8 0-16,-4-12 0 0,-6-6 0 15,-7-4 0-15,-5-6 0 16,-8 0 0-16,-3-4 0 15,-9 4 0-15,-1 10 0 16,-3 8 0-16,0 14 0 16,-5 4 0-16,-12 12 0 15,-1 20 0-15,0 4 0 16,9 8 0-16,9 4 0 16,2-10 0-16,31-4 0 15,17-12 0-15,6-8 0 16,8-14 0-16,1 0 0 0,-5-14 0 15,-6-16 0 1,-10-6 0-16,-11-4 0 0,-8-10 0 16,-9-2 0-16,-10 2 0 15,-6 5 0-15,0 9 0 16,-6 18 0-16,-15 14 0 16,-1 4 0-16,-3 31 0 15,4 13 0-15,7 12 0 16,12 4 0-16,2 0 0 15,20-4 0-15,18-6 0 16,9-10 0-16,3-13 0 16,2-18 0-16,-12-9-3 15,-26-18-205-15,-14-18-378 0,-2-4-502 16</inkml:trace>
  <inkml:trace contextRef="#ctx0" brushRef="#br0" timeOffset="207034.41">29512 15972 2845 0,'0'0'528'0,"0"0"-219"16,0 0-17-16,129-67-170 0,-55 37-122 16,11 2 0-16,36-8-45 15,-23 6-475-15,-15 6-912 16</inkml:trace>
  <inkml:trace contextRef="#ctx0" brushRef="#br0" timeOffset="207430.28">31803 15741 2921 0,'0'0'466'16,"0"0"-265"-16,0 0 113 15,0 0-120-15,0 0-194 16,0 0 0-16,0 0 0 16,-60 110 0-16,60-74 0 15,0-8-3-15,25-6-33 16,8-5 12-16,5-16 13 15,6-1 10-15,1 0 2 0,-1-19 6 16,-4-4 20 0,-1-7 13-16,-4 2-40 0,-4-2 0 15,0 6 0-15,-2 12 0 16,0 12 0-16,3 0 0 16,-3 22 0-16,-2 14 0 15,-2 12 0-15,-6 2 0 16,-3 0 0-16,-10-1-44 15,-4-9-116-15,-2-10-103 0,-14-10-294 16,-7-12-477-16</inkml:trace>
  <inkml:trace contextRef="#ctx0" brushRef="#br0" timeOffset="207602.96">31779 15512 2558 0,'0'0'853'16,"0"0"-617"-16,0 0 213 0,0 0-449 16,0 0 0-1,0 0-221-15,0 0-1157 0</inkml:trace>
  <inkml:trace contextRef="#ctx0" brushRef="#br0" timeOffset="209405.44">17997 17802 1714 0,'0'0'477'0,"0"0"-353"0,0 0 111 0,0 0 1 16,0 0-110-1,0 0-30-15,-12-92 47 0,18 74-9 16,10 4-37-16,3 4-22 15,10 2-9-15,7 4 0 16,9 4-14-16,4 14 2 16,2 20-10-16,-4 16-29 0,-9 16 9 15,-11 6-14-15,-14 5-9 16,-9-1 0-16,-4-6-1 16,0-8-1-16,-8-16 1 15,1-20 0-15,3-8 0 16,2-18 1-16,2 0 20 31,0-26 24-31,0-20-24 16,0-12-20-16,2-8 8 15,9 4-8-15,1 8 14 16,5 14 4-16,3 13-1 16,4 13-3-16,5 14-15 15,2 14 1-15,5 23 17 0,-2 11 2 16,-1 6-7-16,-6 4-11 15,-8-6-2-15,-3-6-9 16,-7-9-11-16,-3-16-11 16,-3-8 4-16,-1-9 13 15,0-4 13-15,3-18 1 16,4-23-1-16,2-15 0 16,5-8 1-16,1-2-2 0,6 12 2 15,-1 18 2 1,3 14 17-16,-1 22 1 0,2 0 1 15,3 32 15-15,0 12-17 16,-2 10-10-16,2 0-8 16,-2-2 0-16,0-8 5 15,0-12-6-15,1-14 0 16,-1-9-10-16,0-9-11 16,4-18 13-16,-2-21 7 15,2-15 0-15,-2-4 1 16,-2-8 2-16,-4 6 4 15,-8 3-5-15,-1 11-1 16,-6 24 32-16,-4 18 4 0,1 8-13 16,-3 32-23-16,5 23 0 15,4 7 0-15,4 2 0 16,12-6 0-16,7-8 0 16,4-17 0-16,2-19 0 15,-2-16-8-15,-5-22-223 16,-6-20-309-16,-13-7-452 0</inkml:trace>
  <inkml:trace contextRef="#ctx0" brushRef="#br0" timeOffset="209535.47">19553 17562 1311 0,'0'0'1444'0,"0"0"-909"16,0 0-210-1,0 0-42-15,0 0-208 0,0 0-75 16,0 0-336-16,-2-32-474 15,31 50-1650-15</inkml:trace>
  <inkml:trace contextRef="#ctx0" brushRef="#br0" timeOffset="211130.87">20025 18049 2300 0,'0'0'886'0,"0"0"-543"16,0 0 22-16,0 0-163 16,0 0-202-16,0 0 0 15,0 0 0-15,52-112 0 16,-19 67 0-16,5 0 0 16,-1-12 0-16,2 3 0 15,-8 4 0-15,-9 6 0 16,-6 14 0-16,-12 10 0 15,-4 8 0-15,0 8 0 0,-11 4 0 16,-5 8 0-16,-1 14 0 16,3 14 0-16,8 0 0 15,6 8 0-15,2 0 0 16,29-4 0-16,16-4 0 16,6-4 0-16,7-5 0 15,-6-1 0-15,-10-6 0 16,-10 2 0-16,-19 0 0 15,-15 0-23-15,0 4 22 16,-31-4-4-16,-6-4 5 16,-6-4 5-16,1-4-5 15,11-6 0-15,10-4 1 16,15 0 0-16,6-6 21 0,14-16-22 16,25-8 0-16,17-10 0 15,11-6 0-15,8-6 0 16,4-3 0-16,-10-3 0 15,-9 4 0-15,-20 0 0 16,-18 10 0-16,-20 8 0 16,-2 14 0-16,-24 10 0 15,-14 12 0-15,0 0 0 16,1 22 0-16,8 4 0 16,10 6 0-16,15 2 0 0,4-6 0 15,20 4 0 1,20-2 0-16,14-4 0 0,4-2 0 15,4-2 0-15,-1 0 0 16,-9 1 0-16,-11 3 0 16,-12 2 0-16,-16 2 0 15,-13 6 0-15,0-4 0 16,-25 4 0-16,-4-6 0 16,-4-4 0-16,6-12 0 15,10-6 0-15,13-8 0 16,4-8 0-16,10-28-8 15,24-16-34-15,5-6 2 16,9-10-16-16,-4 6 4 0,-1 3 40 16,-12 11 12-16,-7 16 0 15,-12 14 81-15,-8 10 48 16,-4 8-129-16,0 4 0 16,0 22 0-16,0 14 0 15,0 5 0-15,0 0 0 16,0 0 0-16,15-5 0 15,10-8 0 1,1-14 0-16,1-6 0 16,0-12 0-16,-2 0 0 15,-4-22 0-15,2-4 0 0,-3-14 0 16,0-1 0-16,-2 1 0 16,0 4 0-16,-5 4 0 15,-2 16 0-15,-1 6 0 16,-2 10 0-16,3 4 0 15,1 24 0-15,3 2 0 16,1 6 0-16,-1-4 0 16,-1-1 0-16,-1-5 0 15,-4-12 0-15,-2-8 0 16,0-6 0-16,1 0 0 16,3-24 0-16,5-6 0 15,7-11 0-15,0 5 0 16,9 0 0-16,-3 10 0 0,0 8 0 15,-3 14 0-15,-3 4 0 16,2 0 0-16,-1 18 0 16,8 8 0-16,5 4 0 15,10-2 0-15,8-10 0 16,3-5 0-16,5-13 0 16,-5 0 0-16,-10-27 0 15,-5-5 0-15,-12-8 0 16,-13-4 0-16,-7 0 0 15,-11-6 0-15,0 6 0 0,-4 4 0 16,-14 9 0-16,-7 17 0 16,-4 10 0-16,0 4 0 15,0 13 0-15,3 19 0 16,8 2 0-16,9 2 0 16,7-4 0-16,2 0 0 15,5-10 0-15,14-4 0 16,3-2 0-16,3-2 0 15,0 4 0-15,-4 8 0 16,0 6 0-16,-5 9 0 16,-1 7 0-16,-1 6 0 0,-1 10 0 15,0 2 0 1,-1 0 0-16,-4 2 0 0,-3-5 0 16,-5-5 0-16,0 0 0 15,-13-6 0-15,-19-6 0 16,-11-6 0-16,-7-7 0 15,-6-12 0-15,0-4 0 16,8-17 0-16,13-4 0 16,25-30 0-16,10-39 0 15,29-7 0-15,20-10 0 16,16-8 0-16,-1 13 0 16,7-1 0-16,-9 8 0 15,-30 0-261-15,-18 17-440 0,-14 22-635 16</inkml:trace>
  <inkml:trace contextRef="#ctx0" brushRef="#br0" timeOffset="211303.67">21191 17397 2210 0,'0'0'1180'16,"0"0"-949"-16,0 0-93 0,0 0-138 15,0 0-45-15,164-28-836 16</inkml:trace>
  <inkml:trace contextRef="#ctx0" brushRef="#br0" timeOffset="211494.51">23218 17692 3167 0,'0'0'712'0,"0"0"-598"16,0 0-11-1,0 0-103-15,0 0-65 0,0 0-411 16,-116 135-326-16,94-83-764 0</inkml:trace>
  <inkml:trace contextRef="#ctx0" brushRef="#br0" timeOffset="211856.67">21048 18727 1595 0,'0'0'630'16,"0"0"-271"-16,0 0 195 0,0 0-191 15,0 0-59-15,0 0-115 16,0 0-87-16,3-22-102 0,41 8 0 16,18-6 0-16,34-13 0 15,39-3 0-15,35-8 0 16,4 4 0-16,-32 4 0 15,-44 18 0-15,-48 4 0 16,-23 10-72 0,-15 4-260-16,-12 0-183 0,-44 0 19 15,-20 18-172-15,-10 4-907 0</inkml:trace>
  <inkml:trace contextRef="#ctx0" brushRef="#br0" timeOffset="212061.52">21159 18849 1684 0,'0'0'787'0,"0"0"-260"16,0 0-47-16,0 0-159 15,0 0-196-15,0 0-53 32,134-72-5-32,-29 36-34 15,39-10-33-15,46-11 0 16,15-5 0-16,-9 8 0 15,-29 8 0-15,-51 12-82 16,-31 6-173-16,-10-2-259 0,-25 12-273 16,-10 4-239-16</inkml:trace>
  <inkml:trace contextRef="#ctx0" brushRef="#br0" timeOffset="212202.42">22869 18366 1790 0,'0'0'679'16,"0"0"-84"-16,0 0-121 15,0 0-191-15,0 0-122 16,0 0-161-16,0 0-15 16,15 4-737-16</inkml:trace>
  <inkml:trace contextRef="#ctx0" brushRef="#br0" timeOffset="-192266.27">27012 17235 1866 0,'0'0'472'16,"0"0"-251"-16,0 0 148 0,0 0-73 15,0 0-149-15,0 0-42 31,-29-22 7-31,61 14-20 0,42-6-28 0,66-12-22 16,71-6-18-16,37-8-19 16,-3 3-5-16,-58 11-50 15,-48 4-218-15,-58 4-395 16,-40 8-318-16</inkml:trace>
  <inkml:trace contextRef="#ctx0" brushRef="#br0" timeOffset="-192092.81">27033 17375 751 0,'0'0'2061'0,"0"0"-1771"15,0 0-137-15,171-28 83 16,5-4-96-16,18-2-106 16,-27 2-34-16,-64 14-470 15,-64 6-955-15</inkml:trace>
  <inkml:trace contextRef="#ctx0" brushRef="#br0" timeOffset="-154031.39">12584 9214 2357 0,'0'0'477'0,"0"0"-248"16,0 0-4-16,0 0-107 15,0 0-84-15,0 0-32 16,-10 0-1-16,24 24 56 16,1 10 29-16,6 6-26 0,-4 6-21 15,1-1-15-15,1-4-15 16,-4-6-3-16,3-9 1 15,3-10-6-15,11-14 20 32,13-2 13-32,30-47 28 0,41-44-10 0,42-48-29 15,12-19-10-15,-5-5-7 16,-41 35-5-16,-41 44 9 16,-29 31-10-16,-21 25 1 15,-6 6 19-15,-10 8 8 16,-6 4 29-16,-8 10-21 15,-3 0-36-15,0 2 0 0,0 14 0 16,0 8 0-16,4 6 0 31,1 27-150-31,1-9-351 0,-6-2-840 0</inkml:trace>
  <inkml:trace contextRef="#ctx0" brushRef="#br0" timeOffset="-149491.37">3549 17490 1803 0,'0'0'609'0,"0"0"-362"15,0 0 134-15,0 0-66 16,0 0-108-16,0 0-70 16,-20 0-10-16,20 0-37 15,0 0-22-15,0 0-28 16,4 0-22-16,21-13-18 16,26-9-159-16,-4 0-439 15,-5 8-746-15</inkml:trace>
  <inkml:trace contextRef="#ctx0" brushRef="#br0" timeOffset="-149356.02">3498 17758 2760 0,'0'0'699'16,"0"0"-602"-16,0 0 59 16,0 0-58-16,0 0-98 15,138-58-140-15,-67 36-442 0,-15 8-679 0</inkml:trace>
  <inkml:trace contextRef="#ctx0" brushRef="#br0" timeOffset="-148300.1">4271 17325 1332 0,'0'0'362'0,"0"0"-146"0,0 0 146 16,0 0-54-16,0 0-27 15,0 0-71-15,73-106-1 16,-73 100 32-16,-22 2-85 16,-7 4-60-16,-5 0-36 15,-3 4-38-15,1 20-13 16,3 10-7-16,6 2-2 16,6 0 0-16,11 4 0 15,10-4 2-15,0-6-2 16,4-6 0-16,16-2 8 15,7-9 7 1,-1 1-5-16,1-6-4 0,-4-2-5 0,-7 2 1 16,-8 6-1-16,-6 4-1 15,-2 8 2-15,0 10-2 16,-20 4 1-16,-5 8 0 16,-1-2 13-16,0-6-8 15,3-5 4-15,10-12-4 16,3-10 0-16,8-8-6 15,2-5 0-15,2 0-5 0,19 0-7 16,4-1 11 0,1-3-14-16,-4 4-4 0,-2 0-2 15,-7 5 1-15,-7 22 7 16,-6 13 7-16,0 10 6 16,0 10 0-16,-6-2 9 15,2-4 5-15,4-9-4 16,0-9-8-16,0-13 5 15,10-4-7-15,5-11 0 16,5-8-28-16,9-14-84 16,-5-13-131-16,-8 1-531 0</inkml:trace>
  <inkml:trace contextRef="#ctx0" brushRef="#br0" timeOffset="-145558.98">4627 7852 1795 0,'0'0'731'0,"0"0"-395"15,0 0-7-15,0 0-19 0,0 0-124 16,0 0-96-16,0 0-6 0,-17-98-8 15,12 94-14-15,0 4-25 16,-4 0-16-16,-6 6-2 16,-9 30-19-16,-12 18-13 31,-5 18 13-31,4 11-1 16,8-1-15-16,18-10-40 15,11-18 19-15,6-20 15 16,32-21 22-16,9-13 1 15,6-25 25-15,3-23-7 16,-7-12-1-16,-13-8 30 0,-11-2-15 16,-17 7-13-1,-6 13-20-15,-2 12 0 0,0 20 0 16,0 16 0-16,0 2 0 16,0 28 0-16,12 16 0 15,3 13 0-15,6 3 0 16,0 0 0-16,8-4 0 15,-2-6 0-15,2-4-57 16,-2-5-134-16,6-9-280 16,-6-9-399-16,-2-12-825 0</inkml:trace>
  <inkml:trace contextRef="#ctx0" brushRef="#br0" timeOffset="-145369.81">5280 8225 2107 0,'0'0'609'0,"0"0"-344"16,0 0-74-16,0 0-114 15,0 0 9-15,0 0-47 16,18 103-24-16,-18-57-15 16,-11 2-100-16,-5 4-268 15,5-12-264-15,7-18-188 0</inkml:trace>
  <inkml:trace contextRef="#ctx0" brushRef="#br0" timeOffset="-144931.86">5641 7696 2201 0,'0'0'672'16,"0"0"-172"-16,0 0-215 15,0 0-160-15,0 0-125 0,0 0-9 16,0 0 9-16,-7 122-1 16,7-58 1-1,0 1-2-15,0-4-23 0,0-8-59 16,0-15 10-16,5-10 11 16,-3-14 42-16,2-12 21 15,4-2 26-15,2-8 37 16,3-18-12-16,6-6-14 15,1-2-7-15,-1 2 3 16,2 6-12-16,-1 9-19 16,0 12-2-16,0 5-18 15,2 4 6-15,0 18 6 16,1 8 5-16,-3 4-5 16,-5 2 5-16,-3-2-19 0,-10-2 13 15,-2-2-5-15,-2-4 4 16,-23-4 7-16,-6-4-11 15,0-6-24-15,4-8-41 16,13-4-50-16,10-11-195 16,4-7-522-16</inkml:trace>
  <inkml:trace contextRef="#ctx0" brushRef="#br0" timeOffset="-144774.41">6299 8169 2023 0,'0'0'581'0,"0"0"-229"0,0 0-32 16,0 0-191-16,0 0-93 15,-29 113-36-15,21-77-63 16,4-7-277-16,4-6-470 0</inkml:trace>
  <inkml:trace contextRef="#ctx0" brushRef="#br0" timeOffset="-144475.74">6877 7827 2148 0,'0'0'646'16,"0"0"-175"-16,0 0-188 15,0 0-92-15,0 0-79 16,0 0-85-16,0 0-26 16,-104 51-1-16,73-1 1 15,4 5 4-15,9-1-5 16,13-8 0-16,5-10 0 0,16-8 0 16,26-12 1-1,16-10-1-15,13-6-101 0,33-26-129 16,-21-6-370-1,-13-2-447-15</inkml:trace>
  <inkml:trace contextRef="#ctx0" brushRef="#br0" timeOffset="-144303.12">7294 8069 1942 0,'0'0'584'15,"0"0"-238"-15,0 0 13 16,0 0-136-16,-14 102-83 15,12-64-62-15,-2 4-57 0,-5 3-21 16,-11 9-91 0,3-8-237-16,1-14-581 0</inkml:trace>
  <inkml:trace contextRef="#ctx0" brushRef="#br0" timeOffset="-143800.12">8061 7967 1698 0,'0'0'626'0,"0"0"-290"16,0 0-39-16,0 0-56 15,0 0-49-15,-45-113-71 16,25 105-13-16,-6 4-25 15,-4 4-17-15,-5 7-23 16,-4 21-26-16,2 9 1 16,3 10-6-16,10-1-6 15,9-2 0-15,15-6-6 16,0-12 0-16,19-8 0 16,24-14 0-16,9-4 14 0,7-18-8 15,-1-18-6 1,-4-12 15-1,-13-8-13-15,-14-9 8 0,-11-4 8 0,-13-6-3 16,-3 3 6-16,-3 6-15 16,-15 9 3-16,3 21 12 15,3 18 15-15,4 18-31 16,6 11-5-16,2 32-9 16,0 20 9-16,6 11 6 15,14 10-6-15,5-2 8 16,2-2-8-16,-1-5-1 15,-1-7-51-15,-5-8-163 16,-7 6-158-16,-6-15-406 0,-7-18-445 16</inkml:trace>
  <inkml:trace contextRef="#ctx0" brushRef="#br0" timeOffset="-143626.52">8533 8057 2336 0,'0'0'687'0,"0"0"-407"15,0 0 4-15,0 0-134 16,0 0-93-16,0 0-12 16,0 0-22-16,0 88-22 15,0-60-1-15,0-4-28 0,0-6-221 16,0-6-304-16,11-10-317 0</inkml:trace>
  <inkml:trace contextRef="#ctx0" brushRef="#br0" timeOffset="-143260.56">8967 7864 1741 0,'0'0'710'16,"0"0"-431"-16,0 0 24 0,0 0-116 16,0 0-95-16,0 0-58 15,0 0-22-15,156-30-5 31,-118 10-6-31,-7-4 1 0,-11-2 4 0,-9-2-5 16,-11 0 16-16,0 0-17 16,-2 6 50-16,-17 6 34 15,-10 10-27-15,-5 6-17 16,-3 4-23-16,-4 26-5 16,3 8 19-16,9 8 29 15,9 4 17-15,11 2-8 0,9-1-12 16,0-8-23-16,29-3-7 15,11-5-7-15,12-9-20 16,8-10-56-16,6-8-175 16,30-8-225-16,-17-10-281 15,-15-10-272-15</inkml:trace>
  <inkml:trace contextRef="#ctx0" brushRef="#br0" timeOffset="-138771.71">5167 17455 1393 0,'0'0'1236'0,"0"0"-1116"15,0 0-80-15,0 0 105 16,0 0-24-16,0 0-76 0,-77-32-18 15,75 32 30-15,0 0 22 16,-2 0 12-16,-3 0 10 16,-5 0-25-16,0 4-14 15,-9 14-23-15,0 10-20 16,-4 16-6-16,0 11-12 16,3 3 4-16,6 4-4 15,5 0 0-15,9-8 0 16,2-14 0-16,9-5-1 15,20-21 0-15,13-10-15 0,12-4-47 16,10-31-16-16,5-9-36 16,23-18-182-16,-21 8-472 15,-18 14-887-15</inkml:trace>
  <inkml:trace contextRef="#ctx0" brushRef="#br0" timeOffset="-138567.56">5755 17700 2270 0,'0'0'589'0,"0"0"-504"16,0 0 92-16,0 0-24 16,0 0-77-16,0 0-48 15,0 0-14-15,-38 124 11 16,22-65-7-16,1-1-18 15,3-4-111-15,12-4-173 16,0-16-243 0,0-16-111-16</inkml:trace>
  <inkml:trace contextRef="#ctx0" brushRef="#br0" timeOffset="-138029.22">6530 17517 1437 0,'0'0'1219'16,"0"0"-1063"0,0 0 75-16,0 0-2 0,0 0-119 15,0 0-66 1,0 0 1-16,-62-76 33 0,33 76-11 15,-9 0-37-15,-2 0-9 16,-5 18-1-16,-1 4 26 0,3 5 11 16,3 5-1-16,9 0-29 15,8 6-8-15,10-2-7 16,11-4-10 0,2 0-1-1,17-6-1-15,17-8 0 0,9-14-15 0,3-4-4 16,1-8 7-16,-1-24 0 15,0-8 6-15,-11-10 6 16,-6-2 1-16,-12-7 5 0,-7 5 3 16,-10-4-2-1,0 0 17-15,-14 6-6 0,-1 10-4 16,-1 12 5-16,5 12-1 16,5 10 5-16,6 8 1 15,0 0-17-15,0 12-7 16,8 20 0-16,9 12 0 15,4 10 13 1,1 0-12-16,-1 8-1 16,-4-4-34-16,-1 1-80 15,8 11-150 1,-4-16-368-16,-1-14-271 0</inkml:trace>
  <inkml:trace contextRef="#ctx0" brushRef="#br0" timeOffset="-137839.41">6931 17652 2383 0,'0'0'657'0,"0"0"-488"16,0 0 69-16,0 0-50 16,0 128-113-16,0-79-50 15,0-4-13-15,-2 4-12 16,0-7-24-16,2-12-159 15,0-8-386-15,0-16-340 0</inkml:trace>
  <inkml:trace contextRef="#ctx0" brushRef="#br0" timeOffset="-137398.33">7490 17517 2266 0,'0'0'348'0,"0"0"-246"15,0 0 109-15,0 0-78 16,0 0-94-16,120-36-24 16,-93 18-8-16,-6 0-6 15,-4-4 5-15,-1 0 0 16,-7 0-5-16,-3 0 15 15,-4 0 19-15,-2 4 7 16,0 0 3-16,-4 0 23 0,-13 8-8 16,-8 6 0-16,-2 4 21 15,-4 10 2-15,0 20 2 16,0 10-2-16,4 10-8 16,9 2-18-16,5 7 24 15,10-9-39-15,3-6-24 16,7-8-10-16,20-10-8 15,10-16-1-15,9-10-33 16,4 0-83-16,2-24-84 16,10-20-150-16,-13 8-498 0,-11-3-606 15</inkml:trace>
  <inkml:trace contextRef="#ctx0" brushRef="#br0" timeOffset="-136838.65">8446 16946 844 0,'0'0'1491'0,"0"0"-1257"16,0 0 268-1,0 0-162-15,0 0-128 0,0 0-127 16,0 0-56-16,-49-104-23 15,89 100 1-15,2 4-7 16,1 0-6-16,-7 10-33 16,-7 20 3-16,-12 10-9 15,-12 2 18 1,-5 10 13-16,-9-2 14 0,-16 3 6 16,-1-3 25-16,1-6 11 15,7-4-7-15,9-12-11 16,9-2-12-16,0-12-11 15,13-6 5-15,21-8 8 16,7 0-8-16,3 0-6 16,1-4-28-16,-8-2-6 15,-8 2 11-15,-16 4 14 16,-8 6 2-16,-5 20 7 16,-11 10 29-16,-14 12 17 15,-4 2-2-15,8 4-2 16,2-1 10-16,13-7-29 15,6-2-17-15,4-8 1 16,19-2-5-16,4-6 5 16,-4-2-7-16,-4-8-9 0,-11 4 3 15,-8-4 6-15,-8 9 0 16,-26 1 11-16,-9 2 1 16,-3-4 10-16,4-2-1 15,8-10-21-15,16-10-33 16,18-14-190-16,18-16-546 15,18-10-653-15</inkml:trace>
  <inkml:trace contextRef="#ctx0" brushRef="#br0" timeOffset="-136697.46">9237 17638 2227 0,'0'0'1148'0,"0"0"-886"16,0 0-38-16,0 0-86 15,0 0-138-15,0 0-523 16,0 0-1498-16</inkml:trace>
  <inkml:trace contextRef="#ctx0" brushRef="#br0" timeOffset="-64240.41">23296 11171 1998 0,'0'0'567'15,"0"0"-409"-15,0 0 93 16,0 0-127-16,0 0-62 16,0 0-4-16,0 0 11 15,43 80 27-15,-10-62-11 16,5-6-16-16,5-8-1 16,5-4-22-16,8 0 17 0,11-10-13 15,6-8-31-15,5-2-2 16,3 0-16-16,-4 4 0 15,-3 6 2-15,-7 2-2 16,-9 6-1-16,-7 2 2 16,-6 0 11-16,-1 0 28 15,3 0-1-15,4 6-10 16,11-2 15-16,14-2-10 16,24-2-4-16,-4 0-17 15,12-4-14-15,-2-14 11 16,-12-2-11-16,8-8 0 15,-3-6 6-15,-13-4-6 16,-8-2 6-16,-9 4-5 0,-15 10-1 16,-10 12 0-1,-10 14 0-15,-3 1-3 0,1 27 2 16,3 7 2-16,5 3 0 16,9-2-1-16,6-8 0 15,13-12 14-15,9-12-11 16,6-4-3-16,4-18 0 15,-3-14 0-15,-3-9 0 16,-6-3 0-16,-5-2 0 16,-8 2 0-16,-7 6 0 0,-8 10 0 15,-9 16 0 1,-9 12 0-16,-6 2 0 0,-1 26 0 16,2 4 0-16,7 6 0 15,10-3 0-15,12-5 0 16,12-10 0-16,12-11 0 15,11-9 0-15,7-5 0 16,-1-22 0-16,-3-4 0 16,-10-4 0-16,-12 3 0 15,-16 8 0-15,-15 8 0 16,-15 10 0-16,-8 6 0 16,-1 10 0-16,1 16 0 15,7 2 0-15,7 2 0 16,11-7 0-16,14-9 0 15,15-10 0-15,13-4 0 0,12-14 0 16,4-15 0-16,-3 0 0 16,-5-2 0-16,-11 5 0 15,-9 10 0-15,-14 8 0 16,-14 6 0-16,-13 2 0 16,-6 0 0-1,-8 0 0-15,-1 0 0 0,-6 0-104 16,-3 0-688-16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5:51:20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2642 4219 35 0,'0'0'1587'15,"0"0"-1189"1,0 0-23-16,0 0 4 0,0 0-46 15,0 0-56-15,0-20-97 16,0 20-76-16,0 0-38 16,0 0-51-16,0 0-9 15,0 0 0-15,0-4-6 16,-2-2 18-16,-10-4-7 16,-5-1-1-16,-8 2 8 0,-8 7-12 15,-9 2 2-15,-7 16-8 16,-12 24-8-16,-12 32 7 15,-12 32 1-15,-2 32 0 16,14 11-1-16,26-23 1 16,26-31 0-16,21-37-6 15,4-10 1 1,31 0 4-16,23-4 1 0,40-12-14 16,42-30 14-16,-2-6-57 15,-13-26-76-15,-27-14-35 16,-40 6 53-16,-14-6 61 15,-19-2 36 1,-25 6 18-16,-36 9 52 0,-28 9 18 16,-15 12-17-16,4 8-29 0,8 4-12 15,20 0 4-15,20 6-11 16,21 4-5-16,6 0 0 16,14-2 5-16,19-2 35 15,11-4 35-15,6-2-28 16,-2 0-7-16,-5-6-11 31,-10-1-16-31,-11 0 8 16,-10 5-6-16,-8 2 26 15,-4 0-1-15,0 4-34 0,2 20 3 16,5 11 5-16,-1 11-13 16,6 8 11-16,-3 8-11 15,-3 2-1-15,-2 2 0 16,-4-1 5-16,0-6-11 15,3-6 1-15,2-17-109 16,8-32-207-16,-3-4-425 16,4-18-295-16</inkml:trace>
  <inkml:trace contextRef="#ctx0" brushRef="#br0" timeOffset="171.8">3029 4900 1505 0,'0'0'1523'0,"0"0"-1186"16,0 0-114-16,0 0-74 16,139-22-83-16,-56 11-41 15,8-4-25-15,31-1-70 16,-21 4-271-16,-24 4-694 0</inkml:trace>
  <inkml:trace contextRef="#ctx0" brushRef="#br0" timeOffset="843.1">4255 4341 1279 0,'0'0'1106'0,"0"0"-598"16,0 0-45-16,0 0-175 15,0 0-74-15,0 0-101 16,0 0-97-16,-40-20-7 15,28 74-9-15,-3 16 6 16,4 13 6-16,2 3-4 16,7 0-8-16,2-8 15 15,6-11-15-15,23-17 0 16,10-16 2-16,14-20-1 0,9-14-2 16,10-18 0-16,5-29 1 15,2-15-6-15,-8-14 6 16,0-24 0-16,-20 6-1 15,-11-4 7-15,-13-1-4 16,-23 23-1-16,-4 0-1 16,0 18 30-16,-21 19-4 15,-10 21-26-15,-10 18 0 16,-10 2 0-16,-11 32 0 0,-5 19 0 16,-7 7 0-16,3 8 0 15,7-2 0-15,6-4-8 16,12-12-7-16,15-11-15 15,14-16 12-15,11-14 5 0,6-9 13 16,0-10 20-16,8-22-20 16,9-13 0-16,4-5 1 15,-3 6 5 1,-5 10 5-16,-2 12 4 0,-4 18-5 16,0 4-10-1,6 28-4-15,9 18 4 0,9 16-1 0,9 9 2 16,7 7 4-16,9 0 1 15,5-2-5 1,1-2 1 0,-4-8-2-16,-5-7-1 15,-8-9 0-15,-10-8-3 16,-10-10 4-16,-10-10 0 16,-5-8 0-16,-4-8 0 15,-2-6-2-15,3 0-58 16,-1-4-142-16,4-12-298 15,-8 0-764-15</inkml:trace>
  <inkml:trace contextRef="#ctx0" brushRef="#br0" timeOffset="2265.98">7334 4816 1395 0,'0'0'683'16,"0"0"-363"-16,0 0 29 15,0 0 102-15,0 0-181 16,0 0-41-16,0 0-71 16,-19 0-37-16,32 0-34 15,51 0-54 1,77 0-33-16,86 0 0 0,47-6 0 15,20 1 0-15,-11-2 0 16,-37 1 0-16,-13-2 0 16,-26-2 0-16,-30-4 0 31,-50 2-36-31,-46-2-35 0,-33 2 11 0,-26-2-21 16,-11-4 3-1,-11-6 78-15,-2-6-26 16,-36-2 10-16,-18-4 4 15,-8 3 1-15,-3 4 10 16,2 4 0-16,14 7 1 16,13 4 41-16,16 4 25 15,13 5 27-15,9 1-34 16,4 1-32-16,28 1-5 16,12 2-13-16,9 0-9 15,5 0 3-15,-4 12-1 0,-8 14-2 16,-14 10 0-16,-12 8 0 15,-18 9 12-15,-2 3-12 16,-18 4 0-16,-18 2 4 16,-8 0-4-16,-7 1-7 15,-22 15-268-15,10-14-472 16,10-12-491-16</inkml:trace>
  <inkml:trace contextRef="#ctx0" brushRef="#br0" timeOffset="3172.4">10538 4738 1758 0,'0'0'686'15,"0"0"-337"-15,0 0 112 16,0 0-225-16,0 0-68 0,65-104-70 16,-14 54-43-1,12-10-7 1,1-8-4-16,-2-9-5 0,-1-21-3 0,-16 4-24 31,-14-5 7-31,-18 1-13 16,-13 26 0-16,0 10-1 15,-21 26-5-15,-8 32-17 16,-10 28-4-16,-3 64 2 16,6 43 10-16,18 13 7 15,18-6 2-15,2-30-1 16,18-32-2-16,0-15 3 15,0-5 1-15,1 2 0 0,-2 6 11 16,-1-1-12-16,-5-13 6 16,-5-14-6-16,-6-14-3 15,0-10-6-15,0-12 9 16,3 0 8-16,3-20 47 16,6-18-25-16,5-13-16 15,6-1-14-15,4 2-5 16,0 6 4-16,0 12 1 15,-2 12 0-15,0 14 9 16,2 6-9-16,-1 14 0 16,3 20 0-16,0 10-7 0,4 2 1 15,-4 2 6-15,0-4-47 16,-5-5-41-16,-3-7-116 16,3-8-68-16,-3-10-281 15,-6-8-261-15</inkml:trace>
  <inkml:trace contextRef="#ctx0" brushRef="#br0" timeOffset="3739.56">11959 4762 1731 0,'0'0'843'0,"0"0"-339"0,0 0-195 16,3-120-33-16,-3 84-86 15,-3 5-89-15,-7 6-50 16,-1 7-15-16,-3 10 1 15,1 8-30-15,-3 8-7 16,-6 26-1-16,-5 12-11 16,5 8 12-16,2 0 0 15,9-4-3-15,6-10-3 16,5-12 3-16,0-11-15 16,0-13-5-16,13-4 23 15,1-9 0-15,6-18 5 16,0-8-4-16,1-5 12 0,-2 4-3 15,-3 4-4-15,-5 12-3 16,-5 14-3-16,4 6-13 16,1 10-17-16,7 20 15 15,1 4 15-15,6 4-1 16,0-4-1-16,-1-7-44 16,-2-9 4-16,-2-11 28 15,-1-7 13-15,-2 0 1 16,8-24 19-16,1-6-8 15,8-8 2-15,6 0 7 16,3 0-19-16,3 4 12 0,3 12-6 16,2 8-6-16,-2 14-2 15,3 2 0-15,-6 26 1 16,-8 12-1-16,-7 6-6 16,-13 2 7-16,-11 1-8 15,-7-8 5-15,0-4 3 16,-23-7 1-16,-6-10-1 15,-4-6 14-15,2-10-14 16,-7-4-1-16,11-6-134 16,12-12-640-16</inkml:trace>
  <inkml:trace contextRef="#ctx0" brushRef="#br0" timeOffset="4499.79">13444 4662 2410 0,'0'0'792'16,"0"0"-408"-16,0 0-122 15,0 0-14-15,0 0-248 16,22-102 0-16,9 77 0 16,8 7 0-16,0 4 0 15,1 13 0-15,0 1 0 16,-1 19 0-16,-6 24 0 16,-6 15 0-1,-6 10 0-15,-7 6 0 0,-7-2 0 16,-5-8-42-16,-2-14-24 15,0-13 19-15,0-15 22 0,4-16 25 16,3-6 4-16,9-20 73 16,8-20-55-16,8-15 10 15,5-7-31-15,3 0 14 16,1 4-15-16,-3 14 0 16,-5 14-1-16,-2 18-7 15,-4 12-5-15,-2 8 12 16,-6 26-12-16,-1 12 12 15,-3 4-6-15,-1 3-26 16,-1-8 3-16,1-8-3 16,1-13-3-1,1-14 30-15,4-10 6 0,2-4 2 0,3-26 17 16,4-12-1-16,2-9 21 16,0-1-28-16,-2 4-10 15,-5 12 9-15,-6 14-10 16,-5 18 0-16,-1 4-22 15,-3 26 20-15,5 12-4 16,-1 8 6-16,5 0 0 16,3-2 4-16,6-9-3 15,7-11-2-15,1-12 1 16,4-12 0-16,-2 0 6 16,-1-25 0-16,-5-11-6 0,-4-12 9 15,-10-6-8-15,-9-4 11 16,-8 2-5-16,-5 10 1 15,-26 18-8-15,-16 18 0 16,-13 10-113-16,-40 54-76 16,15 2-277-16,12 0-579 0</inkml:trace>
  <inkml:trace contextRef="#ctx0" brushRef="#br0" timeOffset="5446.14">15672 4925 1141 0,'0'0'753'0,"0"0"-264"16,0 0-220-16,0 0-45 16,0 0-27-16,0 0-29 15,0 0 18-15,-4-33-3 16,28-4-99-16,7-16-29 15,9-15 8-15,2-10-27 16,5-6-21-16,-7 0 0 16,-6 12-7-16,-10 15-1 15,-11 19 7-15,-13 22-1 16,0 14 13-16,-8 2-26 16,-17 22-3-16,-2 12 3 15,10 8-6-15,8 5 5 16,9 1 0-16,11-2-9 0,29 2 2 15,14 0-13-15,6-4-9 16,-2 0 6-16,-10-4-25 16,-11-4-41-16,-22-6 1 15,-15-3 10-15,-23-8 47 16,-30-2 22-16,-16-9 10 16,-2-6-1-16,6-2 2 15,18-9 10-15,23-14 57 16,24-14-23-16,24-7 3 15,38-10-48-15,25-4 0 0,9-6-1 16,0 0-4 0,-11 0 5-16,-19 1 2 15,-18 5 4-15,-22 6 19 0,-17 10 77 16,-9 12 6-16,0 10 8 16,0 12-38-16,-9 8-78 15,0 16 0-15,-2 32 0 16,2 36 0-16,5 42 0 15,4 39 0-15,0 9 0 16,15-5 0-16,6-19 0 16,1-27 0-16,-5-25 0 15,-3-22 0-15,-5-26 0 16,-3-14 0-16,1-6-44 16,-3-8-74-16,-4-12-109 15,0-10-1-15,0-72-343 0,-17-2-237 31,1-10-407-31</inkml:trace>
  <inkml:trace contextRef="#ctx0" brushRef="#br0" timeOffset="5666.86">16432 4648 1465 0,'0'0'714'0,"0"0"-361"16,0 0 9-16,90-114-138 16,-38 94-98-16,2 9-72 15,-1 11-25-15,-6 0-4 0,-14 25-24 16,-17 8 0-1,-16 8-2-15,-6 3 1 0,-33-2 0 16,-9-2 4-16,-8-4-4 16,4-6 0-16,10-8-8 15,15-7-57-15,27-15-111 16,11 0-329-16,22-8-549 0</inkml:trace>
  <inkml:trace contextRef="#ctx0" brushRef="#br0" timeOffset="6569.51">17392 4628 2085 0,'0'0'675'0,"0"0"-289"16,0 0-115-16,-35-117-72 16,16 87-79-16,1 8-57 15,-6 8-18-15,-2 12-31 16,-8 2-14-16,-7 18-9 15,2 23 9 1,1 9-1-16,9 6 2 0,13 4-2 16,14-6 1-16,2-8-1 15,18-9-1-15,15-15-13 16,7-13 15-16,-1-9 6 16,-2-4 5-16,-3-23 5 0,-7-10 26 15,-8-3 3-15,-3-2 3 31,-7 2-25-31,-3 8-14 0,-2 10 9 16,-4 10-18-16,4 12-1 0,-4 6-43 16,2 26 4-16,2 12 40 15,5 6-2-15,5-4-5 16,3-6-5-16,3-10-15 16,0-16 26-16,0-10 1 15,3-4 8-15,-2-14 23 16,2-16-14-16,4-6 13 0,2-6 12 15,0-2-23 1,0 2 16-16,-5 8-35 0,-2 10 0 16,-4 12 0-16,-5 12 0 15,3 0 0-15,-1 24 0 16,1 16 0-16,-1 8 0 16,-3 6 0-16,-3 3-10 15,-3-6-8-15,-1-8-22 16,-2-10 1-16,-3-12 30 15,2-11-8-15,0-10 17 16,0 0 22-16,7-22 14 16,4-19-12-1,7-7-23-15,7-10 0 0,4 0 16 0,3 6-16 16,-1 10 17-16,-2 14-17 16,0 12 1-16,-4 16-2 15,0 0-4-15,-2 22-6 16,-6 16 9-16,2 6-2 31,-8 4 3-31,-2 0 0 0,-4-9-9 0,-3-7-1 16,-4-13-1-16,2-7 10 15,-2-9 1-15,0-3 5 16,5-11 31-16,0-15-18 16,3-8-18-16,8-8 0 15,6-2 0-15,7 2 0 0,2 2 0 31,5 8 0-31,-1 6 0 0,-1 12 0 0,-3 8 0 32,-6 6 0-32,-3 2 0 15,-4 22-3-15,-5 10-5 16,-2 8 5-16,-1 8 3 0,0 0 0 0,1-1 0 31,5-5-31-31,2-11-146 16,4-10-90-16,-1-11-268 15,-9-11-313-15</inkml:trace>
  <inkml:trace contextRef="#ctx0" brushRef="#br0" timeOffset="7202.05">18778 4650 1685 0,'0'0'877'16,"0"0"-356"-16,0 0-278 15,0 0-116-15,0 0-31 16,0 0-76-16,0 0-20 16,62-50 0-16,-40 50 3 15,0 0 27-15,3 0 16 0,-2 4-1 16,-4 14-13-16,1 6-2 16,-7 8-20-16,-3 4-10 15,-6 2 0-15,-4 1 1 16,0-6 0-16,0-7-1 15,0-5-6-15,0-11-3 16,0-6 8-16,0-4 1 16,0 0 62-16,9-18 25 15,7-8-35-15,-1-5-17 16,3 1 1-16,0 0-8 16,0 4-14-16,-5 6-5 15,1 2-8-15,-6 6-1 0,-1 4 9 16,-3 2-9-1,1 4 0-15,-5 0 0 0,0 2-7 16,0 0-8 0,0 0-15-16,0 0 0 0,0 0 24 15,0 0-3-15,0 0 8 16,0 0 0-16,0 0-17 16,0 0 7-16,0 0 4 15,0 0 0-15,0 0 7 0,0 0 1 16,0 0 0-16,0 0-1 15,0 0-5-15,0 0 4 16,0 0-7-16,0 0 8 16,0 0-5-16,0 0 5 15,0 0 0-15,0 0 1 32,0 0-1-32,0 0 0 0,0 0-1 0,0 0-10 15,0 0-112-15,-24 2-163 16,-5 8-488-16,0 0-523 0</inkml:trace>
  <inkml:trace contextRef="#ctx0" brushRef="#br0" timeOffset="7500.24">18787 4636 1716 0,'0'0'707'0,"0"0"-193"16,0 0-210-16,0 0-57 16,0 0-88-16,0 0-112 15,0 0-41-15,-36-12-6 16,14 38 0-16,-3 10 1 15,-2 6-1-15,5 4-6 16,2 0 5-16,9-6-14 16,11 0-136-16,0-13-376 15,0-11-484-15</inkml:trace>
  <inkml:trace contextRef="#ctx0" brushRef="#br0" timeOffset="8411">19059 4525 939 0,'0'0'668'0,"0"0"-418"15,0 0 67-15,0 0-27 16,0 0-144-16,0 0-30 15,0 0 39-15,0 35-20 16,0-11-34-16,0 2-26 16,0 2-6-16,0 0 16 15,0-4-26-15,2-2 1 16,2-2-21-16,-2-6-20 16,0-4-14-16,3-4-5 15,-1 0 0-15,3-4-2 16,2 0-43-16,4-2 5 15,3 0 13-15,4 0 15 16,-2-12 12-16,-2-2 0 0,-1 0 9 16,-1-4 36-16,-6 2 17 15,1 0 44-15,-2 2-19 16,-2 4 9-16,-1 2 8 16,-4 4-37-16,2 4-28 15,-2 0-27-15,2 0-12 16,1 16 0-16,5 8-8 15,4 6-19-15,3-2 2 0,6-4-16 16,0-8-20 0,4-6 2-16,0-10 30 0,-1 0 29 15,1-6 10-15,-3-14-1 16,2-2 2-16,3-4-11 16,-2 2 0-16,-3 4-2 15,-2 4 2-15,-6 8-1 16,-4 6-5-16,-3 2-20 15,-3 6 11 1,-2 16-3-16,4 4-12 0,2 4-43 16,3-2-64-16,7-8 31 15,9-8 16-15,4-10 17 16,7-2 47-16,6-12 16 16,1-12 10-16,2-8 18 0,4-2 4 15,-1-4 26-15,-4 0-10 16,-6 2-4-16,-11 0-1 15,-15 1 15-15,-14 5-15 16,0 5-3-16,-21 0-29 16,-12 7 16-16,-9 8-7 15,-5 6-2-15,0 4 1 16,0 17-9-16,3 20 0 0,7 13 7 16,9 15 35-16,10 7 29 15,14 4-20-15,4 2-14 16,9 1-13-16,17-3-24 15,6-2-1-15,-3-4-8 16,-7-6-57-16,-7-5 1 16,-6-8-17-16,-6-8-5 15,-3-11 15-15,0-10-63 16,-29-22-149-16,2 0-237 16,0-14-290-16</inkml:trace>
  <inkml:trace contextRef="#ctx0" brushRef="#br0" timeOffset="8582.04">19477 4207 2136 0,'0'0'1005'16,"0"0"-639"-16,0 0-24 16,0 0-174-1,0 0-100-15,0 0-68 0,0 0-195 16,-26 0-387-1,26 14-638-15</inkml:trace>
  <inkml:trace contextRef="#ctx0" brushRef="#br0" timeOffset="9763.68">20707 4766 2194 0,'0'0'717'0,"0"0"-362"15,0 0-59-15,0 0-125 16,-40-130-12-16,40 90-60 16,0-6-37-16,4-8-19 0,12-11-43 15,4-9 0-15,0-24 0 16,1-24 0-1,-4 8 0-15,-5 15 0 0,-8 27 0 16,-4 38 0-16,0 9 0 16,0 18 0-16,-4 13 0 15,-17 62 0-15,-3 44 0 16,1 33 0-16,10 7 0 16,13-26 0-16,0-36 0 15,2-32 0-15,16-9 0 0,4 1 0 16,5-2 0-1,4-6 0-15,-2-18 0 0,-4-18 0 16,-3-6 0-16,0-24 0 16,-2-18 0-16,1-14 0 15,-6-9 0-15,-6 0 0 16,-6 7 0 0,-3 11 0-16,0 17 0 0,-3 12-12 15,-4 12 3-15,3 6 1 16,1 0-19-16,3 6 20 15,0 10-5-15,23 2 12 0,10 0-1 16,7-4-6-16,5-2 1 16,-1-4-12-16,-4-2-8 15,-9-2 19-15,-10 2-11 16,-7 2 1-16,-10 2 11 16,-2 6-19-16,-2 7 16 15,0 4 1-15,0 4-4 16,0-1 12-16,4 0 0 15,12-2 1-15,6-4 8 16,9-8-7 0,11-6 5-16,6-8-6 0,3-2-1 15,0-6 2-15,0-14 8 16,-7-8-4-16,-1-8 9 0,-7-4 6 16,-5-9-4-16,-4-1-4 15,-10 4-7-15,-3 5 12 16,-12 10-4-1,-2 11 1-15,0 14 9 0,-22 6-8 16,-7 6-16-16,-5 24 0 16,1 12-10-16,6 9 9 15,12-1-3-15,11 0 4 16,4-6 6-16,13-10-6 16,24-8 9-16,13-12-8 0,12-10-1 15,7-4 13-15,5-12-12 16,-1-16 13-16,-6-10-5 15,-5-12-9-15,-10-8 0 16,-12-7 0-16,-11-5 0 16,-11 6 0-16,-12 12 0 15,-6 14 0-15,-6 21 0 16,-23 17 0 0,-14 13 0-16,-1 27 0 0,-3 14 0 15,9 6 0 1,11 7 0-16,18-5 0 0,9-4 0 15,7-8 0 1,26-10 0-16,10-12-78 0,1-16-153 0,0-16-107 16,-9-22-323-1,-20-10-228-15</inkml:trace>
  <inkml:trace contextRef="#ctx0" brushRef="#br0" timeOffset="9968.61">20819 3878 1758 0,'0'0'1369'16,"0"0"-844"-16,0 0-266 0,0 0-74 16,172-92-185-16,-66 76 0 15,-4 3 0-15,-17 12-12 16,-33 1-266-16,-15 10-411 15,-16 2-429-15</inkml:trace>
  <inkml:trace contextRef="#ctx0" brushRef="#br0" timeOffset="10971.89">23403 4117 1751 0,'0'0'659'0,"0"0"-292"16,0 0 0-16,0 0-27 16,0 0-143-16,0 0-145 15,0 0-43-15,-56 62-8 16,27 4 0-16,7 6 1 0,13-4-2 16,9-8-9-16,4-16-17 15,25-13-4-15,7-21 27 16,0-10 3-16,0-19 29 15,-9-21 1 1,-6-12 33-16,-5-10 0 16,-9-8-23-16,-7-4-10 0,0-2 6 15,0-1-9-15,-2 9 8 16,-5 8 8 0,7 12-21-16,0 12-22 0,22 6 0 15,16 8 0-15,11 8 0 16,7 7 0-16,2 7 0 15,0 11 0-15,-8 27 0 16,-4 18 0-16,-11 16 0 16,-10 14 0-16,-10 18 0 15,-8 23 0-15,-7 15 0 16,-5 4 0-16,-14-9 0 16,0-26 0-16,6-34 0 15,2-12 0-15,4-9 0 0,3 6 0 16,0 2 0-16,4 0 0 15,0-14 0-15,0-15 0 16,18-15 0-16,6-12 0 16,9-8 0-16,3-8 0 15,2-23 0-15,-2-11 0 16,-10-10 0-16,-11-10 0 16,-10-8 0-16,-5-6 0 15,-11-4 0-15,-22 0 0 0,-7 5 0 16,-7 7 0-1,5 12 0-15,6 14 0 0,14 13-27 16,13 14-312-16,9 6-619 16</inkml:trace>
  <inkml:trace contextRef="#ctx0" brushRef="#br0" timeOffset="11729.64">25265 3816 1810 0,'0'0'840'16,"0"0"-337"-16,0 0-155 15,0 0-96-15,-6-109-75 16,-9 91-95-16,-6 9-34 15,-3 4-12-15,-5 5-36 16,-9 10 0-16,-8 26 0 16,-10 18 0-16,-2 17 0 15,-2 11 0-15,4 8 0 0,6 5 0 16,15-5 0 0,13-6 0-16,20-8 0 0,2-9 0 15,22-9 0-15,23-14 0 16,11-15-14-16,10-12-22 15,3-17-10-15,0 0 23 16,-9-24 3-16,-8-16 20 16,-17-8 1-16,-16-2 7 15,-15-1 1-15,-4 5-9 16,-16 6-6-16,-18 10 5 16,-5 10-35-16,-2 8-24 0,-1 8 39 15,4 4 0 1,9 0 21-16,7 0-6 0,9 2-1 15,6 4 7-15,7 0 0 16,0 0 0-16,15 2 6 16,16 0 1-16,7-2 11 15,3 0-7-15,-1-2-11 16,-5-4 9-16,-8 0-9 16,-4 0 6-16,-8-2 38 15,-1-6-10-15,-6 0 20 16,1-2-3-16,-5 2-12 15,1 0-39-15,-2 4 0 0,-3 0 0 16,0 4 0-16,0 0 0 16,0 0 0-1,0 18 0-15,0 12 0 0,-8 14 0 16,2 8 0 0,1 7 0-16,1 2 0 0,0 4 0 15,4-5 0-15,0-4 0 16,0-8 0-16,0-8 0 15,0-8 0-15,4-10 0 16,5-6 0-16,11-12-201 0,-3-4-176 16,2 0-642-16</inkml:trace>
  <inkml:trace contextRef="#ctx0" brushRef="#br0" timeOffset="11934.73">25984 4782 1835 0,'0'0'1515'0,"0"0"-977"0,0 0-330 15,0 0-208-15,0 0 0 16,0 0-56-16,0 0-769 0</inkml:trace>
  <inkml:trace contextRef="#ctx0" brushRef="#br0" timeOffset="36206.56">2292 6709 1423 0,'0'0'1144'15,"0"0"-765"-15,0 0 164 16,0 0-229-16,-15-112-98 16,10 106-139-16,-1 6-77 15,-2 0 0-15,0 4 0 16,-1 18 0-16,0 12 0 15,4 4 0-15,5 0 0 16,0-9-36-16,14-15-51 0,17-14-17 16,5-13 71-16,1-23 33 15,-3-12 7-15,-14-2 5 16,-13 6-6-16,-7 14 4 16,-25 22-10-16,-64 54-228 15,5 22-425-15,-3 16-442 0</inkml:trace>
  <inkml:trace contextRef="#ctx0" brushRef="#br0" timeOffset="36506.33">1947 7409 2414 0,'0'0'762'15,"0"0"-462"-15,0 0-155 16,0 0-104-16,0 0-34 16,0 0-7-16,14 115-16 15,17-82-1-15,2-8-11 16,3-11-26-16,-1-14 12 16,-2 0 34-16,-8-24 8 0,-10-6 20 15,-12-6 73-15,-3 4 46 16,-9 3-44-16,-16 13-35 15,-4 14-35-15,3 2-25 16,6 54-129-16,4 0-211 16,13-1-698-16</inkml:trace>
  <inkml:trace contextRef="#ctx0" brushRef="#br0" timeOffset="36774.71">2542 7481 2234 0,'0'0'1066'0,"0"0"-708"15,0 0-151-15,0 0-144 16,0 0-49-16,0 0-14 16,0 0-5-16,44 52-37 15,-15-42-28-15,2-10-29 16,-1 0 1-16,-8-10 58 15,-7-16 40-15,-11-4 6 16,-4-4 66-16,0 2 13 16,-17 6-19-16,-21 22-66 15,4 4-72-15,3 2-545 0</inkml:trace>
  <inkml:trace contextRef="#ctx0" brushRef="#br0" timeOffset="37442.1">4647 6593 1352 0,'0'0'1657'16,"0"0"-1165"-16,0 0-144 15,0 0-101-15,-114-92-247 16,79 76 0-16,-3 8 0 16,-7 8 0-16,-5 16 0 15,-17 40 0-15,-16 40 0 0,-2 38 0 16,16 15 0-1,32-9 0-15,29-30 0 0,14-39 0 16,31-25 0 0,36-8 0-16,39-10 0 0,6-10 0 15,-5-12 0-15,-17-8-45 16,-36-30-105-16,-12-10-63 16,-22-10 76-16,-26-8-1 15,-29 2 26-15,-33 3 63 16,-12 13 47-16,-1 14 2 15,10 12 2-15,13 10 29 16,19 6 59-16,18 0-21 16,13 0-15-16,2 2 54 0,11 6-14 15,18 0-14-15,6-4-17 16,5-4-6-16,-1 0-14 16,-6 0-29-16,-9 0 4 15,-8-6 18-15,-8 2 24 16,-3 2-33-16,-3 0-27 15,0 2 0-15,3 0 0 16,4 8 0-16,4 22 0 16,7 12 0-16,3 17 0 15,-2 11 0-15,0 6 0 16,-5 2 0-16,-7-2 0 16,-3-4 0-16,-6-5-161 0,0-19-406 15,2-22-627-15</inkml:trace>
  <inkml:trace contextRef="#ctx0" brushRef="#br0" timeOffset="37601.47">5034 7050 1465 0,'0'0'1608'16,"0"0"-1012"-16,0 0-337 0,0 0-91 15,0 0-168 1,114-14 0-16,-37 10 0 0,29-12-102 15,-14 0-539 1,-16-2-1013-16</inkml:trace>
  <inkml:trace contextRef="#ctx0" brushRef="#br0" timeOffset="38199.24">6096 6551 2089 0,'0'0'973'0,"0"0"-406"15,0 0-302-15,0 0-63 16,0 0-202-16,0 0 0 16,0 0 0-16,-61 72 0 15,41 16 0-15,-2 30 0 16,8-3 0-16,8-15 0 16,6-20 0-16,13-27 0 15,28-8 0-15,15-6 0 0,15-25 0 16,14-14 0-1,8-20 0-15,1-28 0 0,-5-17 0 16,-10-13 0 0,-10-24 0-16,-13-24 0 0,-23-23 0 15,-16 15 0 1,-17 34 0-16,0 38 0 0,-21 34 0 16,-8 7 0-16,-13 13 0 15,-18 8 0-15,-11 25 0 16,-10 29 0-16,-4 14 0 15,4 6 0-15,7-4 0 16,13-8 0-16,15-15 0 16,17-16 0-16,13-14 0 0,12-14 0 15,4-3 0 1,0-7 0-16,0-19 0 0,10-9 0 16,4 3-3-16,-1 4-5 15,1 14 8-15,4 14-12 16,6 2 2-16,7 32 5 31,11 16 5-31,8 13 1 0,8 10-1 0,2 6-1 16,0-1 0-16,0-1 1 15,-4-8 0-15,-5-12 1 16,-4-13 0-16,-5-12 0 16,-4-14-1-16,-2-10-2 15,11-10-98-15,-12-18-259 16,-6-10-603-16</inkml:trace>
  <inkml:trace contextRef="#ctx0" brushRef="#br0" timeOffset="38804.39">8954 6684 2586 0,'0'0'768'15,"0"0"-441"-15,0 0-117 31,0 0-128-31,0 0-74 16,0 0-1-16,-11 134-7 0,11-68 1 16,7-4-2-16,17-8 1 15,5-18-1-15,6-18-11 16,2-18-15-16,0-10 27 16,1-32 2-16,2-14 5 0,-1-6 5 15,-2 0-11 1,-4 7 6-16,-1 15 10 0,-3 15-1 15,0 18 2-15,0 7-18 16,2 29-9-16,2 18 9 16,-2 14 0-16,-2 7 0 15,-9 2-1-15,-8-6-17 16,-12-6-69-16,-5-10-53 16,-33-11-68-16,-48-32-86 15,5-5-287-15,4-10-248 0</inkml:trace>
  <inkml:trace contextRef="#ctx0" brushRef="#br0" timeOffset="38930.74">9117 6236 2716 0,'0'0'710'0,"0"0"-484"16,0 0-49-16,0 0-177 15,0 0-102-15,0 0-600 0</inkml:trace>
  <inkml:trace contextRef="#ctx0" brushRef="#br0" timeOffset="39563.37">11363 6800 2429 0,'0'0'708'16,"0"0"-363"-16,0 0-89 15,0 0-92-15,0 0-71 16,-131-91-66-16,77 107-11 0,-6 29-16 16,-1 14 0-16,5 16-1 15,17 3 1 1,14-6-1-16,23-12 0 0,4-17 0 15,38-23 1-15,18-20 7 16,14-17 1-16,1-37 13 16,2-32 5-16,-7-32-26 15,-20-35 0-15,-19-7 0 16,-20 25 0 0,-9 41 0-16,0 48 0 15,-2 26 0-15,-7 14 0 0,-2 6 0 0,-7 44 0 16,3 49 0-16,11 35 0 15,4 12 0-15,0-22 0 16,21-31 0-16,0-33 0 16,3-12 0-16,10-2 0 15,6-8 0 1,11-12 0-16,2-20-37 0,3-16 6 16,-5-32 31-1,-1-18 2-15,-10-12 31 16,-9-3 0-16,-11 9-33 15,-9 20 0-15,-7 22 0 16,-4 24 0-16,0 8 0 16,0 36 0-16,0 19 0 15,5 11 0-15,13 2 0 16,7-2 0-16,10-12 0 16,5-18-99-16,11-34-191 15,-9-4-273-15,-10-18-331 0</inkml:trace>
  <inkml:trace contextRef="#ctx0" brushRef="#br0" timeOffset="39707.1">12005 6238 2467 0,'0'0'762'16,"0"0"-419"-16,0 0-156 15,0 0-134-15,0 0-53 16,6 114-177-16,19-70-687 0</inkml:trace>
  <inkml:trace contextRef="#ctx0" brushRef="#br0" timeOffset="40068.53">12791 6557 1629 0,'0'0'1110'0,"0"0"-596"15,0 0-335-15,0 0-92 16,-150-78-54-16,110 78-33 0,5 30-3 16,1 12-28-1,12 4 4-15,9 2 6 0,13-4 9 16,4-6-8-16,32-8 16 16,13-5 4-16,11-5 1 15,3-4 0-15,-11 0-1 16,-9 2-1-16,-16 2-5 15,-20 4 5-15,-7 0 1 16,-25 2 45-16,-24 0 31 16,-16-2 22-16,-6-4-16 15,2-2-22-15,9-6-7 16,15-6-23-16,23-4-30 16,22-2-68-16,29-16-238 0,13-6-909 15</inkml:trace>
  <inkml:trace contextRef="#ctx0" brushRef="#br0" timeOffset="41432.35">13339 6655 2218 0,'0'0'844'15,"0"0"-507"-15,0 0-25 16,0 0-144-16,0 0-69 15,0 0-70-15,0 0-20 16,-123 40-8-16,92 12-1 0,6 7 0 16,15 3-6-16,10-2 5 15,13-6 1-15,32-8-11 16,17-14-4-16,15-15-24 16,6-16-30-1,0-1-6-15,-10-22 26 0,-11-10 37 16,-10-10 12-16,-12-4 48 15,-11-2 25-15,-7-2-11 16,-6 8-11-16,-9 10 0 16,-5 11 20-16,-2 17-71 0,0 4 0 15,0 22 0 1,-2 17 0-16,-1 11 0 0,3 2-3 16,3-4-3-1,21-8-30-15,9-12-12 0,6-14-19 16,-2-14-1-16,-5 0 22 15,-12-24 27-15,-16-14 18 16,-4-6 1-16,-18-6-26 16,-20-2-10-16,-9 2 8 15,-6 5-4-15,0 13 26 16,1 12-7-16,14 12 12 0,14 8 1 16,19 0 0-1,5 15 10-15,29 3 35 0,25-3-20 31,13-3 2-31,12-6-15 0,2-6-6 16,-5 0 3-16,-11-6-8 16,-19-6 13-16,-13 0 14 15,-14 4 44-15,-11 6 6 16,-3 2-47-16,-5 0-31 0,4 25-9 16,1 8 9-1,2 11 1-15,1 9-1 0,1-1-6 16,1 0 5-16,-2-6 0 15,-1-10-6-15,-1-10 7 16,-1-11-1-16,0-12 1 16,-1-3 9-16,2-6 9 15,3-20-3-15,3-8-14 16,5-10-1-16,4-8 10 16,5-2-9-16,3 0 17 15,0 4 12-15,-2 11-30 16,-7 15 0-16,-4 14 0 15,-3 10 0-15,1 12 0 0,-1 23 0 16,0 10 0 0,0 12 0-16,0-3 0 0,1-2 0 15,-1-12-41-15,-1-10-5 16,-1-12 37-16,2-12-2 16,-1-6 11-16,0-4 9 15,7-22 3-15,2-8 6 16,4-10 2-16,4-4-4 15,2 0 16-15,0 5-32 16,-4 10 0-16,-6 15 0 16,-8 11 0-16,-3 7 0 15,-2 18 0-15,-2 18 0 0,-1 11 0 16,-1 3 0-16,0 0 0 16,2-6 0-16,0-12-38 15,-2-12 10-15,3-14 7 16,-3-6 21-16,3-4 23 15,7-24-8-15,3-12 5 16,7-8 9-16,8-6-29 16,3 0 0-16,4 4 0 15,-4 11 0-15,-4 11 0 16,-4 14 0-16,-5 12 0 0,0 2 0 16,1 14 0-16,2 16 0 15,4 5 0-15,2 1 0 16,7-2 0-16,1-9-24 15,6-7-24-15,2-9-5 16,0-9-2-16,-1 0 34 16,-1-14 6-16,-5-10 15 15,-4-9 12-15,-5-3 19 16,-2-6 2-16,-2-2-13 16,-5 2-14-16,-9 4 1 15,-6 6-6-15,-7 12 16 16,-7 10 17-16,-24 10-34 0,-11 6-15 15,-7 28 6-15,-1 14 7 16,10 9 2-16,14 1-10 16,15-3 4-16,11-5 6 15,13-9-2-15,28-11-13 16,11-12-48-16,14-12-96 16,7-6-93-16,31-12-109 15,-19-12-218-15,-12-4-111 0</inkml:trace>
  <inkml:trace contextRef="#ctx0" brushRef="#br0" timeOffset="42173.64">16476 6589 1117 0,'0'0'1010'0,"0"0"-538"16,0 0 15-16,0 0-215 15,0 0-62-15,0 0-144 16,-122-44-42-16,92 78-16 15,6 14-2 1,7 9 4-16,12 2-10 0,5-2-8 16,13-5-10-16,20-10-61 0,15-12-17 15,7-12 18-15,5-12 22 16,0-6-6-16,-2-12-1 16,-6-20 40-1,-13-14 23-15,-5-15 6 0,-12-11 9 16,-7-26-8-16,-7-32 11 15,-8-22 53-15,-4 13 21 32,-12 35 81-32,3 45-14 15,5 44 33-15,6 7-84 16,2 8-52-16,0 34-56 16,27 56 0-16,16 44 0 0,-1 15 0 15,-5-17 0-15,-14-36 0 16,-12-38 0-16,-7-10-41 15,-2 1-76-15,-2-5 38 16,0-6 14-16,0-16 38 16,0-16 11-16,-13-6 16 15,-2-10 4-15,-1-20-4 16,3-12 0-16,6-7 2 16,7-2-2-16,0 0 7 15,18 11 14-15,7 8 5 16,4 14 2-16,4 8-22 15,5 8-6-15,1 2 0 0,9 0-12 16,0 14 2-16,6-2-4 16,2 0-37-16,-2-4-85 15,-2-6-26-15,-4-2 45 16,-9 0 74-16,-7-10 28 16,-10-6 15-16,-9-2 33 15,-6 2 34-15,-7 0 20 16,0 4 13-16,-22 8-34 15,-9 4-46-15,-9 0-19 0,-3 26 8 16,3 12-1 0,9 8-2-16,13 6 10 0,16 2-5 15,2-1-1-15,24-5-10 16,24-8-77-16,14-12-91 16,47-14-182-16,-14-8-348 15,-5-6-49-15</inkml:trace>
  <inkml:trace contextRef="#ctx0" brushRef="#br0" timeOffset="42637.38">18053 6814 1565 0,'0'0'478'16,"0"0"-214"-16,0 0 100 0,0 0 128 15,0 0-300 1,0 0-63-16,0 0-5 0,-35-83-79 16,-11 83-28-16,-6 16-1 15,0 16-15-15,4 7 1 16,9 1-2-16,12 0 0 15,17-6-6-15,10-6-7 16,0-8-5-16,27-10 18 16,10-8 15-16,8-2 3 15,2-12-5-15,0-16 8 16,-7-10 57-16,-3-14 12 16,-3-28-22-16,-5-39-7 15,-13-49-23-15,-16-18-13 0,0 5-8 16,-31 42-17-16,-1 57 0 15,6 34 0-15,-3 24 0 16,-1 12 0-16,-3 12 0 16,2 6-3-16,6 40 3 15,10 22 3-15,15 28-3 16,0-1 0-16,20 5 0 16,11 2 0-16,0-17 0 15,2 9 0-15,-2-8 0 16,-8-8 0-16,-5-10-29 0,-7-8-74 15,-2-9-101-15,0-11-23 16,18-14-95-16,1-12-290 0,6-12-387 16</inkml:trace>
  <inkml:trace contextRef="#ctx0" brushRef="#br0" timeOffset="42763.41">18664 6752 2165 0,'0'0'597'0,"0"0"-276"0,0 0 53 16,0 0-128-16,0 0-162 16,0 0-84-16,0 0-123 15,-89 5-867-15</inkml:trace>
  <inkml:trace contextRef="#ctx0" brushRef="#br0" timeOffset="44600.66">1749 8699 1802 0,'0'0'593'0,"0"0"-459"15,0 0 182-15,0 0-10 16,52-113-80-16,-52 81-154 16,0-2-18-16,-21 2 32 15,-20 4-40-15,-9 10-5 16,-13 10-26-16,-9 8-9 15,-3 12-6-15,2 20-6 16,5 12 6-16,15 2-1 16,20 3-10-16,17-3 10 15,16-1 0-15,20 0 1 0,31-1 7 32,19-2-7-32,9 0 1 0,11 0-1 0,-1 2-6 15,-9 2 5-15,-15 1-38 16,-21 1 0-16,-24-2-2 15,-20-2 9-15,-49 2 32 16,-51-2 24-16,-45-10 0 16,7-10 21-16,26-16-6 15,44-8-9-15,39 0 5 16,6-4 14-16,8-6 28 0,13-4-17 16,2-2-41-16,29 2-19 15,17 0-18-15,12 6-3 31,7 8-28-31,-3 0-112 0,-4 6-107 16,21 20-389-16,-15-6-89 16,-8-6-209-16</inkml:trace>
  <inkml:trace contextRef="#ctx0" brushRef="#br0" timeOffset="45075.39">1940 9172 1448 0,'0'0'661'0,"0"0"-124"15,0 0 13-15,0-116-198 16,0 98-81-1,0 12-145-15,0 6-64 0,2 0-62 16,9 19-31-16,5 13 30 16,7 13 1-16,4 1-1 15,1 0-14-15,1-6-89 16,0-12 23-16,-2-10 17 16,-5-12 36-16,-2-6 28 15,2-4 9-15,1-24 8 0,3-10 5 16,3-6-16-16,-2 2 14 15,0 5 4-15,-5 14 0 16,-4 13 7 0,-3 10-31-16,1 6-13 0,1 24 12 15,2 8-9-15,-1 4 9 16,1 0-39 0,0-8-52-16,-4-10-11 0,1-10 23 15,-3-14 53-15,3 0 27 0,1-16 23 16,6-18 11-16,3-6 7 15,6-4-1-15,1 6 19 16,0 8-19-16,1 16-10 16,-3 14-1-1,2 0-28-15,-2 30 9 0,-4 9-10 16,-2 6-5-16,-7-3-121 16,-7-10-177-16,-11-30-296 15,0-2-129-15,-2-16-464 0</inkml:trace>
  <inkml:trace contextRef="#ctx0" brushRef="#br0" timeOffset="45200.91">2617 8560 2415 0,'0'0'806'0,"0"0"-517"16,0 0-127-16,0 0-125 15,0 0-37-15,29 133-259 16,1-83-685-16</inkml:trace>
  <inkml:trace contextRef="#ctx0" brushRef="#br0" timeOffset="45499.94">3725 8699 867 0,'0'0'1656'0,"0"0"-1196"16,0 0-129-16,0 0-104 15,0 0-71-15,-121-27-94 16,72 76-46-16,-2 19-15 16,2 10-1-16,9 4 1 0,13 1-1 15,19-14 1 1,8-10 9-16,31-17-9 0,27-20 20 15,17-18-6-15,17-4-15 16,3-24-59-16,26-30-148 16,-26 5-418-16,-20 5-683 0</inkml:trace>
  <inkml:trace contextRef="#ctx0" brushRef="#br0" timeOffset="45832.45">4199 8967 2311 0,'0'0'543'0,"0"0"-331"0,0 0 66 16,0 0-126-16,0 0-101 16,0 0-27-16,0 0-10 15,85-18-14-15,-45-2-95 16,3-2 17-16,-8-4 30 16,-8-2 33-16,-14 2 15 15,-13-2 68-15,0 5 25 16,-15 5-17-16,-18 7-16 15,-10 11-33-15,-6 0-25 16,-7 28-2-16,0 12 0 16,5 10 10-16,9 4-1 0,13 0 41 15,16 1 1-15,13-8-15 16,2-3-3-16,36-5-5 16,13-13-2-16,18-10-23 15,11-14-3-15,45-14-180 16,-20-18-292-16,-12-6-686 0</inkml:trace>
  <inkml:trace contextRef="#ctx0" brushRef="#br0" timeOffset="45973.49">5240 8959 2369 0,'0'0'702'0,"0"0"-462"15,0 0-83-15,0 0-157 16,0 0-219-16,0 0-2399 0</inkml:trace>
  <inkml:trace contextRef="#ctx0" brushRef="#br0" timeOffset="56810.45">6572 8464 2141 0,'0'0'657'15,"0"0"-378"-15,0 0 181 16,0 0-235-16,0 0-50 0,0 0-68 15,0 0-55-15,-88-74-52 16,53 100 0-16,-20 36 0 16,-21 42 0-16,-1 35 0 15,12-5 0-15,27-26 0 16,29-38 0-16,9-24 0 16,27 3 0-1,21-5 0-15,24-8 0 16,32-22 0-16,2-14 0 0,2-18 0 15,0-26 0-15,-24-16 0 0,-4-15 0 16,-15-29 0-16,-23-32 0 16,-28-25 0-16,-14 17 0 15,0 36 0 1,-18 47 0-16,3 39 0 0,-4 8 0 16,-5 6 0-16,-8 8 0 15,-5 21 0-15,-21 42 0 31,0 10 0-31,-3 13 0 16,-1 6 0-16,14-12 0 0,-4 1 0 16,10-15 0-16,13-20 0 15,11-18 0-15,11-16 0 16,5-12 0-16,2 0 0 16,0-12 0-16,0-14 0 15,0-6 0-15,0 0 0 16,0 8 0-16,0 8 0 15,0 12 0-15,0 4 0 16,2 12 0-16,23 22 0 16,13 14 0-16,13 10 0 15,16 9 0-15,8 2 0 0,8-2 0 16,0-7 0 0,-4-8-65-16,13 2-390 0,-26-16-285 15,-16-12-568-15</inkml:trace>
  <inkml:trace contextRef="#ctx0" brushRef="#br0" timeOffset="57239.82">8524 8757 2483 0,'0'0'740'0,"0"0"-434"16,0 0-38-16,0 0-154 16,0 0-105-16,0 0-9 15,-35 150 0-15,33-82-1 16,2 3 1-16,0-11-1 16,10-12-36-16,6-14-25 15,2-16 32-15,0-14 20 0,1-4 10 16,4-24 40-1,2-14 8-15,4-10 17 0,-2-2 4 16,-2 3-11 0,0 13-21-16,0 12-37 15,2 12 0-15,0 10 0 0,6 4 0 16,2 24 0-16,1 9 0 16,-1 7 0-16,-8 3 0 15,-8 0 0-15,-15-1-18 16,-4-4-36-16,-16-6-38 15,-44-12-89-15,3-12-110 16,1-12-596-16</inkml:trace>
  <inkml:trace contextRef="#ctx0" brushRef="#br0" timeOffset="57365.82">8539 8394 2433 0,'0'0'827'0,"0"0"-567"0,0 0 88 16,0 0-128-16,0 0-220 16,0 0-521-16,0 0-299 0</inkml:trace>
  <inkml:trace contextRef="#ctx0" brushRef="#br0" timeOffset="58263.48">10208 9047 2326 0,'0'0'957'0,"0"0"-746"0,0 0 11 15,0 0-33 1,0 0-117-16,0 0-29 0,0 0-22 15,-4 3 34-15,8-21-55 16,6-19 0-16,0-17 0 16,4-30 0-1,1-28 0-15,-2-29 0 0,-5 13 0 16,-6 30 0-16,-2 35 0 16,0 40 0-16,0 6 0 15,0 13 0-15,-10 4 0 16,0 54 0-16,-3 53 0 0,8 43 0 15,5 13 0 1,5-25 0-16,22-44 0 0,-2-42 0 16,10-16 0-16,7-4 0 15,6-14 0-15,8-14 0 16,-4-9 0-16,-10-40 0 16,-7-23 0-16,-8-30 0 15,-9-36 0-15,-9 10 0 16,-3 17 0-1,-6 29 0-15,0 46 0 0,0 12 0 16,0 18 0-16,0 12 0 16,0 58 0-16,0 8 0 0,0 14 0 15,8 5 0-15,7-21 0 16,3 0 0-16,4-16 0 16,-2-17 0-1,-4-16 0-15,-3-14 0 0,-6-11 0 16,2 0 0-16,-2-17 0 15,6-17 0-15,0-10 0 16,5-4 0-16,2 2 0 16,1 12 0-16,-4 16 0 15,3 18 0-15,0 6-14 16,4 28 8-16,5 10 6 16,7 4-6-16,9-2 1 0,5-8 4 15,11-8 1-15,3-12-7 16,0-12-16-16,-7-6 10 31,-10-6 11-31,-14-20-2 0,-10-7 4 0,-15-12 39 16,-8-7 3-1,0-8-42-15,-10 0 0 0,-9 6 0 16,1 18 0-16,1 22 0 16,-1 14 0-16,0 40 0 15,4 24 0-15,8 10 0 16,6 4 0-16,6-8 0 15,33-14 0-15,14-16 0 16,11-22-48-16,6-18-150 0,1-54-137 16,-17-11-335-16,-25-12-259 15</inkml:trace>
  <inkml:trace contextRef="#ctx0" brushRef="#br0" timeOffset="58412.21">10041 8454 1644 0,'0'0'1260'0,"0"0"-1012"15,0 0-64-15,185 12 44 16,-11-12-228-16,-16-6-99 16,-18-12-1157-16</inkml:trace>
  <inkml:trace contextRef="#ctx0" brushRef="#br0" timeOffset="59672.77">12553 8650 1692 0,'0'0'608'0,"0"0"18"15,0 0-86-15,0 0-218 16,0 0-95-16,79-114-146 16,-58 88-81-16,-2 2 0 0,2 12 0 15,-1 10 0-15,5 2 0 16,1 32 0-16,3 18 0 15,-2 13 0-15,-5 6 0 16,-7 2 0-16,-3-11 0 16,-8-12 0-16,-4-14 0 15,0-14-39-15,0-14 27 16,0-6 12-16,0-4 22 16,0-26 7-16,0-14-29 15,0-12 0-15,7-2 0 16,9 0 0-1,-1 11 0-15,5 14 0 0,3 14 0 16,-2 15 0-16,6 4 0 0,2 20 0 16,3 14 0-16,-6 11 0 15,-1 2 0-15,-10-2-38 16,-3-5-106-16,-6-10-24 16,-3-10 29-16,-3-10 79 15,0-10 60-15,0 0 10 16,0-18 92-16,4-16-12 15,7-12 2-15,5-6-26 16,6-1-44-16,5 10 2 16,2 8-1-16,-1 15-16 0,-1 12 5 15,-2 8-12 1,-3 8-1-16,-1 22 1 0,-2 10-12 16,-1 9 11-16,2 1 0 15,2-6-8-15,5-8-33 16,2-12-15-16,5-12 15 15,-1-12 41-15,-2 0 1 16,-2-26 21-16,-4-14 65 16,-6-10-14-1,-3-5 16-15,-5 5-88 0,-3 8 0 16,-6 16 0-16,-2 14 0 16,0 12 0-16,0 4 0 0,0 30 0 15,0 10 0-15,4 10 0 16,11 0 0-16,10-7 0 15,6-11 0-15,9-14 0 16,3-14 0-16,-1-8 0 16,1-8 0-16,-8-22 0 15,-4-12 0-15,-4-6 0 16,-5-1 0-16,-6 5 0 16,-3 11 0-16,-7 12 0 15,0 13 0-15,-4 8 0 16,0 8 0-1,4 22 0-15,3 6 0 0,3 6 0 0,1-2 0 16,3-5 0-16,-3-9 0 16,-2-10 0-16,-2-6-33 31,-2-10 13-31,1 0 17 0,6-8 3 0,6-18 15 16,6-13-14-1,8-2 9 1,3-4 7-16,0 8-4 15,-8 8-13-15,-5 13 0 16,-6 16 0-16,-7 0 0 16,-2 24 0-16,0 8 0 0,0 7 0 15,-1-2 0 1,2-4 0-16,-2-8-35 0,3-10-38 16,1-13 2-16,1-2 59 15,5-10 12-15,4-20 12 16,5-9 6-16,-1 1 36 15,6 0-16-15,-8 6 4 16,-1 14-15-16,-8 12-27 16,-1 6 0-16,-3 12 0 15,2 20 0-15,3 9 0 16,4 3 0-16,4-4-33 0,23-15-204 16,-5-12-370-16,-3-13-408 15</inkml:trace>
  <inkml:trace contextRef="#ctx0" brushRef="#br0" timeOffset="59830.18">14939 8041 2522 0,'0'0'898'0,"0"0"-605"16,0 0-139-16,0 0-125 15,0 0-29-15,0 0-246 16,0 0-399-16,-138 14-781 0</inkml:trace>
  <inkml:trace contextRef="#ctx0" brushRef="#br0" timeOffset="59972.3">13542 8155 2022 0,'0'0'1205'0,"0"0"-646"16,0 0-409-16,0 0-150 0,0 0-114 15,144-4-775-15</inkml:trace>
  <inkml:trace contextRef="#ctx0" brushRef="#br0" timeOffset="61038.32">15522 8416 2497 0,'0'0'821'16,"0"0"-550"-16,0 0-82 16,0 0-122-16,0 0-62 15,0 0-5-15,0 0 0 16,29 124-1-16,-29-72-16 15,0 1-62-15,0-8-101 16,0-10 4-16,3-13 66 16,1-12 50-16,2-10 60 15,4-4 45-15,3-23 41 16,7-10 12-16,2-7 13 16,5-3-30-16,-3 3-3 15,-1 10-3-15,-8 10-8 16,-1 14-32-16,-7 10-35 15,-3 2-18-15,0 28 1 0,0 8-13 16,0 6-73-16,2-2-59 16,1-3-5-16,5-16 25 15,5-12-18-15,1-11 57 16,3-7 103-16,2-23 33 16,2-8 43-16,2-6 27 15,-2 2-4-15,2 2-9 16,-2 10 1-16,-5 8-5 15,-2 16-28-15,-2 6-13 0,-3 10-25 16,5 22-11-16,2 10-9 16,4 2-1-16,11 0-68 15,11-9-49-15,7-16-37 16,10-12-39 0,1-7-11-16,1-21 123 0,-7-15 82 15,-8-10 14-15,-9-6 73 16,-10-6 51-16,-6 2-21 15,-14 4-2 1,-7 9 26-16,-4 19 6 0,0 16-20 16,-22 8-88-16,-12 27-38 15,-6 18-2-15,-5 10 1 16,3 3-1-16,11-2-5 16,11-10-5-16,15-12-23 15,5-13-20-15,5-16 31 16,20-5 23-16,4-4 11 15,4-19 11-15,0-6 29 0,-2-1 9 16,-4 2 2 0,-6 8-14-16,-6 12-14 0,-1 8-16 15,-1 2-18-15,1 26 0 16,1 8-1-16,5 4 0 16,5-2 0-16,4-4-5 15,4-11-21-15,5-14 2 16,-1-9 8-16,-1-12 17 15,-1-24 24-15,-6-16-7 16,-4-12 1-16,-4-24-6 16,-6-26-11-16,-8-27 7 0,-7 13-7 15,0 30-1-15,0 37 6 16,-12 37 12-16,-1 11 62 16,-1 13-80-16,-1 5 0 15,-3 58 0-15,9 43 0 16,9 30 0-16,0-3 0 15,13-27 0-15,6-30 0 16,1-24 0-16,7 0 0 16,4-1 0-16,5-5 0 15,1-18 0-15,3-19 0 16,9-16-147-16,-9-23-335 16,-11-10-912-16</inkml:trace>
  <inkml:trace contextRef="#ctx0" brushRef="#br0" timeOffset="62172.67">18310 8654 1833 0,'0'0'722'0,"0"0"-336"0,0 0-13 16,0 0-81-16,0 0-131 15,0 0-86-15,96-112-41 16,-56 72-8-16,2-4 16 16,1-8-20-16,-8-4-5 15,-8-1 2-15,-10 6-10 16,-12 8 6-16,-5 11-13 15,-3 14 4-15,-18 10-12 16,-4 8 6-16,0 2-14 16,3 18 8-16,9 4-12 15,13 6 17-15,0 0 1 0,22 2 0 32,18 3-1-32,7-2 2 0,2 2-1 0,-5-3 0 15,-5-2-1-15,-18-4-17 16,-11-2-45-16,-10-2-14 15,-12-2 25-15,-23 0 7 16,-12-4 1-16,0-4 22 16,5-4-7-16,11-4 16 15,13-4 13-15,16 0 0 16,2-1 36-16,14-14-18 0,17-3-17 16,9 0 6-16,6-2-6 15,3-2 7-15,5 2-7 16,-1-2-1-16,-2-2 3 15,-1 0-3-15,-8-5 0 32,-9 2 5-32,-8-4-4 0,-10 3 22 0,-8 5 1 15,-7 2 22-15,0 7 16 16,0 10-11-16,-16 4-5 16,-9 16-46-16,2 26-3 15,-2 12 3-15,9 11-6 16,16-1 6-1,0-6 0 1,31-14-1-16,19-16-5 0,14-20 5 0,5-8-9 0,5-28-2 16,-7-22-6-16,-9-14 18 31,-14-8-1-31,-11-8 1 16,-12-7-9-16,-8-1 8 15,-9 2 1-15,-4 10 6 16,0 20 1-16,0 19 38 15,-11 28-12-15,0 9-33 16,0 32-27-16,0 22 27 16,2 18 23-16,2 12 9 15,2 6-14-15,5-2-8 0,0 1-9 16,0-11-1-16,0-10-6 16,0-16-4-16,0-18 9 15,0-16 0-15,0-13-18 16,0-5 19-16,-4-19 0 15,0-15-29-15,4-10-7 16,0-4 10-16,2-2-8 16,23 4 34-16,8 6 19 15,11 9 1-15,8 9-13 16,6 11-7-16,0 3-6 0,0 5-73 16,2-3-218-16,-16 2-491 15,-15-1-667-15</inkml:trace>
  <inkml:trace contextRef="#ctx0" brushRef="#br0" timeOffset="63330.86">21476 8123 2192 0,'0'0'607'15,"0"0"-252"-15,0 0-8 16,0 0-125-16,0 0-129 16,-152 30-60-16,106 34-15 15,4 15-4-15,7 8-1 16,16-2-13-16,15-9 8 15,4-16-7-15,27-18-1 16,14-24 2-16,6-18 29 0,2-7-14 16,-5-33 2-1,-9-17-5-15,-16-11-2 0,-17-8 15 16,-2-8-17-16,-27 3-1 16,-15 7 1-16,-5 18-9 15,1 22 12-15,8 20-13 16,13 14-9-16,15 8-6 15,10 22-5-15,17 2 15 16,32-4 4-16,18-10-16 16,10-16-3-16,8-2-31 15,-6-30 3-15,-10-18 33 0,-16-12 15 16,-15-10 6-16,-18-6 42 16,-11-4 12-16,-9 5 6 15,0 13-17-15,-6 18-49 16,-6 20 0-16,3 22 0 15,3 10 0-15,4 60 0 16,2 54 0-16,4 50 0 16,21 27 0-16,10 6 0 15,1-15 0-15,-5-29 0 16,-9-19 0-16,-7-34 0 0,-8-34 0 16,-7-25 0-16,0-16-29 15,-26-10-298-15,-8-9-455 16,-6-12-343-16</inkml:trace>
  <inkml:trace contextRef="#ctx0" brushRef="#br0" timeOffset="63472.08">21654 8668 2861 0,'0'0'759'0,"0"0"-474"15,0 0-94-15,0 0-191 16,174-73-8-16,-41 30-230 15,-14 9-441-15,-15 2-749 0</inkml:trace>
  <inkml:trace contextRef="#ctx0" brushRef="#br0" timeOffset="65033.99">22712 8356 2311 0,'0'0'814'15,"0"0"-323"-15,0 0-201 16,0 0-100-16,0 0-190 15,0 0 0-15,0 0 0 16,152-38 0-16,-101 23-18 16,-4-3 0-16,-11-2-18 0,-11-3 11 15,-17-2 25-15,-8 1 9 16,-6 2 0-16,-23 6-9 16,-14 8 8-16,-4 8-1 15,-6 0-7-15,-1 22 0 16,6 14 5-16,9 6-4 15,13 4 12-15,16 4-12 16,10-1 6-16,25-3 3 16,29-6-10-16,35-4-6 15,34-14-60-15,33-16-81 0,6-6-66 16,-27-20-12 0,-31-10 10-16,-42 0 22 0,-10-2 97 15,-4-6 96-15,-3-4 13 16,-7-1 207-16,-21 10 36 15,-15 2 31-15,-2 9-91 16,-2 8-64-16,-20 6-48 16,-7 8-84-16,-9 0 0 15,-4 22 0-15,-4 13 0 16,0 9 0-16,9-1-3 16,12 2-6-16,14-7-4 0,11-8-25 15,7-14-4 1,24-10 26-16,9-6 16 15,3-18 1-15,-1-18 16 0,-5-14 1 16,-3-13 1-16,-10-10 22 16,-3-26-16-16,-8 5-25 15,-9-1 0-15,-4 8 0 16,0 26 0-16,-2 11 0 16,-9 26 0-16,0 24 0 15,0 10 0-15,-5 52 0 16,2 37 0-16,6 28 0 15,6-2 0-15,2-23 0 16,8-30 0-16,24-21 0 16,10 1 0-16,16-4 0 15,14-4-38-15,5-22-20 0,6-20 14 16,-1-2-23 0,-6-30-1-16,-12-10 25 0,-8-10 27 15,-14-4 16-15,-13-2 28 16,-11 5 31-16,-13 8 13 15,-5 10-20 1,0 11-4-16,-23 14 0 16,-8 8-48-16,-7 6-8 0,-4 22-4 15,2 8-13 1,11 2-5-16,11-2 3 16,16-5-20-16,2-7-20 0,23-10 11 0,14-12 28 15,5-2 7-15,1-7 21 31,-3-16 7-31,-7-8 50 0,-8-1 10 0,-8 2 2 0,-5 4-7 32,-5 8-1-32,-5 8-36 15,-2 8-25-15,0 2 0 16,0 8 0-16,0 26 0 16,0 13 0-16,-5 14 0 15,3 14 0-15,2 7 0 16,0 8 0-16,0 5 0 15,0-4 0-15,5-4 0 16,-3-9-21-16,-2-12-9 0,0-13 9 16,0-13 21-16,-2-12-5 15,-14-14 5-15,-6-8 25 16,-9-6-1-16,-10-2-9 16,-3-22-5-16,-3-8-7 15,9-12-3-15,11-10 0 16,21-27 0-16,14-27 0 15,35 0 0-15,10 9 0 16,15 13 0-16,-2 24 0 0,10-3 0 0,11 0 0 31,-2 10 0-31,-10 9 0 16,-8 6 0-16,-9 6 0 16,-13 0 0-16,-10 0 0 15,-12 0 0-15,-12 1 0 16,-9 2 0-16,-2 7 0 15,-7 6-26-15,-18 14 12 16,-4 4-2-16,-6 26-13 0,-1 22 28 16,5 12-4-16,11 8 5 15,16-2 0-15,4-8-6 16,33-12 6-16,23-11 9 16,10-19-8-16,13-16 6 15,3-4-7-15,-4-26 0 16,-9-15 14-16,-9-9-8 15,-16-8 54-15,-7-4-60 16,-16-2 0-16,-11 4 0 16,-10 11 0-16,0 17 0 0,-14 14 0 15,-11 14 0 1,-1 8 0-16,0 4 0 0,3 20 0 16,10 6 0-16,10 6 0 15,3 3 0-15,14-1 0 16,21 2 0-16,9-2 0 15,8-4 0-15,2 0 0 16,-6-2 0-16,-5-2 0 16,-12-2 0-16,-8-3 0 15,-14-2 0-15,-9-2 0 16,-3-1 0-16,-30 0-3 0,-50 4-58 16,8-5-236-1,-6-4-648-15</inkml:trace>
  <inkml:trace contextRef="#ctx0" brushRef="#br0" timeOffset="66999.48">1252 10796 1964 0,'0'0'516'0,"0"0"-299"16,0 0 49-16,0 0-61 0,86-118-72 16,-34 58-30-16,1-7 22 15,1-3-17-15,-8 0-18 16,-6 0-23-16,-5 8-28 15,-14 5-3-15,-7 16-13 16,-12 10 4-16,-2 16-5 16,0 11 16-16,-6 4-11 0,-15 9-27 15,-1 23-20-15,-1 17-28 16,4 9 5-16,9 6 11 16,10 0 1-16,0-2 7 15,21-3 22-15,10-8-7 16,6-6-21-16,4-5 5 31,-7-6-7-31,-8-6-1 0,-10-6 9 0,-16-2 3 16,0 0 14-16,-27 0 7 0,-22 0 9 15,-13-2 6-15,-6-4-9 16,2-8 35-16,11-4 5 16,12-2-17-16,14 0 2 15,14 0-2 1,12 0-29-1,3 0-17-15,15 0-133 16,52-2-60-16,-4-2-277 16,1-4-387-16</inkml:trace>
  <inkml:trace contextRef="#ctx0" brushRef="#br0" timeOffset="67298.85">2096 10459 872 0,'0'0'1545'0,"0"0"-1205"15,0 0 174-15,0 0-162 16,0 0-105-16,0 0-155 16,0 0-86-16,-71 24-6 15,71 28 0-15,0 9-6 16,11-3 3-16,18-8-3 16,11-12 4-16,9-16 2 0,9-16 11 15,0-6 1 1,0-16 10-16,-7-20 20 15,-8-6 16-15,-16-8-58 0,-17-5 0 16,-10-1 0-16,-8 0 0 16,-31 4 0-16,-9 12 0 15,-12 18 0-15,-5 22 0 16,-2 14 0-16,2 76-218 16,16-4-680-16,20-3-1119 0</inkml:trace>
  <inkml:trace contextRef="#ctx0" brushRef="#br0" timeOffset="68772.32">4153 10415 1832 0,'0'0'692'0,"0"0"-412"16,0 0 195-16,0 0-212 0,0 0-77 15,13-114-46 1,-31 98-26-16,-11 4 0 0,-8 6-114 16,-10 6 0-1,-7 12 0-15,-2 22 0 0,1 16 0 16,3 6 0-16,13 2 0 15,16-2 0-15,19-11 0 16,4-12 0-16,22-12 0 16,16-13 0-16,6-8 0 15,3-7 0-15,-5-18 0 0,-4-8 0 16,-9 0 0-16,-9-4 0 16,-7 5 0-16,-3 6 0 15,-6 6 0-15,-2 10 0 16,-2 10 0-16,3 0 0 15,3 14 0-15,10 20 0 16,6 6 0-16,9 5-21 16,10-5-29-16,5-12-8 15,5-14-4-15,-2-14 26 0,-2 0 14 16,-7-21 22 0,-5-11 18-16,-8-5 33 0,-6-4 15 15,-3 3-10-15,-7 6 2 16,-3 6-58-16,-3 12 0 15,-1 10 0 1,1 4 0-16,4 8 0 0,4 22 0 16,5 8 0-16,5 6 0 15,0 0-12-15,2-8-33 16,2-8-17-16,-4-11-5 16,-1-13 14-16,-2-4 32 15,-2-14 21-15,-1-16 30 16,1-9-1-16,0-3 11 0,-2 0-2 15,0 4-8-15,-6 10 3 16,-1 10-2-16,-2 14-2 16,0 4-29-16,2 10-23 15,4 18 13-15,9 10 10 16,7 4-1-16,7-2-20 16,7-5-25-1,1-16-43-15,0-11 34 16,-3-8 31-16,-6-5 24 0,-6-22 0 0,-8-5 45 31,-6-2 15-31,-7 0 1 0,-3 4-5 0,-5 6-9 16,0 12-47-1,0 6 0-15,0 6 0 16,3 2 0-16,1 20 0 0,5 8 0 16,6 6 0-1,5 1 0-15,9-8 0 0,5-7 0 0,1-10 0 31,6-9 0-31,-1-3 0 16,-5-7 0-16,-4-15 0 16,-6-4 0-16,-2-4 0 15,-8-2 0-15,-1 4 0 16,-6 6 0-16,-3 8 0 16,-1 6 0-16,-4 8 0 15,0 0 0-15,4 18 0 16,3 10 0-16,9 8 0 15,8-2 0-15,10-4 0 16,8-13 0-16,7-17 0 16,5 0-12-16,-4-25 12 15,-2-11 0-15,-8-6 12 0,-9-2-12 16,-9 2 0-16,-7 0 0 16,-5 8 0-16,-6 8 0 15,-4 10 0-15,0 12 0 16,0 4 0-16,0 12 0 15,0 24 0-15,0 18 0 16,0 18 0-16,2 25 0 16,14 25 0-16,2 20 0 0,-3 6 0 15,-3-7 0-15,-8-13 0 16,-4-15 0-16,-2-15 0 16,-14-18 0-16,-4-18 0 15,-7-8 0-15,-6 2 0 16,-12 2 0-16,-6-4 0 15,0-15 0-15,1-23 0 16,8-16 0-16,13-23 0 16,11-50 0-16,18-54 0 0,29-62 0 15,34-29 0-15,19 6 0 16,12 29 0 0,-11 67 0-16,-12 44 0 0,-13 33 0 15,-9 24 0-15,-3 8 0 16,-1 7 0-16,-7 0 0 15,-15 21 0-15,-15 8 0 16,-8 8 0-16,0-1 0 16,-4-6 0-16,-6-8-33 15,2-16-243-15,3-6-397 16,1 0-618-16</inkml:trace>
  <inkml:trace contextRef="#ctx0" brushRef="#br0" timeOffset="70594.7">7999 10832 1790 0,'0'0'577'0,"0"0"-425"15,0 0 101 1,0 0-2-16,0 0-86 0,0 0-45 16,162-6-37-16,-102-26-27 15,-2-6-16-15,-9-4-13 16,-15-3 23-16,-19 2 44 0,-15 3 23 16,0 5-15-16,-31 12-27 15,-13 12-27-15,-8 11-27 16,-4 18-21-16,5 26 0 15,7 14-1-15,17 9-11 16,16 1 7-16,11-2 4 16,35-8-7-16,43-10 8 15,42-21 7-15,46-27 1 16,14-9-8-16,-4-31-27 16,-20-12-61-1,-45 8-79-15,-26 2-76 0,-32 8-11 16,-16 0 31-16,-8-4 93 15,-12 2 110 1,-9-1 20-16,-8 10 142 16,-23 10 65-16,-16 11-29 15,-7 6-33-15,-4 10-50 16,4 26-46-16,3 11 11 16,10 7-33-16,16 6-3 0,17-4-11 15,0-8-13-15,29-11 0 16,17-15 0-16,8-19 0 15,4-3 0-15,-2-28-4 16,-10-16 4-16,-11-14 9 16,-12-12 34-16,-12-25 20 15,-11-27-4-15,0 10-25 16,-5 14-2-16,-10 23-7 16,6 39 13-16,0 8-38 15,0 12 0-15,5 16 0 16,2 35 0-16,2 23 0 15,0 20 0-15,4 12 0 0,21-4 0 16,8 7 0-16,11-10 0 16,12-8 0-16,11-17 0 15,9-18 0-15,6-18 0 16,5-20-39-16,-6-2-84 16,-6-24-9-16,-13-14 12 15,-10-8 40-15,-14-6 50 16,-12-4 30-16,-13-1 29 15,-8 6 41-15,-5 2 32 0,-5 9-4 16,-24 10-8-16,-8 10-24 16,-10 12-27-16,-6 8-9 15,-1 8-30 1,6 22 0-16,5 8 0 0,16 4 0 16,18-4-11-16,9-7-12 15,16-9-14-15,24-11-4 16,8-11 19-16,6 0-4 15,-4-11 19-15,-8-15 7 16,-11-2 16-16,-13-3 35 16,-7 3 18-16,-9 6-38 15,-2 6-31-15,0 6 0 16,0 6 0-16,0 4 0 0,0 0 0 16,0 26 0-16,0 16 0 15,0 19 0-15,0 26 0 16,8 32 0-16,17 25 0 15,-2-9 0-15,-3-27 0 16,-7-30 0-16,-6-21 0 16,-5 1 0-1,-2 2 0-15,0 0 0 0,-20-16 0 16,-13-14 0-16,-14-14 0 16,-7-14 0-16,-1-2 0 15,1-26 0-15,9-20 0 16,12-14 0-16,20-32 0 0,13 1 0 15,15-7 0-15,34-2 0 16,16 18 0-16,16-4 0 16,8 9 0-16,1 9 0 15,2 8 0 1,-7 6 0-16,-5 6 0 0,-9 1 0 16,-11 5 0-16,-10-2 0 15,-17 2 0-15,-11-2 0 16,-11 2 0-16,-11 4 0 0,0 8 0 15,-18 10 0 1,-9 13 0-16,-8 7 0 0,-3 31 0 16,0 21 0-16,5 16 0 15,11 8 0-15,13 0 0 16,9-9 0-16,22-9 0 16,27-14 0-16,18-14 0 15,11-16 0-15,6-12 0 16,10-10 0-1,-22-18-315-15,-24-2-656 0</inkml:trace>
  <inkml:trace contextRef="#ctx0" brushRef="#br0" timeOffset="71673.47">12699 9836 2668 0,'0'0'712'0,"0"0"-391"15,0 0 74-15,0 0-395 0,0 0 0 16,0 0 0-16,0 0 0 31,33 70 0-31,8-2 0 16,10 16 0-16,11 2 0 0,4-1 0 15,-7-9 0-15,-7-14 0 16,-15-8-30-16,-14-18-727 16,-15-16-1029-16</inkml:trace>
  <inkml:trace contextRef="#ctx0" brushRef="#br0" timeOffset="72068.1">13638 10517 2311 0,'0'0'605'0,"0"0"-336"15,0 0 80-15,0 0-107 16,0 0-113-16,122 34-56 15,-105-21-22-15,2-3-6 16,-1-2-23-16,1-7-22 16,4-1 0-16,0 0 0 15,0-14 0-15,-2-8 0 16,-5-4 0-16,-10-6 0 16,-6-2 0-16,0-2 0 0,-20 0 0 15,-9 6 0-15,-7 12 0 16,-6 12 0-1,-1 6 0-15,-3 26 0 0,1 22 0 16,5 12 0-16,9 8 0 16,11 5 0-16,15-8 0 15,5-4 0-15,31-11 0 16,23-14 0-16,19-16 0 16,14-16 0-16,11-4 0 15,3-20 0-15,-7-18-188 16,1-34-160-16,-28 6-436 0,-21 4-517 15</inkml:trace>
  <inkml:trace contextRef="#ctx0" brushRef="#br0" timeOffset="72303.95">14571 9577 2264 0,'0'0'805'0,"0"0"-287"0,0 0-145 16,0 0-237 0,0 0-136-16,0 0 0 15,0 0 0-15,-46 146 0 0,36-63 0 16,-1 5 0-16,-2-2 0 16,-7 18 0-16,4-20 0 15,-1-19-901-15</inkml:trace>
  <inkml:trace contextRef="#ctx0" brushRef="#br0" timeOffset="75639.03">16093 9940 2170 0,'0'0'572'0,"0"0"-233"16,0 0-11-16,0-103-68 16,0 90-73-16,-3 7-88 15,3 6-48-15,0 7-20 16,0 32-30-16,0 39 38 0,0 50-20 15,5 55-19 1,2 23 0 0,-1-1 0-16,5-17 0 0,3-29 0 0,5-17 0 15,0-32 0-15,-1-27 0 16,-3-31 0-16,1-14 0 16,-3-4 0-16,1-8 0 15,-3-6 0-15,-3-16 0 16,-3-4 0-16,2-22 0 15,4-22 0-15,4-16 0 0,3-33 0 16,3-27 0-16,-8-24 0 16,-11 10 0-16,-2 27-3 15,-11 37-4-15,-18 26 7 16,-16-2 10-16,-10 2-10 16,-15 3 0-16,-3 18 0 15,4 8 0-15,11 12 0 16,13 3 0-1,19 0 0-15,17 0 0 16,9 0 0-16,6 0 0 0,28 0 0 16,15-15 0-16,9-5 0 15,2-10 0-15,2-8 0 16,-10-6 0 0,-8-4 0-16,-15 2 0 0,-8 6 0 15,-15 5 0-15,-4 12 0 16,-2 6 0-16,0 9 0 15,0 6 0-15,-2 2 0 16,2 0 0-16,0 9 0 16,11 9 0-16,18 4 0 0,12-3 0 15,11 0 0-15,6-6 0 16,0-3 0-16,-4 1-16 16,-10-1 16-16,-15 6-12 15,-8 8 11-15,-13 6-8 16,-8 6 9-16,0 2 3 15,0-2-3-15,0-4 0 16,0-6 0 0,11-8 0-16,10-10 0 0,10-8-14 15,11-2-14-15,7-25 4 16,5-12 7-16,-6-7 13 16,-5-6 4-16,-12 2 0 15,-11 8 7-15,-6 10 31 0,-10 14-2 16,-2 16 5-16,-2 2-41 15,4 20 0-15,3 22 0 16,7 8 0-16,6 6 0 16,8-2 0-16,11-8 0 15,7-10 0-15,8-14 0 16,2-12 0-16,-6-10 0 16,-4 0 0-16,-13-19 0 15,-11-10 0-15,-11-9 0 16,-11-4 0-16,-2-8 0 15,-27-6 0-15,-11 1 0 0,-9 5 0 16,-7 13 0-16,-2 12 0 16,5 15 0-16,10 10-9 15,10 0-9-15,16 6 7 16,12 10 1 0,5-2-5-16,11-1 9 0,25-5 6 15,9-7 20-15,12-1 4 16,7-5-22-16,4-13 10 15,-4-3-1-15,-3 6-11 16,-15 6 0-16,-8 9 0 0,-12 0 0 16,-5 28 0-1,-6 15 0-15,3 13 0 0,0 8 0 16,2 0 0-16,5-4 0 16,1-14 0-16,1-9 0 15,0-18 0-15,-5-12 0 31,2-7 0-31,-3-13 0 0,-2-14 0 0,2-12 0 16,-5-5 0 0,-1 0 0-16,-1 4 0 0,-3 8 0 0,-3 10 0 15,2 12 0-15,-4 10 0 16,3 4 0-16,4 24 0 31,5 10 0-31,0 2 0 0,2 4 0 0,-2-6 0 16,-5-8 0-16,-1-7 0 15,-4-12 0-15,-1-9 0 16,-3-2 0-16,6-12 0 16,3-20 0-16,5-8 0 15,6-8 0-15,2-2 0 16,3 4 0-16,0 8 0 16,0 10 0-16,-4 16 0 15,-4 12 0-15,-4 4 0 0,1 30 0 16,-5 10 0-16,3 6 0 31,-1 0 0-31,1-4 0 16,4-10 0-16,11-16-215 15,-2-7-303-15,-7-13-370 0</inkml:trace>
  <inkml:trace contextRef="#ctx0" brushRef="#br0" timeOffset="76460.64">19971 9745 2121 0,'0'0'750'0,"0"0"-388"16,0 0 115-16,0 0-232 16,0 0-104-16,0 0-141 15,0 0 0-15,-158 116 0 16,112-5 0-16,11-1 0 15,14-7 0-15,21-17 0 16,13-24 0-16,30-2 0 16,17-6 0-16,11-18 0 15,10-20 0-15,-2-16 0 0,-2-6 0 16,-11-30 0 0,-12-14 0-16,-12-12 0 0,-11-29 0 15,-12-25 0 1,-17-22 0-16,-2 7 0 0,-10 31 0 15,-11 34 0-15,-4 32 0 16,-9 6 0-16,-8 12 0 16,-13 16 0-16,-10 10 0 15,-5 40 0-15,-3 16 0 16,4 11 0-16,7 5 0 16,8-4 0-16,9-6 0 15,14-15 0-15,9-16 0 0,11-14 0 16,6-16 0-16,5-8 0 15,0-3 0-15,0-9 0 16,2-17 0-16,10-7 0 16,3-6 0-16,4 5 0 15,0 8 0-15,4 12 0 16,3 14 0-16,6 0 0 16,7 30 0-16,6 16 0 15,4 16 0-15,2 7 0 16,5 5 0-16,0-6 0 15,1-8 0-15,-1-10 0 0,-6-12 0 16,-8-11 0 0,-7-9 0-16,-8-9 0 0,-7-3 0 15,-9-3 0 1,-1-3 0-16,-6 0 0 0,0 0 0 16,3-7 0-16,1-7 0 15,2-4 0-15,-10-14-45 16,0 6-652-16,-14 2-1285 0</inkml:trace>
  <inkml:trace contextRef="#ctx0" brushRef="#br0" timeOffset="79307.73">21429 10431 1901 0,'0'0'741'0,"0"0"-386"16,0 0 113-16,0 0-197 15,0 0-83-15,0 0-79 0,0 0-46 16,0 0-63-16,0-2 0 15,2-12 0-15,5-14 0 16,7-14 0-16,-1-18 0 16,0-26 0-16,-2-3 0 15,-6-3 0-15,-5 0 0 16,0 24 0-16,0 7 0 16,-9 21 0-16,2 26 0 15,0 14 0-15,1 50 0 16,4 53 0-16,2 41 0 15,6 12 0-15,19-23 0 0,4-43 0 16,-2-40 0 0,4-16 0-16,6-4 0 0,5-6 0 15,6-10 0-15,-8-14 0 16,-7-10 0-16,-11-26 0 16,-9-12 0-16,-5-10 0 15,-8-2 0-15,0 4 0 16,0 10 0-16,0 18 0 15,-2 16 0-15,2 12 0 16,0 8 0-16,21 21 0 16,20 10 0-16,14-3 0 0,17-8 0 15,10-10 0 1,5-16 0-16,-7-2 0 0,-11-14 0 16,-19-16 0-16,-19-6 0 15,-20-4 0-15,-11-5 0 16,-3 4 0-16,-21 2 0 15,-5 11 0-15,2 18 0 16,0 10 0-16,5 24 0 16,4 29 0-16,9 11 0 15,9 6 0 1,13-6 0-16,50-6 0 0,46-22 0 16,37-30-234-16,9-12-277 0,-32-26-360 15,-41-8-264-15</inkml:trace>
  <inkml:trace contextRef="#ctx0" brushRef="#br0" timeOffset="79545.9">23374 9583 2191 0,'0'0'945'16,"0"0"-421"-16,0 0-252 15,0 0-108-15,0 0-164 16,-69 166 0-16,67-65 0 0,2-7 0 15,0 6 0-15,11-4 0 16,5-18 0-16,-1 1 0 16,-4-17-41-16,-11-18-510 15,0-18-284-15,-2-16-431 0</inkml:trace>
  <inkml:trace contextRef="#ctx0" brushRef="#br0" timeOffset="80175.78">22984 10200 1930 0,'0'0'842'0,"0"0"-287"0,0 0-251 0,0 0-171 16,145-42-85-16,-43 20-48 15,1 3-69-15,2-4-105 16,-7-1-36 0,-22 4-10-16,-7-2-10 0,-20 2 84 15,-18 0 129-15,-20 4 17 16,-11 4 145-16,0 6 79 15,-22 6-35-15,-10 0-29 16,-7 16-2 0,-3 16-11-16,1 12-17 0,3 4-40 0,11 4-37 31,14-4-28-31,11-7-14 16,2-11-2-16,22-10-9 15,11-14-12-15,10-6 11 16,-1-8 0-16,-4-17 1 15,-5-8 0-15,-8-3 0 16,-5-3 23-16,-5 6-23 16,-5 6 0-16,-4 11 0 15,-4 10 0-15,3 6 0 16,-3 8 0-16,6 18 0 16,9 7 0-16,7 3 0 0,10-7 0 15,5-8 0-15,7-13 0 16,-4-8-30-16,-3-12-60 15,-5-23-26-15,-10-9 35 16,-3-8 56-16,-6-6 20 16,-6-8 5-16,-2-2 15 15,-5-2 21-15,-2 6 27 16,0 9 21-16,0 19 65 0,0 20-149 16,0 16 0-1,0 18 0-15,0 36 0 16,0 21 0-16,0 11 0 0,0 6 0 15,0-2 0-15,0-8 0 16,2-15 0-16,9-17 0 16,3-20 0-16,1-22-162 15,5-8-189-15,18-56-323 16,-5 0-157-16,1-5-112 0</inkml:trace>
  <inkml:trace contextRef="#ctx0" brushRef="#br0" timeOffset="80940">24533 9778 1498 0,'0'0'712'0,"0"0"-54"15,0 0-79-15,0 0-320 16,0 0-94-16,0 0-24 16,0 0-57-16,-132 128-84 15,88-88 0 1,-1-6 0-16,3-6 0 0,6-6-47 16,14-10-26-16,9-4-10 15,13-4 22-15,0-2 31 16,13 2 30-16,16 4 69 15,4 6 7-15,5 6-31 0,5 4-4 16,-1 6-25 0,1 3-8-16,1-4-2 0,5-4-6 15,0-10 0-15,2-11-16 16,1-4-11-16,-4-9 10 16,-3-19-13-16,-7-11 14 15,-9-5 8-15,-7-8-10 16,-9-6-9-16,-8 0-4 15,-5 6 20-15,0 10 11 16,-5 13 27-16,-11 21 2 16,-3 8 4-16,-1 22-32 15,-3 23 7-15,4 11 7 0,3 6-8 16,11 0 3-16,5-8-10 16,7-8 0-1,22-14 0-15,12-15-41 0,7-16 14 16,6-1 10-16,-4-22 1 15,0-11 16 1,-8-8 0-16,-6-3 14 16,-5-2 19-16,-9 2 0 15,-6 6 6-15,-7 10-9 16,-5 12 26-16,-2 16-56 16,-2 0 0-16,0 30 0 0,0 8 0 15,0 8 0-15,0-2 0 16,0-6-12-16,8-9-24 15,0-11-11-15,3-13 1 16,7-5 13-16,5-5 27 16,3-22 6-16,5-7 9 15,5-8-9-15,2-4 15 16,2 0 9-16,0 0-3 16,-2 8 0-16,-9 11 23 0,-9 16 2 15,-6 11-46 1,-8 6 0-16,-4 26 0 0,-2 10 0 15,0 6 0-15,2-4 0 16,9-4 0-16,9-10 0 16,12-14 0-16,10-11 0 15,11-5 0-15,5-17 0 16,3-15 0-16,-5-6 0 16,-8-4 0-16,-15 0 0 15,-10 4 0-15,-23 8 0 16,-23 12-186-16,-14 8-1128 0</inkml:trace>
  <inkml:trace contextRef="#ctx0" brushRef="#br0" timeOffset="81642.03">27160 10162 2435 0,'0'0'636'0,"0"0"-150"16,0 0-181-16,0 0-146 15,0 0-84-15,-56-126-75 0,18 74 0 16,-9-13 0 0,-6-4 0-16,-5-12 0 0,-8-21 0 15,12 6 0-15,9-4 0 16,13 1 0-16,22 25 0 16,5 0 0-16,5 19 0 15,0 19 0-15,7 18 0 16,6 14 0-16,5 4 0 15,0 15 0-15,0 19 0 16,-7 10 0-16,-11 12 0 16,0 10-35-16,-18 11 0 15,-24 5 4-15,-12 2 11 16,-10-2 13-16,-3-4 7 0,5-11 0 16,12-13 1-16,21-14 46 15,27-16-7-15,29-16 0 16,77-8-40-16,66-26 0 15,24-19 0-15,1 0 0 16,-47 8 0-16,-57 17 0 16,-35 10 0-16,-27 4 0 15,-27 6-18-15,-2 0-514 16,-6 10-948-16</inkml:trace>
  <inkml:trace contextRef="#ctx0" brushRef="#br0" timeOffset="83672.69">4099 12555 1676 0,'0'0'367'0,"0"0"-13"0,0 0-7 15,0 0-54-15,0 0-69 16,-33-105-86-16,14 81-35 16,0 1 37-16,-4 0-47 15,1 9-17-15,-2 6-2 31,-3 8-52-31,-6 12-22 0,-6 26-17 16,-3 20 0-16,0 13 16 16,6 3 1-16,12-4-1 15,12-10 1-15,12-14-21 16,0-18 3-16,17-14-13 0,14-14 19 16,4 0 11-1,7-24 2-15,-3-14 13 0,-4-10 13 16,-8-6-12-16,-10-2 23 15,-8 0-5-15,-6 7-2 16,-3 11 16-16,0 12-1 16,0 16 10-16,0 10-56 15,0 0 0-15,0 23 0 16,0 13 0-16,20 10 0 0,6 4 0 16,10-4 0-1,13-6 0-15,12-10-17 0,14-12-19 16,14-16 0-16,9-2-55 15,5-12-20-15,-7-16-24 16,-14-2 9-16,-15-4 43 16,-25 0 43-16,-17 2 40 15,-16 0 1-15,-9 3 49 16,0 7 31-16,-7 7 42 16,-7 5-3-16,6 7-32 15,-3 3-35-15,-1 6-53 16,-1 20-18-16,-3 14 6 15,5 7 11-15,5 3-15 16,6-4-59-16,0-10-2 0,22-8 1 16,14-14 1-16,10-12 33 15,10-2-8-15,4-16 26 16,-2-18 15-16,-8-6 9 16,-13-8 12-16,-12-6 56 15,-14-6 41-15,-11-11 4 16,0-1-28-16,-18-2-31 15,-9 8-24-15,1 12-9 16,1 16 14-16,7 16 4 0,7 15-14 16,2 7-25-16,2 0-15 15,3 8-3-15,-1 13 17 16,1 7-14-16,2 8 13 16,2 8 1-1,0 10 1-15,0 6 0 0,0 4 0 16,6 3 6-16,7-3-6 15,8-6-1-15,6-6-8 16,12-10 0-16,11-10-3 16,14-12-34-16,7-14-1 15,10-6-14-15,2 0-29 16,-6-12-2-16,-8-4 32 0,-13-2 26 16,-11 2 10-16,-16 4 22 15,-10 0-5-15,-5 2 7 16,-5-2 0-16,-3-2 0 15,-1 0 8-15,-5-4 79 16,0-1-12-16,0 1 12 31,0 4 18-31,-9 6-14 0,-7 8-35 0,-1 4-40 32,-8 31-16-32,0 15-21 0,2 10 0 0,6 0-51 15,11-4 12-15,6-14 29 16,0-13 8-1,9-15 2-15,13-13 21 16,5-1 12-16,6-15 35 16,1-18 8-16,-1-13-5 15,-2-8-14-15,-4-8 22 16,-10-10-9-16,-5-7-49 16,-8-5 0-16,-4 0 0 15,0 4 0-15,0 12 0 16,-10 19 0-16,0 20 0 0,4 16 0 15,1 13 0-15,1 14 0 16,2 31 0-16,2 17 0 16,0 16 0-16,0 8 0 15,0 3 0-15,11-9 0 16,9-8 0-16,7-10 0 16,4-16-35-16,20-18-286 15,-8-12-526-15,-4-16-809 0</inkml:trace>
  <inkml:trace contextRef="#ctx0" brushRef="#br0" timeOffset="84270.54">7125 12308 2564 0,'0'0'614'0,"0"0"-313"16,0 0 57-16,0 0-185 16,0 0-116-16,0 0-57 15,0 0 12-15,-13 154 5 16,28-83-17-16,7-1 0 16,5-8 0-16,11-16 0 0,5-14-17 15,9-18-5-15,4-14-20 16,7-10 28-16,-5-30 7 15,-2-14 7-15,-12-10 5 16,-13-13 2-16,-11-7 5 16,-15-8 8-16,-5 2-11 15,-3 8 9-15,-15 18 13 16,1 19-31-16,1 29 0 0,5 16 0 16,0 40 0-1,2 50 0-15,4 35 0 0,5-3 0 16,0-17 0-16,0-33 0 15,3-22 0-15,6-2 0 16,0-4 0-16,-1-8 0 16,-1-16 0-16,-2-18 0 15,-5-2 0-15,0-32 0 16,0-18 0-16,0-18 0 16,0-10 0-16,0-8 0 15,0 3 0-15,0 15 0 16,0 16 0-16,17 18 0 15,12 18 0-15,13 12 0 0,12 4 0 16,9 4 0 0,-1 16 0-16,-2 0 0 0,-8 2-305 15,-19-8-403-15,-20-8-465 16</inkml:trace>
  <inkml:trace contextRef="#ctx0" brushRef="#br0" timeOffset="84443.51">7098 11933 2324 0,'0'0'996'15,"0"0"-641"-15,0 0 66 16,0 0-421-16,0 0 0 0,0 0 0 16,0 0-146-16,109 8-799 15</inkml:trace>
  <inkml:trace contextRef="#ctx0" brushRef="#br0" timeOffset="85194.1">8950 11881 2445 0,'0'0'672'0,"0"0"-365"16,0 0 75 0,0 0-175-16,0 0-124 0,0 0-83 15,0 0 0-15,-16-24 0 16,16 24 0-16,0-2 0 15,0 2 0-15,0-2 0 16,0 2 0-16,0-2 0 16,0 0 0-16,0 2 0 15,0-2 0-15,0 2 0 16,0-2 0-16,0 2 0 16,0 0 0-16,0 0 0 15,0 0 0-15,0 0 0 16,0 0 0-16,0 0 0 15,0 0 0-15,0 2 0 16,0 18 0-16,0 18 0 0,0 20 0 16,0 18 0-1,0 13 0-15,0 3 0 0,4-6 0 16,17-10 0-16,6-12 0 16,6-16 0-16,5-13 0 15,3-17 0-15,5-10 0 16,0-8 0-16,1 0 0 15,-3-20 0-15,-1-7 0 16,-9-5-16-16,-8 0 15 0,-8-2 1 16,-9 6 0-1,-4 8 0-15,-5 8 0 0,0 10 17 16,0 2-17-16,0 22-30 16,0 14 24-16,0 12 5 15,0 2-8-15,0-3 9 16,21-9-2-16,10-10-5 15,8-14 6-15,3-14 1 16,0 0 7-16,-1-16 5 16,-8-14-12-16,-8-11 11 0,-17-5-1 15,-8-4 6 1,-10-6-16-16,-29-2 0 0,-14 6 0 16,-12 8 0-1,-4 14-38-15,-25 16-115 0,17 10-332 16,12 4-456-16</inkml:trace>
  <inkml:trace contextRef="#ctx0" brushRef="#br0" timeOffset="85375.7">8780 12033 2354 0,'0'0'783'16,"0"0"-286"-16,0 0-208 15,0 0-116-15,0 0-173 16,216-38 0-16,-33 34-129 16,-18 2-365-1,-20 2-561-15</inkml:trace>
  <inkml:trace contextRef="#ctx0" brushRef="#br0" timeOffset="86031.72">11579 11722 2210 0,'0'0'704'16,"0"0"-331"-16,0 0 99 0,-116-14-301 16,67 28-52-16,-7 25-72 15,0 15-47-15,1 16 0 16,6 6 0-16,11 4 0 16,14-2 0-1,16-3 0-15,8-7 0 0,19-6 0 16,27-12 0-16,16-10 0 15,12-15 0 1,4-14 0-16,-2-11-33 0,-14 0-68 16,-13-18 8-16,-22-11 2 15,-20-10 25-15,-7-5-12 0,-36-4-27 16,-15 4 43-16,-7 6 43 16,0 12 19-16,9 9 6 15,13 11 55-15,15 5 31 16,11 1-13-16,10 0-28 15,0 0-30-15,23 0-13 16,12 0 50-16,7 0-1 16,7 0-25-1,-1 0-2-15,-4 0 3 0,-11-3-6 16,-8-1 15-16,-14 3 9 16,-7 1-51-16,-2 0 0 15,1 8 0-15,-1 18 0 16,5 14 0-1,1 16 0-15,3 8 0 0,3 8 0 16,1 5 0 0,8-4 0-16,6-4 0 15,2-11 0-15,7-12-8 16,20-18-367-16,-7-14-337 16,-7-14-125-16</inkml:trace>
  <inkml:trace contextRef="#ctx0" brushRef="#br0" timeOffset="86204.11">12205 12242 2189 0,'0'0'758'15,"0"0"-274"-15,0 0-133 16,0 0-150-16,0 0-100 16,0 0-101-16,0 0-9 15,194-44-189-15,-108 37-404 16,-3 2-525-16</inkml:trace>
  <inkml:trace contextRef="#ctx0" brushRef="#br0" timeOffset="86866.82">13212 11939 1759 0,'0'0'686'0,"0"0"-113"15,0 0-111-15,0 0-174 16,0 0-99-16,0 0-97 15,0 0-68-15,-102-10-14 16,77 58 3-16,3 10-13 16,9 7 0-16,13-1 0 15,0 0 0-15,21-4 0 16,22-12 0-16,13-10 0 16,11-16 0-16,6-12 0 0,5-10 0 15,-5-2 0-15,-6-20 0 16,-11-10 0-16,-9-6 0 15,-9-8 0-15,-9-10 0 16,-2-10 0-16,-8-25 0 16,-5 5 0-16,-7-6 0 15,-7 2 0-15,-7 23 0 16,-24 3 0-16,-16 22 0 16,-11 20 0-16,-9 18 0 15,-8 4 0-15,0 24 0 0,5 19 0 16,5 7 0-1,11 8 0-15,10 0 0 16,11-2 0-16,10-8 0 0,7-10 0 16,10-12 0-16,6-10 0 15,0-12 0-15,0-4-3 16,0 0 2-16,16-18-8 16,5-14 9-16,2-6 13 15,-1-2-13-15,-4 6 0 0,-7 12 0 16,-2 10 0-1,-2 12 0-15,2 6 0 0,6 28 0 16,10 14 0-16,6 12 0 16,9 4 0-16,5 4 0 15,1-4 0-15,2-3 0 16,-2-3 0 0,1-6 0-16,-7-2 0 0,-2-2 0 15,-9 0 0-15,-7-5 0 16,-7-3-18-16,-5-8-36 15,-4-8-87-15,1-6-6 16,24-10-48-16,-2-8-57 16,7 0-349-16</inkml:trace>
  <inkml:trace contextRef="#ctx0" brushRef="#br0" timeOffset="87009.4">14535 12493 2395 0,'0'0'786'0,"0"0"-474"0,0 0-27 16,0 0-258-1,0 0-27-15,0 0-579 0</inkml:trace>
  <inkml:trace contextRef="#ctx0" brushRef="#br0" timeOffset="103767.02">19865 6517 1365 0,'0'0'1036'0,"0"0"-803"16,0 0 55-16,0 0 53 16,0 0-82-16,0 0-106 15,-52-2-66-15,60-2-39 16,29-4 9-16,48-16-15 16,71-26 38-16,65-23-11 15,30-7-53-15,-12 4 6 16,-45 20-22-16,-68 20 0 15,-45 14-8-15,-37 10 8 0,-26 6-6 16,-9 2 5-16,-9 4-59 16,-13 0-13-16,-39 14-134 15,-68 40-382-15,10-2-276 16,0 0-460-16</inkml:trace>
  <inkml:trace contextRef="#ctx0" brushRef="#br0" timeOffset="104066.57">19605 7018 2123 0,'0'0'664'0,"0"0"-401"16,0 0 192-16,0 0-224 16,0 0-117-16,0 0-62 15,0 0-20-15,189-114 10 16,23 62 1-16,39-11-28 15,16 1-4-15,-10 0 16 16,-41 6-27-16,-45 6-1 16,-48 10-5-16,-45 12 6 15,-34 5 1-15,-8 4 0 0,-7-1-1 16,-9 4 29-16,-16 3-29 16,-4 8 0-16,0 1 0 15,0 4-20-15,0 0-271 16,0 0-702-16</inkml:trace>
  <inkml:trace contextRef="#ctx0" brushRef="#br0" timeOffset="104193.2">21897 6553 2776 0,'0'0'552'16,"0"0"-552"-1,0 0-69-15,0 0-1078 0</inkml:trace>
  <inkml:trace contextRef="#ctx0" brushRef="#br0" timeOffset="119164.37">8778 14249 1920 0,'0'0'682'0,"0"0"-576"0,0 0 25 16,0 0 49-16,-54 115-112 0,48-79-42 15,4-9-16 1,2-9 7-16,0-9-2 0,0-9 57 16,0 0 74-16,0-6 15 15,0-20-10 1,0-9-73-16,-13-5-13 0,-10-2 14 16,-8 4-11-16,-9 10-13 15,-14 14 11-15,-8 14-66 31,-14 18 0-31,-18 48 0 0,-10 43 0 16,2 35 0-16,19 10 0 16,38-5 0-16,34-41 0 0,11-34 0 15,13-20 0-15,21-10 0 16,15-2 0-16,15 1 0 16,17-5 0-16,6-16 0 15,2-14-3-15,-9-8-33 16,-11 0-2-16,-18-14 8 15,-20-4 6-15,-20 0 17 16,-11-3 7-16,-4 2 0 16,-27-3-9-16,-9 1-76 0,-6 1-53 15,-4 4 21-15,1 2 66 16,5 6 51-16,6 2 7 16,9 6 46-16,9-4 13 15,9 4-12-15,9 0-18 16,2-2-15-16,0 2-21 15,6 0 6-15,11 0-6 16,6 0 1-16,4 0 7 16,0-4-8-16,0 0 10 15,-6-6 4-15,0 2 31 16,-5 0 25-16,-6-6-1 16,-1 4 9-16,1-2-78 15,-6 0 0-15,0 2 0 16,1-2 0-16,-3 2 0 0,2 2 0 15,-2 2 0-15,0-2 0 16,-2 4 0-16,3 2 0 16,0-2 0-16,-3 4 0 15,0-4 0-15,2 4 0 16,-2 0 0-16,0 0 0 16,0 0 0-16,0 0 0 15,0 0 0-15,0 0 0 16,0 22 0-16,0 14 0 15,0 18 0-15,2 16 0 16,7 11 0-16,4 5 0 16,3 2 0-1,-1-12 0-15,3-8 0 0,-3-11 0 0,-3-15 0 16,3-22-261-16,-5-14-321 16,-4-6-584-16</inkml:trace>
  <inkml:trace contextRef="#ctx0" brushRef="#br0" timeOffset="119410.42">8943 15079 449 0,'0'0'2245'0,"0"0"-1665"0,0 0-255 16,0 0-26-16,0 0-101 15,0 0-198-15,0 0 0 16,78-28 0-16,-26 24 0 16,8-4 0-16,6 0 0 15,3-2-14-15,-2-4-136 16,0-4-108-16,-16 4-212 16,-20 2-425-16</inkml:trace>
  <inkml:trace contextRef="#ctx0" brushRef="#br0" timeOffset="120140.27">10141 14373 2089 0,'0'0'676'0,"0"0"-216"16,0 0-2-16,0 0-237 15,0 0-29-15,0 0-192 0,0 0 0 16,-68-9 0-16,52 68 0 31,0 16 0-31,6 9 0 0,2 6 0 0,8-4 0 16,0-3 0-16,25-11 0 16,10-12 0-16,13-16 0 15,5-14 0-15,10-20 0 16,3-10 0-16,1-14 0 15,0-26 0 1,-5-22 0-16,-4-10 0 0,-4-27 0 0,-14 7 0 16,-11-4 0-16,-13 0 0 15,-16 18 0-15,0-3 0 16,-14 15 0-16,-20 14 0 16,-7 20 0-16,-13 14 0 15,-6 18 0-15,-5 0 0 31,-6 40 0-31,1 10 0 16,4 16 0-16,5 6 0 16,5 3 0-16,12-7 0 15,11-6 0-15,8-18 0 16,12-8 0-16,4-18 0 16,7-8 0-16,2-10 0 15,0 0 0-15,0-22 0 0,0-14 0 16,7-8 0-16,2 2 0 15,-1 4 0-15,1 14 0 16,-2 12 0-16,0 12 0 16,6 4 0-16,5 30 0 15,7 16 0-15,4 12 0 16,8 6 0-16,5 8 0 16,8 3 0-16,-2-3 0 15,4-4 0-15,-8-14 0 16,-5-8 0-16,-13-14 0 15,-6-10 0-15,-8-8 0 16,-6-9 0-16,-2-5 0 16,5-4-108-16,18-22-236 0,0-10-518 15,0-3-515-15</inkml:trace>
  <inkml:trace contextRef="#ctx0" brushRef="#br0" timeOffset="120329.93">10975 14772 2464 0,'0'0'770'0,"0"0"-281"0,0 0-116 16,0 0-373-16,0 0 0 15,0 0 0-15,126-58 0 16,-51 48 0-16,7 2 0 16,0 2 0-16,-3 0 0 15,-17 0-48-15,-16 2-204 16,-17 2-116-16,-29 2-212 15,-8-4 15-15,-21 0-294 0</inkml:trace>
  <inkml:trace contextRef="#ctx0" brushRef="#br0" timeOffset="120534.27">11202 14409 2278 0,'0'0'800'15,"0"0"-257"-15,0 0-196 16,0 0-219-16,0 0-128 15,0 0 0-15,0 0 0 16,-42 6 0-16,49 51 0 16,8 15 0-16,5 8 0 15,-2 4 0-15,-2 1 0 16,-5-8 0-16,-3-6 0 16,6-9-48-16,-3-18-441 15,3-20-422-15</inkml:trace>
  <inkml:trace contextRef="#ctx0" brushRef="#br0" timeOffset="121010.58">11878 14598 2129 0,'0'0'753'0,"0"0"-487"16,0 0 17-16,0 0-85 15,0 0-98-15,131 30-52 16,-71-30-25-16,5 0-23 15,-1-14-17-15,-4-12-2 16,-8-6-4-16,-14-4 23 16,-12-4 0-16,-15-4 24 0,-11 3 26 15,0-3 4-15,-13 10 16 16,-18 6-29-16,-12 14 7 16,-5 14 0-16,-8 4-28 15,-4 28-20-15,-3 18 0 16,3 16 0-16,6 9 0 15,8 3 0-15,11 2 0 16,10-1 0-16,16-6 0 16,9-8 0-16,2-11 0 15,27-12 0-15,15-12 0 16,10-18 0-16,13-10 0 0,8-2 0 31,4-8 0-31,-2-10 0 0,-1 2 0 0,-11 0 0 16,-9 2 0-16,-12 2 0 15,-11 2-93-15,6-8-162 16,-13 0-364-16,-4 0-534 0</inkml:trace>
  <inkml:trace contextRef="#ctx0" brushRef="#br0" timeOffset="123744.14">13769 14776 2381 0,'0'0'723'0,"0"0"-529"0,0 0 104 31,0 0-55-15,0 0-111-16,0 0-86 0,20-28-29 15,22 14-17-15,16 0 0 16,27-2 10-16,38 2-9 15,35-4 10-15,16-2-5 16,-5 0-5-16,-36 4-2 16,-44 4 1-16,-28 0 0 15,-22 4-1-15,-4-2-7 16,-12-2-22-16,-9 2 23 16,-14-8 7-16,-8-4 12 15,-27-2-6-15,-2-2-2 0,-1 0 37 16,5 4-24-16,10 3-17 15,10 7 0-15,7 6 0 16,3 2 0-16,3 4 0 16,0 0 0-16,11 6 0 15,23 16 0-15,10 13 0 16,7 1 0-16,5 8 0 16,-5 4 0-16,-8 2 0 15,-14-4 0-15,-18 6 0 16,-11-3 0-16,-25 1 0 15,-17-4 0-15,-2-2 0 0,7-10 0 16,24-14 0 0,60-20-384-16,27-24-621 0,22-10-1427 0</inkml:trace>
  <inkml:trace contextRef="#ctx0" brushRef="#br0" timeOffset="124301.16">16314 14303 2763 0,'0'0'682'0,"0"0"-357"0,0 0 1 16,0 0-326-16,0 0 0 16,0 0 0-16,0 0 0 15,19 98 0-15,4-41 0 16,1 1 0-16,8-10 0 15,5-8 0-15,5-16 0 16,5-18 0-16,3-6 0 16,-2-32 0-16,0-22 0 15,-9-14 0-15,-7-29 0 16,-10-27 0-16,-15-26 0 16,-7 13 0-16,0 33 0 15,0 42 0-15,-9 36 0 0,1 12 0 16,4 4 0-16,0 10 0 15,2 10 0-15,2 48 0 16,0 40 0-16,8 35 0 16,17 19 0-16,2-4 0 15,-2-31 0-15,-8-37 0 16,-3-22 0-16,-6-12 0 16,1 0 0-16,1-5 0 15,-4-5 0-15,-2-18 0 16,-4-17 0-16,0-1 0 0,0-28 0 15,0-24 0 1,3-12 0-16,11-8 0 0,7 6 0 16,10 4 0-16,12 22 0 15,6 8 0-15,4 14 0 16,-3 11 0-16,-6 7 0 16,-15 0-243-16,-23 0-258 15,-6 11-197-15,-2-6-1 0</inkml:trace>
  <inkml:trace contextRef="#ctx0" brushRef="#br0" timeOffset="124475.39">16133 13742 2840 0,'0'0'757'15,"0"0"-425"-15,0 0-165 16,0 0-167-16,0 0 0 15,116-15-183-15,-49 30-992 0</inkml:trace>
  <inkml:trace contextRef="#ctx0" brushRef="#br0" timeOffset="125506.17">18263 14043 2478 0,'0'0'814'0,"0"0"-335"16,0 0-154-16,0 0-325 15,0 0 0-15,0 0 0 16,-54 110 0-16,50-46 0 16,4 4 0-16,0-3 0 15,16-7 0-15,13-12 0 16,4-14 0-16,3-16 0 16,2-14 0-16,-3-2 0 15,-4-28 0-15,-6-12 0 16,-5-14 0-16,-7-3 0 15,-2 7 0-15,-4 6 0 0,-2 12 0 16,-1 16 0 0,0 12 0-16,7 4 0 0,3 16 0 15,9 16 0-15,4 10 0 16,4 0 0-16,2-3 0 16,0-10 0-16,1-8 0 15,-1-16 0-15,-2-5 0 16,0-14 0-16,1-22 0 15,-3-16 0-15,-5-12 0 16,0-6 0-16,-1 2 0 16,-7 6 0-16,-3 17 0 15,-7 22 0-15,2 23 0 16,-4 4 0-16,5 37 0 16,1 16 0-16,6 11 0 0,7-2 0 15,8-4 0-15,7-12 0 16,8-12 0-16,6-18 0 15,-1-14 0-15,-2-6 0 16,-9-22 0-16,-4-16 0 16,-12-14 0-16,-4-14 0 15,-6-24 0-15,-5 1 0 16,-5-3 0-16,-2 6 0 16,-2 26 0-16,0 10 0 0,0 24 0 15,-4 26 0-15,-7 10 0 16,-3 52 0-16,1 10 0 15,6 14 0-15,7 9 0 16,0-17 0 0,29 6 0-16,14-20 0 0,10-12 0 15,10-24 0-15,1-16 0 16,-1-12 0-16,-5-18 0 16,-8-26 0-16,-7-16 0 15,-9-30 0-15,-8-37 0 16,-11-29 0-16,-10 10 0 15,-5 32 0-15,0 41 0 16,-9 41 0-16,-7 10 0 0,-5 16 0 16,-6 6 0-16,-11 56 0 15,-1 43 0-15,8 5 0 16,12-6 0-16,19-12 0 16,0-16 0-16,21 5 0 15,18 3 0-15,12-12 0 16,11-8 0-16,6-18 0 15,3-5 0-15,-7-12 0 16,-4-10 0-16,-16-8-107 16,-19-5-266-16,-16-18-494 15,-9-5-878-15</inkml:trace>
  <inkml:trace contextRef="#ctx0" brushRef="#br0" timeOffset="125740.59">18670 13397 2013 0,'0'0'1503'0,"0"0"-1032"15,0 0-362-15,0 0-109 0,0 0 0 16,0 0 0-16,0 0 0 15,-2-8-26-15,-8 8-1031 0</inkml:trace>
  <inkml:trace contextRef="#ctx0" brushRef="#br0" timeOffset="128099.74">21926 13926 1513 0,'0'0'363'16,"0"0"125"-16,0 0-12 0,0 0-132 15,0 0-101-15,0 0-32 16,0 0-50-16,-100-94-43 16,51 94-29-16,-3 0 1 15,-3 28-90-15,1 16 0 0,5 14 0 16,11 6 0 0,16 7 0-16,20 1 0 0,4-8 0 15,43-8 0-15,37-8 0 16,5-24 0-16,14-16 0 15,1-8 0-15,-19-26-47 16,-2-38-266-16,-23 2-325 16,-26 6-424-16</inkml:trace>
  <inkml:trace contextRef="#ctx0" brushRef="#br0" timeOffset="129399.77">22530 13908 1425 0,'0'0'1226'0,"0"0"-718"16,0 0-195-16,0 0-37 0,0 0-149 15,0 0-74-15,0 0 7 16,98 42 18-16,-83 15-48 16,3 2-30-16,-5 4 0 15,-6-7 0-15,-4-8 0 16,-3-10 0-16,0-12 0 15,-8-8 0-15,-2-12 0 0,1-6 0 16,5-6 0-16,4-26 0 16,0-12 0-16,17-16 0 15,16-4 0-15,12 1 0 16,8 13 0-16,5 10 0 16,-2 14 0-16,-4 18 0 15,-8 8 0 1,-13 0 0-16,-6 20 0 0,-5 0 0 15,-7 2 0-15,1-4 0 16,-3-1 0-16,2-8 0 16,3-4 0-16,3-5 0 15,4 0 0-15,4-17 0 16,-1-7 0-16,-3-2 0 16,-8 0 0-16,-8 2 0 0,-7-2 0 15,0 4 0-15,-22 6 0 31,-7 2 0-31,-4 6 0 0,-1 6 0 16,3 2 0-16,2 6 0 16,9 20 0-16,11 8 0 15,9 10 0-15,7 5 0 16,28 1 0-16,17-4 0 16,10-4 0-16,13-10 0 15,8-10 0-15,6-12 0 0,3-10-39 16,-5 0 4-16,-10-24-5 15,-12-6 32-15,-16-14 8 16,-20-2 1-16,-18-3 13 16,-11 4 16-16,0 4 18 15,-18 13-19-15,-6 10-29 16,-5 12 0-16,2 6 0 16,0 8 0-16,0 20 0 15,5 6 0-15,7 7 0 16,6-5 0-16,4-4 0 15,5-10 0-15,0-8 0 0,7-10 0 16,10-4 0-16,4 0 0 16,1-10 0-16,0-12 0 15,-2-4 0-15,1-2 0 16,-4 3 0-16,-5 7 0 16,-6 12 0-16,1 6 0 15,-3 14 0-15,8 22 0 16,1 9 0-16,9 1 0 15,10-4 0-15,9-14 0 16,9-16 0-16,3-12 0 0,3-22 0 16,-5-26 0-16,-9-23 0 15,-15-11 0-15,-13-20 0 16,-14-24 0-16,-21-23 0 16,-10 17 0-16,2 32 0 15,11 44 0-15,9 39 0 16,5 12 0-16,0 5 0 15,4 30 0-15,0 54 0 16,11 36 0-16,13 21 0 16,12-3 0-16,-1-30 0 15,1-32 0-15,2-18 0 0,2-9 0 16,14-1 0-16,8-2 0 16,9-6 0-16,-6-18 0 15,-7-18 0-15,-11-4 0 16,-11-24 0-16,-7-18 0 15,-10-15 0-15,-3-2 0 16,-7-5 0-16,-3 11 0 16,-6 17 0-16,0 16 0 15,0 18 0-15,0 2 0 16,-4 32 0-16,-7 16 0 16,5 12 0-16,4 7 0 0,2-5 0 15,12-10 0-15,24-10 0 16,9-16 0-16,8-14 0 15,3-12 0-15,0-6 0 16,-10-30 0-16,-10-14-206 16,-23-52-291-16,-11 9-380 15,-2 5-650-15</inkml:trace>
  <inkml:trace contextRef="#ctx0" brushRef="#br0" timeOffset="129606.35">24228 13555 1290 0,'0'0'1832'0,"0"0"-1341"15,0 0-212-15,0 0-137 16,0 0-80-16,171-24-62 16,-93 20 0-16,-5 4 0 15,-12 0 0-15,-18 0-194 16,-24 0-163-16,-32 2-302 15,-28 10-42-15,-14 0-409 0</inkml:trace>
  <inkml:trace contextRef="#ctx0" brushRef="#br0" timeOffset="134274.53">26514 13906 2264 0,'0'0'567'16,"0"0"-261"-16,0 0 24 15,0 0-155-15,0 0-95 16,0 0-26-16,0 0 16 16,-50-108-16-16,26 98 3 15,-10 10-15-15,-8 0-10 0,-4 10-10 16,-6 20-22-16,3 8 1 15,11 6 0-15,11 0-1 16,21-4 0-16,6-5-12 16,9-9 12-16,20-10 3 15,6-10 3-15,2-6-5 16,-2-4 7-16,-6-18-7 16,-7-8 16-16,-6-9-11 15,-10-1 5-15,-4 2-11 16,-2 8 0-16,0 8 0 15,0 14 0-15,0 8 0 16,0 8 0-16,7 24 0 16,9 12 0-16,11 4 0 0,8 2 0 15,9-10 0-15,10-13 0 16,2-19 0-16,4-8 0 16,-4-26 0-1,-3-20 0-15,-6-19 0 0,-9-9 0 16,-9-22 0-16,-13-22 0 15,-10 11 0-15,-6 15 0 16,0 26 0-16,0 32 0 16,-4 10 0-16,-3 10 0 15,0 14 0-15,5 26 0 0,2 26 0 16,0 22 0-16,0 10 0 16,4 5 0-16,17 1 0 15,6-8 0-15,6-6 0 16,7-9 0-16,3-16 0 15,-1-8 0-15,-5-15-26 16,-6-10-170-16,-8-16-113 16,-19-10-195-1,-4-16-168-15,0-10-498 0</inkml:trace>
  <inkml:trace contextRef="#ctx0" brushRef="#br0" timeOffset="134400.97">26728 13727 2628 0,'0'0'627'0,"0"0"-112"0,0 0-189 16,0 0-326-16,0 0 0 15,0 0 0-15,145-108 0 16,-16 76-207-16,-16 9-620 16,-12 2-968-16</inkml:trace>
  <inkml:trace contextRef="#ctx0" brushRef="#br0" timeOffset="135737.91">27746 13944 2602 0,'0'0'516'0,"0"0"-146"0,0 0-32 16,0 0-173-1,0 0-111-15,20-112-36 16,-7 68 1-16,0-8-5 16,-1-8-14-16,-8-7 0 15,-4-5 0-15,0-2 0 16,-6 6 0-16,-13 10 0 16,2 18 0-16,1 14 0 0,3 17 0 15,-1 9 0-15,3 18 0 16,0 29 0-16,0 15 0 15,7 12 0-15,4 6 0 16,0 0 0-16,6-5 0 16,17-5 0-16,8-10 0 15,9-10 0-15,9-10 0 16,7-14 0-16,6-12 0 16,-2-10 0-16,1-4 0 15,-11-20 0-15,-9-14 0 0,-13-10 0 16,-16-8 0-16,-12-2 0 15,0 5 0-15,-12 9 0 16,-5 11 0-16,-1 15 0 16,7 11 0-16,4 3 0 15,5 17 0-15,2 16 0 16,7 6 0-16,24 1 0 16,11-4 0-16,18-6 0 15,29-12 0-15,32-14 0 0,-3-4 0 16,-10-4 0-1,-14-20 0-15,-26-2 0 0,-2-10 0 16,-5-9 0-16,-24-1 0 16,-19 2 0-16,-18 2 0 15,0 8 0-15,-16 8 0 16,-13 10 0-16,0 10 0 16,-4 6 0-16,0 6 0 15,-1 18 0-15,5 6 0 16,7 2 0-16,7 0 0 15,7-6 0-15,8-3 0 16,0-7 0-16,8-5 0 16,13-6 0-16,4-5 0 0,0 0 0 15,-3-5 0-15,-5-10 0 16,-5-3 0-16,-5 0 0 16,-5 1 0-16,-2 9 0 15,0 7 0-15,0 1 0 16,0 4 0-16,0 18 0 15,4 6 0-15,10-5 0 16,5 2 0-16,8-9 0 16,5-8 0-16,-1-8 0 15,2 0 0-15,-2-14 0 16,-2-12 0-16,-4-6 0 0,-2-7 0 16,-4 1 0-16,-3 4 0 15,-3 6 0-15,-1 8 0 16,-6 8 0-16,3 10 0 15,3 2 0-15,5 2 0 16,12 20 0-16,4 6 0 16,9 4 0-16,-1 3 0 15,-3-2 0-15,-7 0 0 16,-11-8 0-16,-11-3-35 16,-9-3-46-16,-11-7 8 15,-22 0 53-15,-10-6 20 0,-1-2 1 31,8-2 11-31,9-2-10 0,15 0 14 0,12-2 17 16,5-12 8-16,26-12-41 16,16-10-9-16,7-6 8 15,4-13 0-15,-1-5 0 16,-5-10 1-16,-9-8 6 16,-12-9 3-16,-14 1 3 15,-10 0 3-15,-7 10 30 16,0 14-16-16,-3 16-29 0,-7 20 0 15,-1 18 0-15,1 8 0 16,4 32 0-16,-3 24 0 31,3 18 0-31,0 13 0 0,6 7 0 0,0-2 0 16,2-4 0-16,15-12 0 16,3-11 0-16,2-15 0 15,0-14 0-15,3-17 0 16,-3-12-132-16,14-25-215 15,-7-18-367-15,-8-11-304 0</inkml:trace>
  <inkml:trace contextRef="#ctx0" brushRef="#br0" timeOffset="135968.57">29693 13232 2335 0,'0'0'757'16,"0"0"-259"-16,0 0-165 31,0 0-160-31,0 0-173 16,138-25 0-16,-62 21 0 15,2-1 0-15,-11 3 0 0,-13 2 0 16,-21 0 0 0,-16 0 0-16,-10 0 0 0,-7 0 0 15,0 0 0-15,0-2 0 16,-22-3 0-16,-3-2-63 15,-1-1-824-15</inkml:trace>
  <inkml:trace contextRef="#ctx0" brushRef="#br0" timeOffset="136575.2">18822 15995 1122 0,'0'0'322'16,"0"0"-322"-16,0 0-13 15,0 0-3-15,0 0-141 16,0 0-167-16,0 0 115 16,27-9 209-16,-77 9 95 15,6 0-95-15,0 0-85 0</inkml:trace>
  <inkml:trace contextRef="#ctx0" brushRef="#br0" timeOffset="137541.79">18457 15859 1664 0,'0'0'651'16,"0"0"-387"-16,0 0 193 16,0 0-177-16,0 0-28 15,0 0-101-15,0 0-68 16,-94-24-32-16,88 50-30 15,-5 10-5-15,3 12 25 16,2 2-22-16,6 7 1 16,0-7-2-16,6-6-12 0,19-14 10 15,8-6-5-15,10-20 5 16,8-4 1-16,5-12-5 16,0-20 7-16,-5-12-8 15,-13-6-11-15,-16-8 0 16,-13-5 0-16,-9-3 0 15,-14-2 0-15,-17 6 0 16,-9 8 0-16,-2 14 0 16,-1 22 0-16,-1 18 0 15,0 6 0-15,-1 38 0 0,5 18 0 16,5 4 0 0,12 6 0-16,17-9 0 0,6-15 0 15,12-12 0-15,24-16 0 16,13-12 0-16,9-8 0 15,7-14 0-15,4-21 0 16,-7-6 0-16,-4-8 0 16,-12-1 0-16,-11 6 0 15,-14 4 0-15,-7 14 0 0,-7 12 0 16,-5 14 0 0,4 4 0-16,4 22 0 0,3 16 0 15,5 6 0-15,4 6 0 16,0-5 0-16,-1-9 0 15,-6-8 0-15,-1-14 0 16,-6-6 0-16,-1-8 0 16,-3-4 0-16,0 0 0 15,6-12 0-15,3-18 0 16,3-2 0-16,1 0 0 16,2 1 0-16,-2 13 0 15,1 14 0-15,2 4 0 16,4 17 0-16,5 19 0 0,5 4 0 15,6 2 0 1,7-2 0-16,6-6 0 16,5-10 0-16,0-12 0 0,3-12 0 15,-5-4 0-15,-4-24 0 16,-4-12 0-16,-11-8 0 16,-6-6 0-16,-8-5 0 15,-12 1 0-15,-9 0 0 16,-2 14 0-16,0 12 0 15,-7 20 0-15,-9 12 0 0,-1 22 0 16,1 22 0 0,1 14 0-16,8 6 0 0,7-3 0 15,9-7 0-15,29-10 0 16,20-16 0-16,51-24 0 16,-11-4-374-16,-6-4-660 0</inkml:trace>
  <inkml:trace contextRef="#ctx0" brushRef="#br0" timeOffset="138202.09">21008 15931 2359 0,'0'0'878'0,"0"0"-695"16,0 0 54-16,0 0 37 15,0 0-109-15,0 0-165 16,49-148 0-16,-24 92 0 16,3-10 0-16,1 2 0 15,-4 1 0-15,-5 11 0 16,-7 16 0-16,-9 16 0 16,-4 12 0-16,0 8 0 15,-17 4 0-15,-3 18 0 0,5 6 0 16,5 7 0-16,10-2 0 15,2 6 0-15,32-7 0 16,11-2 0-16,11 2 0 16,2-10 0-16,-8 2 0 15,-5-4 0-15,-16 2 0 16,-18 0 0-16,-11 2 0 16,-15 4 0-16,-26 2 0 15,-12-4 0-15,-2-4 0 16,7-8 0-16,17-10 0 15,20-4 0-15,11-16 0 0,29-26-84 16,22-20-33-16,25-28 27 16,11-30 4-16,-11 7 40 15,-18 13 37-15,-23 18 9 16,-23 34 19-16,-8-1 97 16,-4 12 34-16,0 16-3 15,-9 20-147-15,-9 2 0 16,4 35 0-16,4 21 0 15,7 33 0-15,3 34 0 16,17 33 0-16,16 5 0 16,7-8 0-16,-1-15 0 15,-3-19 0-15,-9-12 0 0,-9-18 0 16,-7-15 0 0,-9-25 0-16,-2-14 0 15,0 0 0-15,-4-6-167 0,-14-12-152 16,-13-28-162-16,4-28-179 15,5-16-407-15</inkml:trace>
  <inkml:trace contextRef="#ctx0" brushRef="#br0" timeOffset="138442.16">21658 15643 1800 0,'0'0'776'16,"0"0"-225"-16,0 0-97 0,10-121-215 15,21 97-103-15,13 8-83 16,10 10-17-16,2 6 15 15,-3 4-51-15,-8 24 0 32,-16 8 0-32,-21 13-18 0,-8 3-5 0,-29 4-4 15,-20 0 3-15,-11-6-6 16,5-2-63-16,12-16-103 0,39-19-179 16,4-13-551-1,22 0-1163-15</inkml:trace>
  <inkml:trace contextRef="#ctx0" brushRef="#br0" timeOffset="139829.6">22710 15512 2183 0,'0'0'692'0,"0"0"-393"0,0 0 48 15,0 0-117-15,-60-122-106 16,28 106-53-16,-7 2-4 15,-13 14-11-15,-7 0-29 0,-7 24-27 16,4 22 0-16,7 10 0 16,12 10 0-16,24 1 0 15,19-7 0-15,2-8 0 16,40-12 0 0,14-18 0-16,8-16 0 0,3-6 0 15,-3-14 0-15,-12-18 0 16,-12-8 0-16,-16-4 0 15,-13-2 0-15,-9-2 0 0,-2 7 0 16,0 9 0-16,0 12 0 16,0 14 0-16,0 6 0 15,0 18 0-15,0 22 0 16,8 5 0-16,7 5 0 16,8-2 0-16,1-8 0 15,0-14 0-15,3-10 0 16,-5-8 0-16,1-8 0 15,-1-8 0-15,0-20 0 16,3-4 0 0,-3-12 0-16,0 4 0 0,0-5 0 0,-3 9 0 15,-4 10 0-15,-3 12 0 16,-2 8 0-16,-1 6 0 16,3 0 0-1,3 24 0-15,5 7 0 0,3 9 0 16,-2 6 0-1,2 2 0-15,-5-6-8 0,-5-4-52 16,-4-12 6-16,-3-8 24 16,-3-8 20-16,-1-10 10 15,3 0 19-15,-1-4 26 0,3-24-6 16,7-10-31 0,1-8-8-16,3-6 1 0,3 2 5 15,2 0 18-15,-5 14-4 16,-3 11-20-16,-6 11 0 15,1 12 0-15,-4 2 0 16,5 10 0-16,5 18 0 31,3 11 0-31,8 2 0 0,0 4 0 0,-2-1 0 16,-3-12 0 0,-7-2-24-16,-8-12-2 0,-2-10 5 15,-3-2 21-15,-2-6 3 16,0 0 15-16,2-10 32 0,5-16-50 15,2-6 0-15,4-12 0 16,5-4 0-16,0 6 0 16,-5 7 0-1,1 9 0-15,-8 16 0 0,-4 6 0 16,3 4 0-16,1 10 0 16,4 20 0-16,5 10 0 15,3 5 0-15,4-5 0 16,5-4 0-16,0-10 0 31,-1-8 0-31,-5-12 0 16,-4-6 0-16,-1 0 0 0,-3-18 0 0,5-6 0 15,-3-10 0 1,4-2 0-16,1 4 0 0,-5-3 0 0,3 11 0 31,-5 12 0-31,3 8 0 16,-3 4 0-16,0 8 0 15,1 14 0-15,1 6 0 16,1 3 0-16,2-5 0 16,2-4 0-16,3-4-57 15,3-14-83-15,8-4 25 16,3 0 37-16,3-16 3 16,5-8 22-16,-3 2 35 0,3 0 14 15,-3 0 4-15,-2 9 27 16,1 8 22-16,-6 0 44 15,1 5 5-15,2 0-16 16,-1 0-38-16,6 0-22 16,-1 0-1-16,-2 0-21 15,-4-14-7-15,-12-12-57 16,-10-4-34-16,-14-4-10 16,0-4-10-16,-29-2 1 15,-14 0 70-15,-5 2 22 16,-4 9 25-16,6 16 54 0,10 13 3 15,10 16-21-15,9 34 69 16,17 36 39-16,0 34-2 16,34 31-38-16,-1-13-58 15,-6-26-46-15,-9-40 0 16,-11-19 0-16,-5 5 0 16,0-4 0-16,-2-2-114 15,0-16-134-15,-25-36-97 16,-2 0-341-16,2-22-687 0</inkml:trace>
  <inkml:trace contextRef="#ctx0" brushRef="#br0" timeOffset="139971.91">24031 15071 2536 0,'0'0'719'0,"0"0"-454"16,0 0-139-16,0 0-126 15,0 0-159-15,0 0-843 0</inkml:trace>
  <inkml:trace contextRef="#ctx0" brushRef="#br0" timeOffset="140895.53">25537 14797 2836 0,'0'0'698'16,"0"0"-498"-16,0 0-62 16,0 0-44-16,0 138-14 15,3-58-49-15,4 10-23 0,4-5-7 16,2-3 1-16,3-10-2 15,3-10 0-15,2-14-1 16,3-18-10-16,1-14 11 16,4-16 0-16,4 0 20 15,3-24-20-15,-1-16 0 16,1-10 0-16,-9-12 0 16,-7-4 0-16,-11 3 0 15,-9 9 0-15,0 14 0 16,-9 18 0-16,-11 14 0 15,-3 8 0-15,2 12 0 0,2 12 0 16,13 6 0 0,6 1 0-16,2-4 0 0,29 0 0 15,11-5 0-15,8-8-42 16,3-9-30-16,-4 0-8 16,-6-3 34-16,-14-2 7 15,-12 0 27-15,-10 6 4 16,-7-2 7-16,0 8-11 15,-7 8 5-15,-4 6 7 16,2 4 1-16,4 4-1 0,5 0 8 16,0-8-8-16,21-6 1 15,12-4 6-15,9-14-7 16,10-2-9-16,1 0 9 16,3-20 0-16,-5-10 0 15,-6-2 1-15,-10-8 16 16,-10 0 4-16,-8-6 25 15,-10 2-7 1,-7 4 9-16,0 9-6 16,-2 13 8-16,-13 10-3 0,-8 8-47 15,0 8 0 1,0 23 0-16,0 9 0 0,9 6 0 16,12-2 0-16,2-2 0 15,18-4 0-15,20-12-3 16,14-8-13-16,6-12 1 15,8-6 9-15,1-8 5 16,0-16 1-16,-5-12 8 16,-6-12-1-16,-9-6 19 15,-11-8-26-15,-9-9 0 16,-15 3 0-16,-9 4 0 16,-3 16 0-16,0 16 0 0,-23 24 0 15,-1 8 0-15,-7 36 0 16,2 22 0-16,7 8 0 15,11 2 0-15,11-1 0 16,2-5 0-16,31-8 0 16,9-14 0-16,10-10 0 15,4-14 0-15,-3-12-176 16,2-14-195-16,-15-20-327 16,-17-2-170-16</inkml:trace>
  <inkml:trace contextRef="#ctx0" brushRef="#br0" timeOffset="141099.84">25424 15055 2876 0,'0'0'625'15,"0"0"-438"-15,174-56-16 16,-25 24-99-16,18-12-72 15,-33 12-337-15,-36 6-895 0</inkml:trace>
  <inkml:trace contextRef="#ctx0" brushRef="#br0" timeOffset="141244.75">27768 15136 4096 0,'0'0'0'0,"0"0"-123"16,0 0-5-16,0 0-759 0</inkml:trace>
  <inkml:trace contextRef="#ctx0" brushRef="#br0" timeOffset="141572.75">25393 16351 3183 0,'0'0'640'0,"0"0"-475"15,0 0-57-15,115-81-108 16,43 33 0-1,72-6 0-15,33 2 0 0,-6 12 0 16,-37 12 0-16,-70 6 0 16,-46 8-17-16,-42 10 5 15,-28 0 12-15,-16 0 1 16,-16 2-1-16,-2 2-23 16,-45 0-163-16,-59 10-297 15,8 12-270-15,0 0-476 0</inkml:trace>
  <inkml:trace contextRef="#ctx0" brushRef="#br0" timeOffset="141799.97">25614 16459 1579 0,'0'0'1006'0,"0"0"-516"16,0 0-8 0,0 0-138-16,0 0-149 0,0 0-195 15,140-98 0-15,34 39 0 16,35-3 0-16,12 4 0 15,-9 12 0-15,-30 16 0 16,-40 4 0-16,-36 12 0 0,-40 10 0 16,-24 0 0-1,-8 4 0-15,-12 0 0 0,-9 0 0 16,-13 0 0-16,0-2 0 16,-11 0-231-16,5-4-1092 0</inkml:trace>
  <inkml:trace contextRef="#ctx0" brushRef="#br0" timeOffset="141967.51">28070 15994 3543 0,'0'0'553'0,"0"0"-553"0,0 0 0 16,0 0-667-16</inkml:trace>
  <inkml:trace contextRef="#ctx0" brushRef="#br0" timeOffset="174939.21">12946 11107 1923 0,'0'0'738'16,"0"0"-393"-16,0 0 23 0,0 0-68 15,0 0-124-15,-15-22-95 16,15 22-30-16,0 2-24 15,0 18-15-15,0 12 0 16,0 6 10-16,7 6 2 16,11-2-15-16,9-4-1 15,8-7-8-15,7-12 0 16,10-10 0-16,6-9 0 16,4 0 0-16,1-24 0 15,-5-9 0-15,-6-1 0 16,-9 0 0-16,-9 6 0 0,-10 10 0 15,-8 10 0 1,-2 8 0-16,-2 2 0 16,9 22 0-16,5 8 0 15,10 4 0-15,8-1 0 16,10-8 0-16,11-10 0 16,3-11 0-16,1-6 0 0,1-17 0 15,-8-16 0 1,-7-8 0-16,-5-7 0 0,-10 0 0 15,-9 6 0-15,-4 8 0 16,-9 12 0-16,-7 14 0 16,0 8 0-16,0 2 0 15,4 20 0-15,8 4 0 16,10 2 0-16,8-6 0 16,7-6 0-16,10-12 0 15,5-4 0-15,-3-2 0 16,0-20 0-16,-8-4 0 15,-10-2 0-15,-7 4 0 16,-10 2 0-16,-10 10 0 0,-7 4 0 16,-4 8 0-1,-2 0 0-15,2 0 0 0,5 4 0 16,7 10 0-16,1 0 0 16,22 0-207-16,-8-6-456 15,0-4-1439-15</inkml:trace>
  <inkml:trace contextRef="#ctx0" brushRef="#br0" timeOffset="177007.55">10852 13232 2599 0,'0'0'591'0,"0"0"-425"16,0 0 88-16,0 0-118 16,0 0-83-16,0 0-47 15,29 99 6-15,-4-47-11 16,4-2 0-16,8-6 5 0,9-12-6 16,9-14 0-16,12-12 1 15,8-6 7-15,12-22 11 16,7-18-4-16,4-10-1 15,2-10 7 1,-3 2 1-16,-11 6 20 0,-10 13-22 16,-16 17 5-16,-11 16 10 15,-11 6-19-15,-2 16-8 16,-1 18-1-16,5 7-7 16,5 3 0-16,8-4 0 15,12-8 1-15,13-12 0 16,7-14 0-16,4-6 1 0,-5-18 11 15,-6-20-13-15,-9-8 0 16,-9-4 0-16,-12-1 0 16,-11 9 0-16,-10 10 0 15,-10 12 0-15,-7 14 0 16,-1 6 0-16,4 6 0 16,11 20 0-16,14 4 0 15,16 5 0-15,17-7 0 16,14-6 0-16,10-12 0 0,6-10 0 15,-5 0 0 1,-5-20 0-16,-13-10 0 0,-14-7 0 16,-10 3 0-16,-14 2 0 15,-7 8 0-15,-6 10 0 16,2 8 0-16,2 6 0 16,12 0 0-16,8 8 0 15,9 4 0-15,7-4 0 16,-2-4 0-16,-2-4 0 15,-6 0 0-15,-6-4 0 16,-6-10 0-16,-5-4 0 16,-2-4 0-16,18-22 0 15,-10 4-237 1,-3 2-734-16</inkml:trace>
  <inkml:trace contextRef="#ctx0" brushRef="#br0" timeOffset="177133.39">15217 12912 2450 0,'0'0'765'0,"0"0"-484"16,0 0-150-16,0 0-131 15,0 0-254-15,0 0-2205 0</inkml:trace>
  <inkml:trace contextRef="#ctx0" brushRef="#br0" timeOffset="184192.52">3119 17115 2435 0,'0'0'467'16,"0"0"-145"-16,0 0 140 15,0 0-252-15,0 0-69 16,0 0-82-16,-67-59-59 0,36 33 0 16,-9-10 0-1,-12-8 0-15,-10-10 0 0,-19-30 0 16,-17-33 0-16,-10-39 0 16,5-13 0-16,25 29 0 15,31 38 0-15,30 48 0 16,10 20 0-16,7 6 0 15,0 6 0-15,22 4 0 16,23 14 0-16,13 4 0 16,9 18 0-16,1 14 0 15,-3 16 0-15,-16 10 0 16,-20 12 0-16,-29 24-21 0,-31 27 9 16,-64 17 12-16,-13-8 0 15,6-27 0-15,21-35 7 16,28-20 5-16,-2-2 2 15,5 2-14-15,10-4 0 16,29-20 0-16,11-12 0 16,62-12 0-16,56-22 0 15,50-28 0-15,17-2 0 16,-25-2 0-16,-46 22 0 16,-52 14 0-16,-22 6 0 15,-11 2 0-15,-16 6 0 16,-6 0-86-16,-7 4-659 0</inkml:trace>
  <inkml:trace contextRef="#ctx0" brushRef="#br0" timeOffset="187402.3">4718 16383 1302 0,'0'0'1389'0,"0"0"-1140"0,0 0 49 16,0 0 36-16,-50-107-127 15,29 93-101-15,-8 10-20 16,-8 4-2-16,-15 8-43 16,-15 32-41-16,-28 37 0 15,-21 35 0-15,-7 26 0 16,19-3 0-16,36-29 0 15,37-34 0-15,31-20 0 16,3 2 0-16,39 0 0 0,39 1 0 16,40-15 0-1,36-22 0-15,-8-18 0 16,-33 0 0-16,-40-18 0 16,-34-6 0-16,-4-6 0 0,-12-2-47 15,-15-9 22 1,-11 7 2-16,-37 6-23 0,-17 2 19 15,-9 12 9-15,4 0 12 16,3 6 0-16,11 4 2 16,12 4 4-16,13 0 0 15,7 0 1-15,8-4-7 16,5 4 6-16,0 0-9 16,0 0 9-16,7 0 0 0,9 0 0 15,5 0 0-15,11 0 6 16,6 0 6-16,8 0-10 15,6-2 4 1,2-6 1-16,-6-4-7 0,-5 2 6 16,-15 0-6-16,-12 6 0 15,-9 0 45-15,-7 4 87 16,0 0-132-16,0 0 0 16,-13 0 0-16,-3 22 0 15,3 6 0-15,4 16 0 16,6 4 0-16,3 6 0 15,0 1 0-15,14 3 0 0,3-10 0 32,-1-2 0-32,-5-2 0 0,-9 4 0 0,-2-12-303 15,0-10-947-15</inkml:trace>
  <inkml:trace contextRef="#ctx0" brushRef="#br0" timeOffset="187829.42">5280 16940 2785 0,'0'0'531'16,"0"0"-211"-16,0 0-29 16,0 0-122-16,0 0-169 15,138 0 0-15,-9 0 0 16,-2-12 0-16,-9-2 0 16,-24 2 0-16,-38 6 0 0,-10-2 0 15,-17 2 0-15,-29 6 0 16,-11 0 0-16,-57 14 0 15,3 8-207-15,7 0-707 0</inkml:trace>
  <inkml:trace contextRef="#ctx0" brushRef="#br0" timeOffset="188474.39">6786 16605 582 0,'0'0'2256'0,"0"0"-1990"15,0 0 73-15,0 0 170 16,0 0-365-16,0 0-144 16,0 0 0-16,-84 108 0 15,61-27 0-15,3 3 0 0,7 2 0 16,11-2 0-16,2-12 0 15,11-5 0-15,26-13 0 16,13-18 0-16,12-20 0 16,11-16 0-1,8-8 0-15,-4-36 0 0,-3-14 0 16,-5-32 0-16,-13-27 0 16,-23-33 0-16,-17-3 0 15,-16 29 0-15,-3 38 0 16,-14 42 0-16,-5 22 0 15,-10 12 0-15,-10 10 0 16,-16 1 0-16,-8 42 0 16,-6 15 0-16,1 14 0 15,4 0 0-15,13-6 0 16,12-7 0-16,13-15 0 0,18-16 0 16,8-10 0-16,3-14 0 15,17-4 0-15,12-18 0 16,4-14 0-16,5-8 0 15,-5 0 0-15,-2 9 0 16,-8 13 0-16,-3 18 0 16,-5 8 0-16,1 37 0 15,-3 19 0-15,3 12 0 0,1 8 0 16,6 4 0 0,8-6 0-16,7-1 0 0,11-11 0 15,9-16 0-15,5-10-21 16,3-22-294-16,16-22-222 15,-16-8-265-15,-16-20-788 0</inkml:trace>
  <inkml:trace contextRef="#ctx0" brushRef="#br0" timeOffset="188701.34">8063 16786 2517 0,'0'0'733'0,"0"0"-235"0,0 0-150 15,0 0-348-15,0 0 0 16,0 0 0-16,0 0 0 0,4 142 0 16,7-80 0-1,1 0 0-15,-6-3 0 0,-1-9 0 16,-5-2 0-16,0-12 0 16,-7-10-63-16,-13-12-587 15,0-10-696-15</inkml:trace>
  <inkml:trace contextRef="#ctx0" brushRef="#br0" timeOffset="188827.28">7666 17044 2535 0,'0'0'781'0,"0"0"-291"0,0 0-200 15,0 0-290-15,0 0 0 16,132-44 0-16,-39 24 0 15,52-14-60-15,-20 2-497 16,-21 6-734-16</inkml:trace>
  <inkml:trace contextRef="#ctx0" brushRef="#br0" timeOffset="189236.9">8718 16816 1936 0,'0'0'1053'0,"0"0"-703"15,0 0-47-15,0 0-72 16,0 0-121-16,0 0-59 16,141 22-42-16,-81-22-9 15,4 0 3-15,1-12-3 16,-9-6-12-16,-10-4 1 16,-13-2 10-16,-10-7 0 15,-12 4 1-15,-11-4 0 16,0-1 22-16,-11 6-21 15,-18 4 51-15,-7 14-52 16,-11 8 0-16,-3 12 0 16,-8 28 0-16,2 18 0 15,4 9 0-15,10 5 0 0,15 4 0 16,16-6 0-16,11-2 0 16,20-10 0-16,29-9 0 15,18-17 0-15,18-14 0 16,11-18 0-16,6 0 0 15,18-54-44-15,-24 1-603 16,-29 3-821-16</inkml:trace>
  <inkml:trace contextRef="#ctx0" brushRef="#br0" timeOffset="190136.19">10641 17335 1672 0,'0'0'636'0,"0"0"-314"16,0 0 221-16,0 0-221 0,-132-14-30 15,115 10-94-15,3-2-87 16,5 2-111-16,3 0 0 16,1 4 0-16,5-4 0 15,0 0 0-15,32 2 0 16,47-6 0-16,56-2 0 15,54-6 0-15,25 2 0 16,-8-4 0-16,-48 4 0 16,-50 2 0-16,-42-2 0 0,-20 0 0 15,-11-4 0 1,-13-8 0-16,-13-1 0 0,-11-5 0 16,-37 2 0-16,-13 2 0 15,-8 6 0 1,-3 0 0-16,9 4 0 0,12 4 0 15,11 6 0-15,13 4 0 16,9 4 0-16,9 0 0 16,0 4 0-16,27 8 0 15,17 6 0-15,21 4 0 16,9-2 0-16,8 2 0 16,-2 4 0-16,-9-4 0 0,-15 5 0 15,-22 5 0-15,-26 4 0 16,-8 4 0-16,-37 8 0 15,-21 6 0-15,-11 4 0 16,0-4 0-16,9-1 0 16,17-8-14-16,21-10-816 15,18-15-1163-15</inkml:trace>
  <inkml:trace contextRef="#ctx0" brushRef="#br0" timeOffset="191932.9">13058 17155 1534 0,'0'0'794'0,"0"0"-291"16,0 0-162 0,0 0 23-16,-25-111-94 0,-8 101-91 15,-4 10-68-15,-9 10-111 16,2 25 0-16,4 15 0 0,9 12 0 16,11 14 0-16,18 4 0 15,2 0 0-15,29-8 0 16,19-9 0-16,16-13 0 15,9-16 0-15,4-20 0 16,4-14 0-16,-8 0 0 16,-8-26 0-16,-12-14 0 15,-14-6 0-15,-16-3 0 16,-11 5 0-16,-10 4 0 16,-2 16 0-16,0 8 0 15,0 16 0 1,-2 0 0-16,2 30 0 0,0 10 0 15,0 10 0-15,20 3 0 16,9-7 0-16,11-6 0 16,5-18 0-16,2-8 0 0,1-14 0 15,-6 0 0-15,-7-20 0 16,-18-14 0 0,-13-6 0-1,-4-10 0-15,-21-9 0 16,-20 1 0-16,-5 6 0 15,-4 12 0-15,6 16 0 0,3 20 0 16,10 4 0-16,12 32 0 16,9 12 0-16,10 4 0 15,14-6 0-15,21-2 0 16,13-13 0-16,7-13 0 16,7-14 0-16,6 0 0 15,-2-28 0-15,-1-8 0 16,-7-9 0-16,-10 5 0 0,-7 4 0 15,-12 6 0 1,-10 8 0-16,-7 18 0 0,-5 4 0 16,-3 20 0-16,0 16 0 15,7 10 0-15,3 6 0 16,6-2 0-16,4-5 0 16,3-9 0-16,2-10 0 15,0-8 0-15,-2-14 0 16,-4-4 0-16,-6-8 0 15,1-18 0-15,-3-10 0 16,-1 0 0-16,1 0 0 0,1 5 0 16,-1 7 0-1,-3 12 0-15,-1 8 0 0,-5 4 0 16,4 16 0-16,1 12 0 16,0 12 0-16,2-3 0 15,5 3 0-15,0-10 0 16,5-8 0-16,-2-12 0 15,4-10 0-15,-1 0 0 16,1-18 0-16,-3-14 0 16,2-4 0-16,-1-4 0 15,2 0 0-15,2 5 0 16,-4 7 0-16,4 6 0 16,-2 14 0-16,-3 4 0 0,0 4 0 15,-4 12 0-15,1 14 0 16,-9 2 0-16,1 4 0 15,1-1 0-15,-4-9 0 16,1-8 0-16,3-6 0 16,1-8 0-16,3-4 0 15,3-23 0 1,4 0 0-16,-3-4 0 0,2 3 0 0,-2 12 0 16,1 2 0-16,-4 10 0 15,-1 4 0-15,1 0 0 16,1 16 0-16,5 4 0 15,3 6 0-15,8-4 0 16,6-8 0-16,8-5 0 16,10-9 0-16,7 0 0 15,5-27 0-15,-1-5 0 16,-5-4 0-16,-8-8 0 16,-8-4 0-16,-11 2 0 15,-13 2 0-15,-13 8 0 0,-11 14 0 16,0 14 0-16,-22 8 0 15,-16 16 0-15,-7 26 0 16,1 10 0-16,4 6 0 16,9 0 0-16,17-8 0 15,14-10 0-15,11-13 0 16,32-18 0-16,19-9 0 16,40-18 0-16,-15-14-219 15,-6 2-610-15</inkml:trace>
  <inkml:trace contextRef="#ctx0" brushRef="#br0" timeOffset="193105.09">16451 17129 2094 0,'0'0'822'16,"0"0"-344"-16,0 0-133 0,-135 22-110 0,97 10-113 16,9 8-122-16,11 12 0 15,14 2 0-15,4 4 0 16,17-4 0-16,24-5 0 15,9-13 0-15,10-18 0 16,10-14 0-16,-1-4 0 16,-2-35 0-16,-9-15 0 15,-12-8 0-15,-15-14 0 16,-10-24 0-16,-17-21 0 16,-4 9 0-16,0 16 0 0,-11 24 0 15,0 36 0-15,4 10 0 16,1 10 0-16,3 12 0 15,3 34 0-15,0 24 0 16,7 14 0-16,11 12 0 16,1 2 0-16,2-1 0 15,-3-9 0-15,-3-10 0 16,-3-12 0-16,-6-18 0 16,-3-18 0-16,-3-18 0 15,0 0 0 1,0-32 0-16,0-12 0 15,0-10 0-15,0 6 0 0,0 8 0 16,2 16 0-16,13 8 0 0,5 14 0 16,7 2 0-16,9 6 0 15,6 10 0-15,11 2 0 16,10-4 0 0,7-4 0-1,3-10 0-15,0 0 0 16,-3 0 0-16,-13-14 0 15,-12-8 0-15,-18-6 0 0,-14-2 0 16,-13-2 0-16,0 10 0 0,-21 4 0 16,-12 13 0-1,-5 5 0-15,1 18 0 16,5 19 0-16,10 3 0 0,15 12 0 16,7-2 0-16,27-2 0 15,29-6 0-15,17-12 0 16,35-12 0-16,23-18 0 15,-9-4 0-15,-13-18 0 16,-18-14 0-16,-26 0 0 16,0-12 0-16,-10-2 0 15,-23 0 0-15,-25 6 0 16,-7 17 0-16,-27 14 0 16,-20 13 0-16,-11 4 0 0,-7 32 0 15,3 14 0-15,4 12 0 16,10 8 0-1,11-2 0-15,18-6 0 0,16-8 0 16,3-13 0-16,34-19 0 16,10-18 0-16,12-4 0 15,-2-35 0-15,-6-15 0 16,-7-16 0-16,-14-10 0 0,-14-28 0 16,-13-25 0-1,0 9 0-15,-5 12 0 16,-13 28 0-16,3 26 0 0,1 14 0 15,1 9 0 1,9 27 0-16,4 4 0 0,0 40 0 16,11 19 0-16,13 15 0 15,3 8 0-15,0 10 0 16,-5-2 0 0,-4 1 0-16,-10-3 0 0,-3-12 0 15,-5-6 0-15,0-11 0 0,0-18 0 16,3-10 0-1,21-27-8-15,0-4-520 0,10-14-736 0</inkml:trace>
  <inkml:trace contextRef="#ctx0" brushRef="#br0" timeOffset="193231.64">18905 17235 3024 0,'0'0'792'16,"0"0"-512"-16,0 0-280 15,0 0 0-15,0 0 0 16,0 0-275-16,0 0-928 0</inkml:trace>
  <inkml:trace contextRef="#ctx0" brushRef="#br0" timeOffset="193570.67">16098 18204 2664 0,'0'0'733'0,"0"0"-523"16,0 0 86-16,0 0-103 0,0 0-193 15,0 0 0 1,305-89 0-1,-51 45 0-15,18 4 0 16,-16 0 0-16,-45 12 0 16,-26-2 0-16,-45 3 0 15,-46 9 0-15,-41 9 0 16,-28 0 0-16,-16 4 0 16,-9-4 0-16,-18 5 0 15,-33 4 0-15,-18 0-116 16,-45 13-393-16,18 9-449 0,9 2-751 15</inkml:trace>
  <inkml:trace contextRef="#ctx0" brushRef="#br0" timeOffset="193862.43">16356 18316 416 0,'0'0'1977'15,"0"0"-1301"-15,-125 0-325 16,94-4-14-16,20-6-136 15,11-2-63-15,13-2-138 16,34 0 0-16,39-7 0 16,49 2 0-16,60-16 0 0,30 3 0 15,16-8 0-15,-5 0 0 16,-24 0 0-16,-10 0 0 16,-21 4-3-16,-25 10-37 15,-40 8 25-15,-35 4 4 16,-35 10 10-16,-15-1 1 15,-4 5-8-15,2 0-169 16,-7 0-365-16,-4 0-826 0</inkml:trace>
  <inkml:trace contextRef="#ctx0" brushRef="#br0" timeOffset="194003.59">19651 18025 3111 0,'0'0'660'16,"0"0"-660"-16,0 0-1277 0</inkml:trace>
  <inkml:trace contextRef="#ctx0" brushRef="#br0" timeOffset="-172590.23">1003 6395 1405 0,'0'0'601'0,"0"0"-274"15,0 0 146-15,0 0-165 16,0 0-11-16,0 0-72 15,-46-111-35-15,42 103-40 16,2 4-30-16,0 4-120 16,2 0 0-16,0 26 0 15,4 17 0-15,17 8 0 0,8 10 0 16,4-9 0 0,7-12-29-16,6-20 23 0,8-20-3 15,24-42 9-15,24-60 8 16,25-47-2-16,12-17 0 15,-24 23-6-15,-24 41 0 16,-30 48-8-16,-12 22 9 16,3 4-1-16,-2 10 0 15,-3 14-44-15,-25 28-204 16,-10 18-451-16,-12 8-650 0</inkml:trace>
  <inkml:trace contextRef="#ctx0" brushRef="#br0" timeOffset="-162289.81">6723 13738 2831 0,'0'0'523'0,"0"0"-387"16,0 0 124-16,0 0-115 15,0 0-89-15,0 0-47 16,5 48-6-16,19 0 12 16,3 6-14-16,0 4 12 15,-6-2-4-15,-4-6 6 16,-3-7 13-16,-6-13-1 16,5-12-2-16,6-18-25 15,16 0 0-15,32-48 0 16,45-43 0-16,41-35 0 15,16-10 0-15,-8 8 0 0,-34 37 0 16,-47 37 0 0,-22 20 0-16,-20 12 0 0,-4 4 0 15,-8 4 0-15,-6 4 0 16,-11 8 0 0,-7 2 0-16,-2 0 0 0,2 2 0 15,3 28 0-15,2-2-113 16,-5-2-846-16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5:54:48.1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2430 4434 1724 0,'0'0'501'15,"0"0"-286"-15,0 0 99 16,0 0-70-16,0 0-152 15,0 0-84-15,0 0-7 16,-37 73 0-16,37-32-1 16,0-11 11-16,11-12-11 15,9-18 40-15,1 0 41 16,9-36 70-16,-4-17-4 0,-5-11-49 16,-13-2-11-16,-8 2-18 15,0 12-39-15,-15 16 10 16,-12 26-22-16,-8 10-18 15,-17 64-115-15,-14 70-188 16,8-9-424-16,4-1-680 16</inkml:trace>
  <inkml:trace contextRef="#ctx0" brushRef="#br0" timeOffset="299.7">2107 5325 2304 0,'0'0'675'16,"0"0"-470"-16,0 0-21 15,0 0-142-15,0 0-42 16,0 0-6-16,0 0-24 16,-20 109 6-16,42-83-22 15,-2-10 7-15,-1-10-8 16,-6-6 47-16,-9-4 9 15,-4-20 48-15,0-8 22 0,-4 0 49 16,-14 2-64-16,-2 8 26 16,-3 13-33-16,6 9-57 15,-1 7-56-15,7 49-225 16,7-4-335-16,4-4-207 0</inkml:trace>
  <inkml:trace contextRef="#ctx0" brushRef="#br0" timeOffset="567.61">2817 5352 2111 0,'0'0'759'16,"0"0"-514"-16,0 0 44 0,0 0-190 16,0 0-72-16,-117 76-27 15,115-28-14-15,2 0 2 16,2-10-33-16,15-9-3 15,6-16 30-15,4-13-9 16,0-5 27-16,0-32 17 16,-8-11-7-16,-5-12 67 15,-12-4-8-15,-2 2-5 16,-9 8-2-16,-21 18-46 0,-3 19-16 16,-20 38-15-1,8 22-208-15,12 10-577 0</inkml:trace>
  <inkml:trace contextRef="#ctx0" brushRef="#br0" timeOffset="1237.33">4560 4421 2508 0,'0'0'712'16,"0"0"-423"-16,0 0-73 16,-129-36-128-16,84 60-62 15,1 28-16-15,2 35-4 16,3 29-3-16,14-2 5 16,8-11-7-16,15-15-1 15,2-22 0-15,21 0-14 16,18-4 13-16,17-18-6 15,18-24 7-15,13-20 6 16,8-16 0-16,3-34 17 0,5-34-23 16,-11-38 1-16,-26-41 23 15,-26-19 0 1,-36-1 24-16,-10 17-3 0,-27 46-12 16,-5 31 8-16,7 31-41 15,-3 26 0-15,-6 16 0 16,-11 16 0-16,-19 32 0 15,-14 58 0-15,-12 39 0 16,2-3 0-16,21-22 0 31,17-32 0-31,12-21 0 0,-1-1 0 16,3-6-11-16,6-8-11 16,18-18-8-16,16-16 10 15,2-2-2-15,9-30 5 16,15-8 5-16,5 0-1 15,0 4 12-15,-4 13 1 16,-2 17-6-16,-6 4 6 16,3 33-13-16,0 15 13 15,4 14 1-15,8 8 5 16,5 5 13-16,11-2-11 16,7-2-2-16,10-9 6 15,2-8-12-15,-1-12-2 0,-5-6 1 16,-8-10 2-16,-11-7-2 15,-11-5-7-15,-10-3-99 0,-3 1-184 16,-7 1-327-16,-3-5-435 0</inkml:trace>
  <inkml:trace contextRef="#ctx0" brushRef="#br0" timeOffset="1772.77">6064 4584 2311 0,'0'0'680'0,"0"0"-374"0,0 0-74 16,0 0-147-16,0 0-80 15,0 0-4-15,-4 148 10 16,15-80-5-16,11-1-5 15,7-13 4-15,7-12 4 16,8-16-9-16,5-18 0 16,5-8 1-16,-1-12 12 0,1-24-7 15,-5-10 7-15,-7-12 1 16,-11-7-14-16,-8 1 2 16,-15 4 4-16,-8 10-5 15,0 18 49-15,-26 15-4 16,-10 17-34-16,-4 0-12 15,0 23-12 1,9 9 12-16,13 4 0 0,18 0 0 16,4-4 3-16,41-4 8 15,22-6-2-15,13-2-6 0,7-6-3 16,-2 0-42-16,-16 0-29 16,-22 3-11-16,-23 1 44 15,-24 4-8 1,-7 6 38-16,-39 4 7 0,-17 2 2 15,-3 0 7-15,-6-4-8 16,9-4-12-16,5-8 4 16,-4-16-245-16,14-2-495 15,9-4-808-15</inkml:trace>
  <inkml:trace contextRef="#ctx0" brushRef="#br0" timeOffset="1932.31">5991 4182 2318 0,'0'0'826'16,"0"0"-499"-16,0 0-50 16,0 0-163-16,0 0-114 15,0 0-192-15,0 0-470 0</inkml:trace>
  <inkml:trace contextRef="#ctx0" brushRef="#br0" timeOffset="2466.19">8132 4766 2322 0,'0'0'708'0,"0"0"-325"15,-2-122-73-15,-19 74-127 16,-8 6 7-16,-6 12-190 16,-9 17 0-16,-6 13 0 15,-3 28 0-15,-2 47 0 0,5 37 0 16,19-2 0 0,18-7 0-16,13-23 0 15,29-28 0-15,13-8 0 0,14-8 0 16,4-26 0-16,-2-10 0 15,-7-30 0-15,-8-20 0 16,-12-10 0-16,-12-6 0 16,-12-3 0-16,-7 10 0 15,0 8 0-15,0 19 0 16,-2 20 0-16,-5 12 0 16,7 20 0-16,0 22 0 15,0 13 0-15,25 6 0 16,13 0 0-16,36 13-101 0,-5-18-247 15,-7-14-562-15</inkml:trace>
  <inkml:trace contextRef="#ctx0" brushRef="#br0" timeOffset="3671.95">9688 4989 914 0,'0'0'706'15,"0"0"-314"-15,0 0 154 16,0-108-205-16,-4 73-62 16,0-1-17-16,4-2-52 0,0-2-47 15,0-2-32-15,0 4-41 16,8 2-28-16,7 8-62 15,9 10 0 1,5 9 0-16,7 9 0 0,8 5 0 16,3 27 0-16,3 10 0 15,-6 12 0-15,-4 4 0 16,-11 2 0-16,-9-1 0 16,-9-7 0-16,-7-8-9 15,-4-10-12-15,0-10-9 16,0-14 16-1,0-10 14-15,0-2 15 0,0-28 15 16,0-14-1 0,0-12-29-16,0-6 0 0,8 3 0 15,5 9 0-15,3 16 0 16,-1 14 0-16,5 16 0 16,4 4 0-16,5 18 0 15,4 16 0-15,2 4 0 16,-4 4 0-16,-8-2 0 15,-2-5-9-15,-5-11-11 16,-5-8-22-16,-5-10 9 16,-2-6 32-16,1-4 1 15,2-24 11-15,2-8-11 0,2-7 3 16,3 1-3-16,1 6 9 16,-1 12 15-16,-1 10 6 15,0 14-30-15,5 0 0 16,2 18-2-1,2 16-1-15,0 6 2 0,1 4 1 16,-1-2 0-16,0-6 1 16,0-7-1-16,5-13-1 15,2-14-7-15,3-2 5 16,1-20 2-16,0-18 2 16,1-9 4-16,-8 0 14 15,-3 2-18-15,-10 9 19 0,-4 14-20 16,-6 14 0-16,-1 8 0 15,2 8 0-15,3 20 0 16,3 12 0-16,9 2 0 16,3 2 0-16,9-8 0 15,5-7-21-15,2-18-89 16,1-16-209-16,-10-23-244 16,-10-11-296-16</inkml:trace>
  <inkml:trace contextRef="#ctx0" brushRef="#br0" timeOffset="3798.04">10964 4299 2284 0,'0'0'671'15,"0"0"-453"-15,0 0-137 16,0 0-81-16,0 0-31 16,69 135-599-1,-34-92-1129-15</inkml:trace>
  <inkml:trace contextRef="#ctx0" brushRef="#br0" timeOffset="4363.13">11282 4823 2306 0,'0'0'783'15,"0"0"-484"-15,0 0-48 16,2-125-89-16,19 97-90 15,6 12-27-15,2 14-45 16,2 2 0-16,2 26 0 16,-2 14-6-16,-4 8-3 15,-4 4 9-15,-6-6-34 16,-5-5-43-16,-6-11-25 0,-2-10 56 16,1-12 11-1,-1-8 35-15,3-2 27 0,4-27-15 16,4-8 2-16,4-9 35 15,3-7-17 1,2 5 16-16,-4 8-9 0,-4 12-14 16,-3 14 6-16,-4 14-31 15,1 0-33-15,0 30 32 16,1 10-21-16,5 8 22 16,1-1-1-16,4-5-41 15,4-8 18-15,4-12-17 16,2-15 18-16,2-7 22 15,0-5 2-15,1-23 23 16,-5-7-1-16,-4-5 25 16,-6-4 16-16,-3 4-34 0,-3 4-4 15,-6 12 41-15,-4 10-25 16,-3 12-1-16,0 2-41 16,0 16-6-1,0 16-2-15,4 6 8 0,7 2 0 16,9-2-7-16,5-7-31 15,8-13-130-15,9-18-156 16,-9-13-365-16,-12-14-166 0</inkml:trace>
  <inkml:trace contextRef="#ctx0" brushRef="#br0" timeOffset="4505.22">12121 4311 1478 0,'0'0'1081'16,"0"0"-810"-16,0 0-32 15,0 0-173-15,0 0-66 16,0 0-180 0,64 119-608-16</inkml:trace>
  <inkml:trace contextRef="#ctx0" brushRef="#br0" timeOffset="5544.32">12397 4796 2292 0,'0'0'832'0,"0"0"-449"0,0 0-86 16,0 0-124-16,38-126-88 15,-9 100-51-15,0 10-34 16,-2 12 0-16,-4 4 0 16,-2 16 0-16,-3 24 0 15,-5 10 0-15,-5 8-28 16,-3-1-32-16,-3-10-46 0,-2-8 2 15,0-15 47-15,3-14 9 16,-1-10 48-16,5 0 27 16,1-20 41-16,6-15-11 15,3-7-3-15,6-3-14 16,0-2 10-16,-2 7-29 16,-3 8-2-1,-5 12 14-15,-3 14-18 0,-4 6-15 16,1 12-7-16,-1 20 7 15,1 4-1-15,2 0-28 16,0-3-28-16,-2-10-29 16,-1-6-16-16,1-16 30 0,2-1 60 15,0-8 12 1,2-18 8-16,2-8-8 0,4 0 0 16,0 0 10-16,1 4 4 15,-1 12 19-15,-1 10 3 31,-1 8-23-31,4 12-13 0,1 22-4 0,4 8 3 16,9 4 1-16,10-4-26 31,11-8-61-31,8-13-54 16,5-18 3-16,4-3 5 16,-4-21 60-16,-7-18 41 0,-9-9 32 15,-4-6 0-15,-7-6 47 16,-6 0 8-16,-7 7 26 15,-10 13 45-15,-11 16 30 16,-6 20-29-16,-8 7-86 16,-24 33-40-16,-5 16-1 15,-3 10 1-15,-1 4 0 16,10-1-1-16,12-14-1 16,5-8 0-16,12-18-4 15,2-12 0-15,0-13 5 16,18 0 26-16,11-23-4 0,6-9-11 15,3-4-11-15,0 0 0 0,-5 4-1 16,-4 8-2-16,-9 12-3 16,-1 12-1-16,-6 2-14 15,-1 22 20-15,5 8-7 16,3 2 8-16,2-4 0 16,7-3 1-1,6-12 8-15,4-11-3 0,1-4 0 16,1-15 12-16,-3-21-18 15,1-13 9-15,-6-11-9 0,-4-14 1 16,-4-24 5-16,-6 4-6 16,-10-3 0-16,-6 9 9 15,-3 30-9-15,-12 12 34 16,-17 32-17-16,-6 14-11 16,-5 60-12-16,4 42 6 15,16 40 0-15,20 11 18 16,0-25-17-16,25-35 14 15,2-39-4-15,2-12-11 16,8-2 4-16,10-8-4 0,8-6-39 31,3-18-91-31,13-18-178 0,-15-18-325 0,-6-10-339 0</inkml:trace>
  <inkml:trace contextRef="#ctx0" brushRef="#br0" timeOffset="6404.8">14870 4778 1056 0,'0'0'578'15,"0"0"-406"-15,0 0 174 16,0 0-34-16,0 0-90 16,0 0-34-16,135-114 41 15,-119 76-51-15,-11 2-22 16,-5 0-71-16,0 6-29 15,-21 5-44-15,-10 11-5 16,-7 13-14-16,-3 1-5 16,0 22 6-16,3 14 0 15,11 4 12-15,12 0-6 16,15 2 6-16,0-6 7 16,20 0 23-16,11-4-24 15,9-4 0-15,0 0 2 0,0 0-4 16,-1-2-16-16,-8 1 6 15,-7-1-48-15,-6 0-33 16,-12-2-30-16,-6-2 32 16,0-4 45-16,-13-4 5 15,-18-8 29-15,-4-4 10 16,-6-2-9-16,3 0 50 16,7-16-1-16,11 0 16 15,11-2 13-15,9 0-40 16,11 2 3-16,25-2-42 0,13 2-9 15,9-2 2-15,6 0 4 16,1-3 3-16,-3 2-5 16,-4-6 13-16,-8-1-8 15,-8-6 1-15,-9-4 0 16,-10 0 21-16,-8-2-13 16,-10 4 8-16,-5 8 11 15,0 5-19-15,-5 12 6 16,-15 9-15-16,-4 2 1 15,-1 26-6-15,0 10 5 16,8 10 0-16,10 2 19 16,7 0-17-16,11-5 19 15,23-12-14-15,13-7-6 0,6-13 12 16,5-12-13-16,0-1 0 16,-2-22-1-16,-5-14-11 15,-7-12-6-15,-6-10-26 16,-5-8-7-16,-6-8 18 15,-9-5 2-15,-7 3 31 16,-11 6 15-16,0 12 24 16,0 16 24-16,-11 16-21 15,0 14 12-15,-2 12-12 16,-1 0-42-16,1 20 0 16,0 18 17-16,-1 14-16 0,5 8 23 15,3 7-6-15,4 1-2 16,2-2 10-16,0-4-26 15,0-8 0-15,8-12-1 16,15-8-35-16,3-14-69 16,12-9-119-16,20-11-153 15,-7-22-375-15,-8-7-655 0</inkml:trace>
  <inkml:trace contextRef="#ctx0" brushRef="#br0" timeOffset="6577.78">15620 4492 2227 0,'0'0'756'16,"0"0"-381"-1,0 0 86-15,0 0-349 0,116-75-77 16,-53 59-25-16,-1 4-10 16,-8 8-79-16,-25 4-226 15,-18 0-346-15,-11 13-319 0</inkml:trace>
  <inkml:trace contextRef="#ctx0" brushRef="#br0" timeOffset="7899.24">17093 4521 1397 0,'0'0'974'16,"0"0"-751"-16,0 0 9 15,0 0-9-15,0 0-94 16,0 0-65-16,0 0-64 16,-37-73-3-16,37 73 3 15,0 0-12-15,0 0 12 16,0 0 8-16,0 0-8 16,0 0 24-16,0 0-6 0,0 0-18 15,0 0 24-15,0 0-18 16,0 0 8-16,0 0 9 15,0 0-14-15,0 0 8 16,0 0-4-16,0-3-2 16,0 3 34-16,0 0-18 15,0 0-6-15,0 0 6 16,0-2-26-16,0 2 16 16,0-2-11-16,0 0-5 0,0-2 8 15,4-1-9-15,-2-2 0 16,0 1 9-1,-2 0 12-15,2 2 24 0,-2 0-26 16,0 2-7-16,0 0 5 16,0 2-17-16,0 0 0 15,0 0-8-15,0 0 1 16,2 0-2-16,-2 0-2 16,0 0-8-16,0 0 8 15,0 0-28-15,0 0-1 16,0 0 23-16,0 0-28 15,0 0 3-15,0 0-12 0,0 0-40 16,0 0-201 0,3 0-383-16,-3 0-311 0</inkml:trace>
  <inkml:trace contextRef="#ctx0" brushRef="#br0" timeOffset="11042.68">16981 4493 1483 0,'0'0'556'0,"0"0"-176"0,0 0 152 31,0 0-221-31,0 0-34 0,0 0-92 0,0 0-94 16,10-72-32-16,-10 78-38 15,-14 19-20 1,-3 12 50-16,-6 9-27 16,1 9-16-16,7 1-1 0,8-2-7 15,7-6 15-15,13-10-13 0,29-14-2 16,14-14 0 0,13-10-33-16,5-8 3 0,-5-28 16 15,-13-12 7-15,-19-14 7 16,-24-8 13-1,-13-5 1-15,-19 3 8 0,-31 8-13 16,-8 20 11-16,-6 20 14 16,1 22-19-16,8 6 5 15,15 34-19-15,17 10 0 16,23 6-1-16,14-2-3 16,55-7 3-16,45-23 3 15,35-22-2-15,-4-21 15 16,-29-22-15-16,-40-1-1 0,-32-5 10 15,-4-11-10 1,-5-14 0-16,-10-14 0 0,-19 2 0 16,-6 10 0-16,-2 15 0 15,-13 25 0-15,-1 30 0 16,-3 28 0 0,1 70 0-1,2 51 0-15,9 27 0 16,7 12 0-16,0-11 0 15,0-21 0-15,2-5 0 16,1-17 0-16,-3-26 0 16,0-27 0-16,0-23 0 0,0-18-69 15,-3-20-416-15,-14-6-352 16,-6-8-645-16</inkml:trace>
  <inkml:trace contextRef="#ctx0" brushRef="#br0" timeOffset="11167.47">17534 4762 2474 0,'0'0'818'16,"0"0"-505"-16,0 0-103 15,0 0-152-15,158-52-58 0,-26 32-24 16,-16 4-357 0,-13 2-739-16</inkml:trace>
  <inkml:trace contextRef="#ctx0" brushRef="#br0" timeOffset="12834.54">18488 4535 2517 0,'0'0'717'16,"0"0"-431"-16,0 0-129 16,0 0-106-16,118-24-18 0,-58 12-28 31,-2 1-4-31,-6-6-2 0,-15 3-10 0,-14-4 11 15,-17 0-1-15,-6 0-3 16,-8 2 3-16,-27 6 1 16,-6 8 0-16,-11 2-1 15,-3 18 1-15,-1 20 0 16,9 12 0 0,9 8 1-16,18 5 7 0,20-3-2 15,5-4 0-15,39-10 25 16,21-12-17-16,33-14 11 15,34-20-22-15,26-4-3 0,-14-26 0 16,-30-6-24-16,-36 4 11 16,-25-2 11-16,1-8 4 15,-3-6 2-15,-2-2 2 16,-18 6-6-16,-11 7 21 16,-11 13-9-16,-9 8 12 15,0 12 16-15,-6 4-40 16,-26 4 0-16,-7 23-5 15,-13 6 3 1,-2 7 1-16,6 9 1 16,5-3 0-16,17 0-7 0,12-4 8 0,14-8-1 15,4-8 0-15,30-10-8 16,11-14-1-16,11-2 9 16,1-24-2-16,1-18-8 15,-9-14 20-15,-9-29-8 16,-11-24-2-1,-15 0 6 1,-12 13 1-16,-2 16-6 0,-2 26-1 0,-14 8 45 31,-4 13-24-31,2 29-5 0,-2 10-16 16,5 44 2-16,1 17-11 0,7 15 9 16,7 8 0-16,0 2 4 15,23 1 5 1,10-7-3-16,7-8-6 15,7-12 1-15,4-15-2 16,5-18-8-16,0-19-16 16,2-14 23-16,0-2-21 15,2-30 22-15,0-14-10 16,5-10-4-16,-1-6 14 16,-3-4-12-16,-11 6 13 15,-11 12 0-15,-18 11 2 0,-15 13 31 16,-6 14 6-1,-27 8-38-15,-21 2 2 0,-5 14-3 16,-4 17-6-16,3 2 5 16,13 3-14-16,13-1 7 15,14-7-19-15,14-6-6 16,0-8 27-16,23-10-10 16,12-4 16-16,3 0 9 15,3-20-9-15,-6-6 15 16,-4-2-5-16,-9-2-8 15,-6 6 31-15,-7 3-11 16,-7 12 4-16,-2 6 10 16,0 3-36-16,-5 17 0 0,-10 20-1 15,-1 18 1-15,6 13-8 16,0 12 8-16,8 9 0 16,2 2 4-16,0 4-3 15,0-3-1-15,2-4 0 16,1-7 0-16,-3-13-1 15,0-10-8-15,-16-16 9 16,-9-12-2-16,-4-14 4 16,0-14 4-16,-2-2 1 0,4-14-6 15,8-24-1-15,7-16 0 16,12-14-21 0,0-10 3-16,31-11-6 0,19-3 23 15,12 3-6-15,9 3 6 16,3 10 1-16,1 8-21 15,-1 10 3-15,-7 10 18 16,-7 9-6-16,-11 10 5 0,-6 3 1 16,-10 4 0-16,-8 1 2 15,-6 0-2-15,-7 0-1 16,-6-3 1-16,-3 2 0 16,-3 0 7-16,0 2-7 15,-7 2 1-15,-11 8 1 16,-5 6-2-16,-6 4-1 15,1 10 1-15,-1 22 0 16,5 10 10-16,7 8-9 16,13 3-1-16,4-5 0 15,18-6-2-15,20-10 2 16,11-12 6-16,12-14-5 16,3-6 14-16,3-8-8 0,-3-20-1 15,-3-11 6-15,-11-8-11 16,-7-6-1-16,-10-5 8 15,-10 4-8-15,-12 8 18 16,-9 10 0 0,-2 12-6-16,-2 8-10 0,-13 10-2 15,-4 6-8-15,1 0 1 16,1 0-1-16,5 16 7 16,8 4 0-16,4 2 0 15,2 2 1-15,21 0-10 16,10 4 10-16,5 1-1 0,5-2 2 15,-4 1-1 1,1 0 0-16,-9 2 2 0,-6 1-2 16,-9-3-8-16,-12 0 8 15,-4-2-1-15,-2-4 2 16,-22 0 8-16,-10-6-8 16,-3 0 4-16,-6-4-5 15,-1-4-137 1,-15-8-194-16,12 0-471 0,10-2-979 0</inkml:trace>
  <inkml:trace contextRef="#ctx0" brushRef="#br0" timeOffset="15308.25">22267 4273 1974 0,'0'0'781'0,"0"0"-438"16,0 0 131-16,0 0-245 16,0 0-56-16,0 0-51 0,0 0-122 31,2-74 0-31,-2 110 0 0,-2 8 0 0,-3 10 0 15,5 0 0-15,0-4 0 16,0-7 0-16,9-13 0 16,5-10-8-16,-1-8-7 15,-2-11-3-15,1-1 17 16,3-1 1-16,3-21 0 16,4-6 4-16,2-8-4 15,3-1 0-15,-2 7-8 16,-3 8 16-16,-4 12-10 15,-2 10 2-15,1 6-12 0,1 24 6 16,7 11 2-16,4 5 3 16,4-1 0-16,3-2 0 31,1-13-12-31,-1-16-40 0,-3-14 1 0,-6-4 35 16,-4-32-1-1,-5-15 3-15,-7-11 6 0,-3-6-4 16,-3-2 12-16,-5 8-11 15,0 14 12-15,0 16 5 16,2 16-5 0,9 14 0-16,9 2-7 0,14 12 7 0,15 10 1 15,13-2 5-15,10-4 3 16,3-10 6-16,-2-6-15 16,-8-6 0-16,-13-25 9 15,-17-10-3-15,-15-12 21 16,-13-11-13-16,-7-8-4 31,0 2-10-31,-11 8-1 16,-5 17 1-16,-1 26 26 15,-1 19-26-15,-3 42-1 0,6 54-1 16,9 34 2-16,6-1 27 16,0-23-21-16,12-34-4 15,7-20 11-15,5 0-12 16,2-3 16-16,1-5-16 15,-4-16 15-15,-5-18-16 16,-7-10 1-16,0 0 13 16,0-24-13-16,4-15-1 15,8-11 10-15,6-8-10 16,2 0-12-16,5 8-6 0,-7 10-3 16,-2 18 9-16,-10 18 0 15,-1 4-14-15,-5 28 17 16,-2 16 8-16,2 10 1 15,2 2 1-15,7-3-1 16,7-10-7-16,9-12 6 16,6-15 1-16,3-16 6 15,-1 0-5-15,-1-22 11 16,-3-14 7-16,-7-11 4 16,-4-3-1-16,-4 4-2 15,-8 8-7-15,-5 14 31 0,-8 18-44 16,-2 6 0-16,-2 18 0 15,2 20 0-15,5 6 0 16,7 2 0-16,5-2 0 16,6-8 0-16,4-9 0 15,0-11-3-15,-4-12 2 16,-3-4-7-16,-4-11 8 16,-5-16 6-16,-6-14-5 15,-7-5 4-15,0-10-5 16,-4-4 0-16,-19-2 0 15,-6 6-20-15,-4 11 2 0,-3 18-4 16,1 18-13-16,-2 9 20 16,8 18 3-16,10 18 3 15,12 7 9-15,7-3-17 16,22-2 10-16,23-10-1 16,15-10 8-16,11-10 11 15,2-8-11-15,-1 0 2 16,-9-16 2-16,-13-12 4 15,-7-6-5-15,-9-6 3 16,-10-4-5-16,-9-1 20 0,-3 12-20 16,-8 8 28-1,-1 14 1-15,1 11-30 0,5 0-10 16,7 25-1-16,10 11 8 16,10 9 3-16,4-1 0 15,2 2 0-15,-1-4-1 16,-10-2-2-16,-8-1 2 15,-11-3-42-15,-12-3-5 16,-2 2 31-16,-29-3-7 16,-14-6 17-16,-8-6-4 15,-3-8-1-15,2-8 12 16,10-4 0-16,15 0 1 16,13-10 21-16,16-4 21 0,7-2 5 15,36-1-39-15,19-1-9 16,15 0-1-16,15 0 0 15,1 0-14-15,1-1 3 16,-9-4-18-16,-12-3 30 16,-13-6-3-16,-13-6 9 15,-13-4 6-15,-16-2 3 16,-12 1 5-16,-6 6 13 16,-4 9-15-16,-25 14-9 15,-9 14-9-15,-7 0-21 16,-1 32 20-16,3 8-1 15,14 8 2 1,16 2 17-16,13 0 2 0,27-6 4 16,28-4 6-16,17-9-29 15,13-10 0-15,3-9-53 16,13-12-97-16,-26-1-322 16,-17-17-646-16</inkml:trace>
  <inkml:trace contextRef="#ctx0" brushRef="#br0" timeOffset="17627.84">26540 4602 2320 0,'0'0'682'0,"0"0"-357"15,0 0 58-15,0 0-164 16,0-132-52-16,0 85-167 16,0-5 0-16,0-6 0 0,0-10 0 15,0-6 0-15,0-5 0 16,0 1 0-16,0 6 0 15,-9 14 0-15,-6 14 0 16,-3 16 0-16,-2 12 0 16,4 12 0-16,5 4 0 15,9 4-8-15,2 18-26 16,23 6-22-16,23 4 30 16,12 2 25-16,6 0-13 15,-3 0 14-15,-12 0 0 0,-11 0-1 16,-19 0-10-16,-11-2 1 15,-8 0-4 1,-8 3 7-16,-13-1 14 0,-4-2-4 16,7 0-3-16,11-6 0 15,7-2 7-15,7-4-6 16,31-6-1-16,17-8 21 16,17-6-15-16,3 0-2 15,4-8-2-15,-6-16-2 16,-13-8 19-16,-10-8-18 15,-17-6 0-15,-11-9 24 0,-15 1-23 16,-7 4 16-16,-2 10-9 16,-23 14-3-16,-6 20-6 15,-4 6-12-15,-2 26-4 16,4 16 15-16,11 11-12 16,13-1 13-16,9 0 1 15,11-6-1-15,27-6 4 16,11-8-4-16,6-10 0 15,5-12 9-15,1-10-8 16,-8 0 0-16,-3-12 5 0,-6-16-5 16,-6-6 7-16,-3-4-8 15,-4 0 0 1,-6 4 6-16,-9 8-6 0,-5 10 21 16,-7 11-5-16,0 5-16 15,2 13-6-15,-2 15-8 16,3 8 6-16,-1 4 7 15,-4 0-7-15,0-6-1 16,0-10-15-16,-2-6 18 16,0-10-3-16,3-8 18 15,2 0-8-15,6-12 46 16,6-18-40-16,8-8 14 16,4-8-3-16,4-6-18 0,-2 3 0 15,-4 9 0-15,-7 11 0 16,-9 12 0-16,-4 17 0 15,0 0 0 1,-2 24 0-16,3 16 0 0,3 9 0 16,3 1 0-16,1-4-20 15,3-4-8-15,3-12-2 16,-2-12 21-16,4-12 7 16,-1-6 2-16,3-12 8 15,1-20-8-15,1-6 0 16,-1-4 13-16,-1-2-12 15,-2 4 17-15,-6 10-4 0,-3 9-2 16,-8 14-12-16,1 7 0 16,-3 6-21-16,3 21 20 15,2 8-2-15,4 1 2 16,5 2 1-16,4-6-24 16,9-4-5-16,3-10-20 15,0-10 7-15,1-8 34 16,-1 0 8-16,-5-22 8 15,-2-10 10-15,-4-8 21 16,2-6-1-16,-2 0-14 16,-3 4 7-16,-9 11 12 15,-5 15-43-15,-6 16 0 16,0 3 0-16,0 29 0 0,-8 9 0 16,3 6 0-16,5 1 0 15,0-4 0-15,17-6 0 16,12-10 0-16,7-8-11 15,0-14-1-15,2-6 5 16,-7-2 7-16,-6-22 0 16,-8-8-1-16,-5-8 0 15,-10-4-5-15,-2-5-12 16,-4 2-12-16,-19 4-4 16,-6 7-29-16,0 12 10 0,0 10 25 15,9 8 13-15,7 4 9 16,13 2 1-16,0 0-4 31,4 0 9-31,19 0 17 0,8 2-4 0,7 0 4 16,4-2-17-16,1 0 16 15,-2 0-5-15,-1-2-10 16,-1-2 2-16,-6 4-3 16,-6 0-10-16,-5 14-7 15,-4 16-14-15,-7 10 23 16,-2 6 2-16,-2 3-6 15,-1-1 12-15,5-4-37 16,3-8-25-16,3-10 11 0,1-8 26 16,1-12 25-16,0-6 9 15,2-4 13-15,3-18 4 16,0-6-25-16,3-6 8 16,0-2-9-16,-5-4-6 15,-1-1 6-15,-6 5-8 16,-7 3 8-16,0 8 10 15,-4 10-10-15,-2 6 21 16,5 7 6-16,6 2-27 16,9 0 3-16,14 8-3 15,11 6 0 1,9 0 5-16,4-6-4 0,-3-5-1 0,-1-3 11 16,-7-3-10-1,-9-19 24-15,-6-6-24 0,-5-6 16 16,-7-2 5-16,-7 0-21 15,-5 0 6-15,-10 6-7 16,0 7-15-16,0 8 7 31,-16 11-5-31,-9 4-2 16,-8 6 15-16,-5 24-16 0,-2 10 15 16,5 8 1-1,6 2-14-15,11 0 14 0,9-7-10 16,7-10-4-1,2-7 4-15,2-12-5 0,15-10 15 16,6-4 0-16,-1 0 0 0,1-18 22 16,-4-5-21-16,2-5-1 15,-6-1 22-15,1 7-21 16,-3 6 4-16,-1 12-5 16,-2 4 0-16,1 6-1 15,5 20-20-15,2 6 15 16,6 4-2-16,1-1 11 15,4-9-9-15,0-6 5 16,2-11 1-16,0-9 6 0,3 0 4 16,-1-18 5-16,0-11 7 15,3-11-21-15,5-11 7 16,1-9 3-16,3-8-11 16,-1-8 17-16,3-25-17 15,-7-21 0-15,-13 10 17 16,-12 16-16-16,-15 19 11 15,0 32 6-15,-9 6-18 16,-11 9 0-16,-5 24-7 16,-3 6-19-16,-6 34 25 15,0 21-7-15,3 13 1 16,10 8 7-16,9 6 0 16,12 0-5-16,0-6 5 15,27-5 0-15,16-9 18 0,9-10-18 16,9-12 13-16,1-14-13 15,0-12-7-15,-6-8 6 16,-6-6-55-16,-11 0-10 16,-14-8-79-16,-10-4-324 15,-13 2-594-15</inkml:trace>
  <inkml:trace contextRef="#ctx0" brushRef="#br0" timeOffset="20439.68">4509 5981 1702 0,'0'0'525'0,"0"0"-203"16,0 0 175-16,-29-114-231 0,22 96-52 16,3 6-38-1,2 8-32-15,2 4-90 0,0 0-35 16,0 20-19-16,13 20 0 16,7 20 0-16,5 34 6 15,-1 37-4-15,-8 33 6 16,-10 17-7-16,-6-7 11 15,-2-11-12-15,-13-19-9 16,-1-26 3-16,5-27 0 16,7-29 6-16,4-20-1 15,0-2-11-15,0-6 4 16,4-8 7-16,16-20-1 16,7-6 2-16,11-24 0 0,4-20 12 15,7-30-12-15,-5-32 0 16,-10-29-10-16,-18 5 4 15,-16 23-27-15,-2 33 33 16,-25 24-19-16,-9-2 17 0,-9 2-17 16,-9 6-8-16,6 12 26 15,3 14-21-15,9 10 7 16,15 4 9-16,11 0-3 16,10 2-11-16,10-6-52 15,27-4 11-15,19-8 61 16,13-5-8-16,9-5 8 0,2-2 3 15,-4 0 3-15,-7 2-6 16,-8 4 0-16,-13 6 1 16,-15 4 2-16,-14 8-3 15,-15 6 0-15,-4 2 9 16,0 0-9-16,-15 8 0 16,-6 14 0-1,5 4-3-15,6 6-4 0,10 4 7 16,0-1 0-16,26-6 5 15,21-3-4-15,17-9 7 16,15-7-8 0,3-10-10-16,-4 0 9 0,-11 0-15 0,-16 0 16 31,-20-2-6-31,-18 2 7 16,-13 0-2-16,-2 18 2 15,-20 12 24-15,-7 6 17 16,3 4-42-16,7 0 1 15,13-4 1-15,6-8 7 16,11-6-5-16,23-10 13 16,14-10-8-16,8-2 15 15,5-5-24-15,-3-18 1 16,-3-5 18-16,-8-6-19 0,-10-2 19 16,-5-2-4-16,-8 0-6 15,-8 1 12-15,-9 12-21 16,-3 7 17-16,-4 14 37 15,0 4-54-15,0 8-14 16,0 22-1-16,0 10 15 16,0 6-9-16,7-2 6 15,9-4-10-15,8-10-19 16,4-12-4-16,5-10 29 16,0-8 7-16,-4-4 0 15,-7-20 29-15,-11-6-13 16,-11-6 23-16,0-4 11 15,-22-4-29-15,-18 0 0 0,-9 3-17 16,-3 8-2-16,-1 12-4 16,4 9-8-16,11 8 2 15,9 4 7-15,13 0-7 16,10 0 1-16,6 0-19 16,0 2 26-16,16 0 17 15,10-2-7-15,10 0-1 16,8 0 9-16,3-14-17 15,2 0 11-15,-4 0-7 16,-3 6-4-16,-4 8 1 0,-1 0-2 16,2 14-10-16,1 18 10 15,2 11 0-15,-2 3 3 16,-2 0-3-16,-9-4-10 16,-10-8-2-16,-11-8-27 15,-8-6 22-15,0-8 17 16,-10-4 6-16,-3-6 18 15,0-2 15-15,6 0 0 16,3-20 4-16,4-8-23 16,0-10-2-16,16-4-2 15,11-2-8-15,6 2 27 16,5 7-35-16,-1 9 0 0,1 12 0 16,1 13 0-16,-6 1-11 15,2 13 10-15,-3 19-14 16,-6 9 15-16,-4 0-6 15,-4 0-13-15,-9-7-31 16,-7-8-8-16,-2-10 26 16,0-8 23-16,0-8 9 15,0 0 26-15,0-18-4 0,0-14 4 16,4-10 5-16,15-6-23 16,7-6-8-16,6 4 7 15,3 5-5-15,1 15 25 16,-1 14-20-1,-1 16 4-15,-6 2-11 0,-1 34-5 16,-6 14 5-16,-8 11-1 16,-4 3 2-16,-7-2 8 15,-2-8-9-15,0-10 0 16,0-12-20-16,0-11-43 16,7-20-99-16,4-1-91 15,3-1-397-15</inkml:trace>
  <inkml:trace contextRef="#ctx0" brushRef="#br0" timeOffset="21166.94">8967 5992 1497 0,'0'0'768'15,"0"0"-475"-15,0 0 88 16,0 0-65-16,0 0-102 0,-145-49-114 16,88 85-32-16,-19 32 22 15,-7 35 16-15,12 1-10 16,19-6-43-16,29-11-41 16,23-23 10-16,4 2-16 15,40 0-6-15,41-12 22 16,42-22-21-1,-2-15 13-15,-9-17-14 0,-23 0-17 16,-37-23-4-16,-12-7-13 16,-12-6-8-16,-32-4 27 0,-13 4-33 15,-43 4 12-15,-17 10 24 16,-10 10-3-16,2 10 9 16,12 2 6-1,21 0 0-15,17 10 1 0,21 0 0 16,10-2-1-16,25-2 37 15,24-6-11-15,14 0 8 16,5 0-32-16,1-12-1 16,-8-4 20-16,-14-2-20 15,-16 0 38-15,-12 6 4 16,-9 2-5-16,-6 6 1 0,-4 4-39 31,0 0 0-31,0 23 0 16,0 16 0-16,2 9 0 15,5 12 0-15,-1 5 0 16,3 0 0-16,-2 1 0 16,2-5 0-16,-2-3 0 15,-5-8-26-15,-2 6-215 16,0-16-406-16,-11-11-728 0</inkml:trace>
  <inkml:trace contextRef="#ctx0" brushRef="#br0" timeOffset="22938.55">11042 6166 1423 0,'0'0'901'0,"0"0"-538"15,0 0 13-15,0 0-82 16,0 0-42-16,-120-87-110 16,70 120-53-16,1 21-26 15,3 14-14-15,12 8-2 0,16 3-38 16,18-7-9-16,12-10 23 16,32-14-22-16,21-16 21 15,15-16-8-15,5-16-14 16,3 0 17-16,-5-32-17 15,-10-10 0-15,-9-8 11 16,-12-4-11-16,-9 2 0 16,-12 9 0-1,-9 15 0-15,-6 14 0 0,-3 14 0 16,1 6 0-16,1 29 0 0,8 12 0 16,-1 10 0-16,-2 1 0 15,-4-2 0-15,-8-10 0 16,-6-8 0-16,-2-12-20 15,0-12 7-15,-12-12-10 16,-7-2 22-16,2-18 1 16,1-16 0-16,9-14-6 15,7-10-3-15,9-6-2 16,27 1 11-16,15 9-12 16,12 8 11-16,5 16 1 15,4 10-3-15,-1 12-5 0,-2 8-4 31,-4 0 9-31,-3 10-3 0,-4 6 8 0,-2-2-2 16,-7-4 1-16,-2-6 0 16,-10-4-1-16,-6 0-21 15,-8-12 14-15,-14-10 7 16,-9-6 0-16,0-2 14 16,-27 2-13-1,-13 6 0 1,-6 10 10-16,-4 12-11 15,4 0-7-15,5 30 7 16,17 12 1-16,15 10 6 0,9 6-6 16,31-1 7-1,27-7 1-15,21-10-9 0,12-12-1 16,7-14 1-16,2-12-11 16,-7-2 11-16,-10-14-11 15,-16-16 11-15,-11-6 0 16,-17-7 0-16,-12-3-2 15,-12 2 2-15,-12 6 2 16,-3 10 35-16,-7 12-4 16,-15 16-19-16,-10 2-14 15,-1 26-9-15,0 12 2 16,6 4 6-16,7-1 2 0,9-6 1 16,9-8-2-16,2-9 0 15,0-10 0-15,22-10 1 16,5 0 4-16,6-9 3 15,3-12-8-15,1-5 18 16,-3 4-12-16,-7 4-5 16,-3 7-1-16,-1 9-4 15,-1 2-8-15,2 13 6 16,5 13 6-16,5 2 0 16,4-2 0-16,4-6-36 15,5-8-14-15,2-10-26 16,0-2-5-16,-7-14 39 0,-2-17 33 15,-9-9 9-15,-4-11 1 16,-4-12 0-16,-5-7 3 16,-1-10 5-16,-3-2-9 15,-7 3 14-15,-3 15 2 16,-4 18 74-16,0 24-19 16,0 22-26-16,-13 10-36 15,-5 40-8-15,2 32-1 16,5 2 8-16,9 9-7 15,2 1 5-15,2-19-5 16,22 1 1-16,14-14-2 16,9-18-34-16,8-16 7 0,8-16-7 15,-1-12-22-15,-2-4 25 16,-6-26 5 0,-7-10 26-16,-9-8-1 0,-3-8-2 15,-8-2 2-15,-6 3 1 16,-11 11 0-16,-10 18 8 15,0 22-8-15,-22 10-6 16,-9 34 5-16,2 18-12 0,4 7 13 16,12 0 0-16,13-6 0 15,6-15 6-15,30-16 2 16,13-16 7-16,12-12 4 16,3-10-17-16,-2-22 11 15,-3-10-6-15,-13-10-6 16,-5-6 15-16,-10-9-15 15,-7 1 0-15,-11 4 6 16,-8 10-6-16,-5 14-1 16,-5 17 0-16,-19 16-19 15,-5 5 18-15,2 16-16 0,5 16 16 16,10 8 1-16,12 2 0 16,0 4 9-16,17 0-8 15,12 0 7-15,6-3-16 16,3-6-1-1,-5-2-66-15,-4-9-16 0,-11-4 11 16,-13-6 19-16,-5-2 17 16,-9-4 23-16,-24-2 21 15,-12-2 0-15,-13-4 0 16,-7-2-78-16,-41-8-375 16,14-12-289-16,9-8-872 0</inkml:trace>
  <inkml:trace contextRef="#ctx0" brushRef="#br0" timeOffset="23110.92">13669 5949 2083 0,'0'0'640'16,"0"0"-295"0,0 0-26-16,0 0-67 0,171-48-103 15,-95 46-88-15,4 2-61 16,13 0-126-16,-16 12-253 15,-26 0-874-15</inkml:trace>
  <inkml:trace contextRef="#ctx0" brushRef="#br0" timeOffset="24081.85">16663 6232 1557 0,'0'0'583'0,"0"0"-209"15,0 0 104-15,56-135-228 16,-54 92-60-16,-2 3-36 15,-2 5-23-15,-16 9-41 16,-4 14-14-16,-9 12-25 0,-8 6-36 16,-5 36-1-1,-3 15-14-15,7 11 8 0,11 4-5 16,16-6-3-16,13-12 0 16,7-14 4-16,28-16-4 15,9-20 18-15,10-4-4 16,0-22 1-16,-3-18 7 15,-6-8-5-15,-8-4 4 16,-10 2-10-16,-9 6-11 16,-7 12 0-16,-7 16 0 15,-1 16 0-15,-1 8 0 16,3 32 0 0,6 22 0-16,11 12 0 0,14 6 0 15,10 3-68-15,48 3-197 0,-9-20-514 16,-5-24-637-16</inkml:trace>
  <inkml:trace contextRef="#ctx0" brushRef="#br0" timeOffset="24696.55">18871 6154 2036 0,'0'0'698'0,"0"0"-335"0,0 0-14 16,-18-126-96-16,-9 101-82 16,-10 14-72-16,-13 11-43 15,-9 5-44-15,-13 36-3 16,-1 13-4-16,4 12-4 16,11 4 12-16,15-4-12 15,24-8 4-15,19-15-3 0,4-16-1 31,40-18-1-31,16-9 12 0,19-18-2 0,3-27-10 16,2-14 0-16,1-30 0 16,-11-27 0-16,-21-31 0 15,-22-17 0-15,-24 28 0 16,-7 33 0-16,-4 45 0 16,-11 28 0-16,-4 18 0 15,-3 12 0-15,-7 42 0 16,5 61 0-16,14 39 0 15,10 14 0-15,23-11 0 16,19-39 0-16,-1-36 0 16,-6-22 0-16,3-16 0 15,2-6 0-15,5-8 0 16,3-14 0 0,-5-4 0-16,-5-26 0 0,-3-20 0 15,-1-12 0-15,-3-10 0 0,-2-2 0 16,-4 3 0-16,-7 13 0 15,-5 22 0-15,-5 23 0 16,-3 9 0-16,2 27 0 16,2 22 0-1,7 9 0 1,5 4 0-16,8-2 0 16,3-10 0-16,-1-12-23 15,-7-14-187-15,-11-24-118 0,-7-2-365 16,-6-22-562-16</inkml:trace>
  <inkml:trace contextRef="#ctx0" brushRef="#br0" timeOffset="24838.67">19391 5620 2232 0,'0'0'629'0,"0"0"-463"16,0 0-105-16,0 0-61 15,0 0-675-15</inkml:trace>
  <inkml:trace contextRef="#ctx0" brushRef="#br0" timeOffset="25240.01">20230 5917 2116 0,'0'0'616'16,"0"0"-358"-16,0 0 7 0,0 0-120 15,0 0-89-15,0 0-33 16,-149-16-22-16,107 49 5 16,7 4 27-16,8 2-19 15,13-3 17-15,14-3-5 16,2-2 2-16,33-5 40 15,13-2-32-15,5-2-6 16,0-2-1-16,-3 2-28 16,-15 2 8-16,-12 2-9 15,-17 2 0-15,-6 4 9 16,-27-2 3-16,-21-2 21 16,-15-3 18-16,-6-10-27 15,-5-2 12-15,10-8-15 0,12-5-20 16,21 0-1-16,25 0-54 15,37-29-261-15,25 0-681 0,13 0-1065 0</inkml:trace>
  <inkml:trace contextRef="#ctx0" brushRef="#br0" timeOffset="26563.93">21026 5984 2029 0,'0'0'807'0,"0"0"-195"0,0 0-255 0,0 0-66 16,-125-83-291-16,85 83 0 16,2 34 0-16,7 15 0 15,6 9 0-15,12 4 0 16,13 0 0-16,4-4 0 16,30-10 0-16,17-10 0 15,12-12 0-15,5-13 0 16,9-13 0-16,-4 0 0 15,0-19 0-15,-6-11 0 0,-5-8 0 32,-6-6 0-32,-9-2 0 0,-9 4 0 0,-9 8 0 15,-11 10 0-15,-14 12 0 32,-4 12 0-32,0 4 0 0,-22 24 0 15,-1 12 0-15,4 6 0 0,7-2 0 16,12-4 0-16,0-8 0 15,25-10 0-15,10-11 0 16,3-11 0-16,-1 0 0 31,-8-21-7-31,-10-9 7 0,-10-8 0 0,-6-6-3 16,-3-2 2-16,0-2-4 0,-8 2-15 16,-3 6 13-16,1 7-11 15,0 11 11-15,6 8 7 16,4 6 21-16,0 2 26 15,14 2-47-15,15 0 0 32,8 2 0-32,10 2 0 15,2 0 0-15,0 2 0 16,-2 14 0-16,-7 11 0 16,-5 9 0-16,-6 8 0 15,-9 3 0-15,-1 4 0 16,-8-3 0-16,-1-6 0 15,-2-8-11-15,-6-10 10 0,0-7-20 16,-2-14 19-16,0-3 2 16,0 0 1-16,0-12 11 15,0-14-2-15,4-8-4 16,7-6 0-16,7-4-6 16,7-2 0-16,4 4 0 15,-1 8 0-15,1 10 0 16,0 11 0-16,-4 13 0 15,-3 0 0-15,1 23 0 0,-1 13 0 16,-4 5 0-16,-3 4 0 16,-3-1-8-16,-4-8-38 15,-3-8-17-15,-3-10 7 16,0-8 16-16,0-10 40 16,3 0 1-16,4-4 16 15,4-18-4-15,10-8-12 16,3-8-1-16,6-2 27 15,1 2-2-15,0 4 14 16,-6 8-1-16,-2 12-23 16,-6 10-7-16,-3 4-8 15,-1 14-6-15,2 16 0 16,-5 8 5-16,0 2 1 0,-1 0-8 16,-5-6-34-16,1-8-16 15,-2-8 4-15,0-10 10 16,-1-8 37-16,0 0 7 15,3-12 18-15,4-16-14 16,7-6-3-16,4-8-2 16,7 0 2-16,5-1-1 15,3 7 26-15,1 11-10 16,1 10 8-16,-6 13-6 0,0 2-18 16,1 19 12-16,-1 11-12 15,2 6 0-15,5 0 11 16,7-2-10-16,5-8-1 15,6-8 12-15,1-12-12 16,7-6 1-16,-9-4-1 16,-3-20 1-16,-9-8 14 15,-12-6-9-15,-11-6 3 16,-11-5-2-16,-11 1-6 16,0 4-2-16,-18 10 0 0,-15 16-13 15,-9 16 13-15,-5 4-10 16,0 34 10-16,10 13 1 15,12 9-5-15,15 2 5 16,10-2 1-16,25-8 0 16,24-10 21-16,16-14-13 15,6-14-3-15,3-12-6 16,-5 0-46-16,-11-40-91 16,-20 0-199-16,-16-2-653 0</inkml:trace>
  <inkml:trace contextRef="#ctx0" brushRef="#br0" timeOffset="27802.06">24379 5981 1202 0,'0'0'981'16,"0"0"-482"-16,0 0-121 31,0 0-56-31,0 0-129 0,0 0-97 0,0 0-66 15,-136-10-4-15,94 50 50 16,6 10-47-16,16 9-16 16,20 1 8-16,9-4-21 15,57-4 20-15,44-16-13 16,6-19-7 0,-7-16 6-16,-10-7-6 15,-31-28-10-15,1-12 10 0,-2-16-16 16,-18-12 16-16,-15-11-11 15,-10-23 5-15,-4-22-1 0,-4 12 2 16,-5 17 5-16,-5 27-1 16,-2 40 2-16,-4 14 4 15,0 18-5-15,0 28-1 16,0 64 1-16,-10 39 12 16,1 15 7-16,9-4 5 15,0-33-24-15,11-33 14 16,11-20-14-1,10-10 1-15,10 0-2 0,11-3 0 16,12-10-28 0,1-17-17-16,4-14-29 0,-3 0 4 15,0-27-10-15,-5-12 30 16,-4-11 38-16,-6-10-13 16,-13-4 10-16,-7 2 16 15,-15 7 0-15,-15 15 5 16,-2 21-4-16,-15 16 0 15,-18 7 2-15,-3 31-2 16,5 13-1-16,10 6 0 16,21 0 6-16,3-2 6 0,42-8-5 15,19-10-1-15,20-10 11 16,13-12-17-16,3-10-9 16,-2-2 9-16,-9-12-20 15,-14-14 20 1,-15-10 0-16,-17-4 0 0,-14-6 0 15,-18-2 0-15,-9 4 0 16,-2 5 0-16,-20 17 1 16,-16 15 9-16,-12 7-10 15,-8 18 0-15,0 18 1 16,5 8 0-16,11 0-1 16,17-2 15-16,17-10-3 0,6-10 18 15,16-12 6-15,22-10 28 16,8 0-1-16,5-28-39 15,-3-12-6-15,-4-12 8 16,-9-8 4-16,-6-11-2 16,-2-7-16-16,-6-24-1 15,-8-30-11-15,-11 7-2 16,-2 15-3-16,0 26 4 16,-18 37 2-16,-4 18 7 15,-1 18-8-15,1 32-15 16,9 71 14-16,13 40-14 0,0 16 14 15,25-19 1-15,4-35 0 16,-6-36 11 0,4-5-11-16,7 1 0 15,2-2-28-15,4-4-158 0,-9-14-85 16,-16-24-248-16,-10-10-207 16,-5 0-551-16</inkml:trace>
  <inkml:trace contextRef="#ctx0" brushRef="#br0" timeOffset="27975.12">24994 5704 2232 0,'0'0'726'0,"0"0"-472"16,0 0-29-16,136-90-131 31,-55 71-59-31,38 12-35 0,-16 5-194 0,-16 2-665 0</inkml:trace>
  <inkml:trace contextRef="#ctx0" brushRef="#br0" timeOffset="29474.66">27860 5863 2061 0,'0'0'596'0,"0"0"-251"16,0 0-116-16,0 0-49 15,0 0-32-15,-114-82-104 16,78 84-25-16,-7 26 2 16,-1 10 20-16,2 4-1 15,11 4-20-15,11-4-14 16,15-10 13-16,5-8-8 16,18-12 7-16,20-12 9 15,11 0-18-15,2-22 7 16,0-11 1-16,-8-7-2 0,-8-3 46 15,-8 1-7 1,-6 4 0-16,-9 6-9 0,-7 12-45 16,-5 12 0-16,0 8 0 15,0 8 0-15,-2 32 0 16,-5 20 0-16,7 30 0 16,0 33 0-16,25 19 0 15,6-10 0-15,-2-29 0 16,-12-33 0-16,-12-24 0 15,-3 2 0-15,-2 0 0 0,-11-3 0 16,-20-16-20 0,-11-15-7-16,-8-14 2 0,1-6 13 15,5-31 12-15,8-22 0 16,12-33 0-16,22-42 23 16,17-41-14-16,41-10-1 15,22 15-8-15,-5 40 0 16,-17 48 4-16,-7 26-3 15,-7 15 7-15,10 9 23 16,3 12-31-16,5 14 0 16,-2 8 0-16,-2 36 0 0,-2 19 0 15,-6 11 0 1,-5 4 0-16,-7 2 0 16,-10-4-9-16,-10-5-53 0,-14-15-32 15,-2-13-4-15,-13-12 49 16,-14-17 20-16,0-8 29 15,2-15 5-15,10-18-4 16,11-13 25-16,4-7-11 16,25-1 0-16,21 2 4 15,14 6-18-15,15 6 0 16,8 10 2-16,9 8 4 16,-1 8-7-16,-2 4 0 15,-6 2-10-15,-14 2 8 16,-13 0-4-16,-19-4 6 0,-14 0 4 15,-15-4-3-15,-8-5 7 16,0 1-8-16,-20 0-11 16,-11 7 10-16,-7 11-9 15,-6 0 10-15,-1 23-7 16,1 17 10-16,11 10-4 16,10 5 1-16,14-5 0 15,9-6 5-15,9-10-5 16,20-8 0-16,4-12 1 0,5-10-1 15,-2-4 9-15,-5-6-9 16,-4-16 2-16,-3-4 13 16,-1 0-15-16,-6 0 0 31,-3 6 7-31,-5 10-6 0,-1 6-2 0,0 4-8 16,3 10-13-16,7 18 21 15,8 8-4-15,10 0 5 16,8-3 2-16,6-10-1 15,2-10 4 1,-2-13-5-16,-8-7 0 0,-9-25 12 16,-6-12-12-16,-4-14 0 15,-8-10-1-15,1-25 7 16,-5 5-6-16,-2-4 1 16,-2 6 0-16,-5 22 28 15,-2 10 26-15,0 23 22 16,0 30-26-16,0 24-51 15,0 74 0-15,0 53 1 16,0 27 12-16,13 5 12 16,9-16-25-16,1-21 0 15,-4-9 0-15,-1-28 0 0,-5-29 0 16,-3-25 0 0,-8-14 0-16,-2-4-71 0,0-6-58 15,0-10-13 1,-20-20-64-16,-5-6-35 0,1-64-109 15,6 4-270-15,7-8-150 0</inkml:trace>
  <inkml:trace contextRef="#ctx0" brushRef="#br0" timeOffset="30035.8">29983 5664 474 0,'0'0'1544'16,"0"0"-1020"-16,2-112-50 0,3 84-185 15,3 14-78-15,13 14-121 16,8 0-76-16,6 26-13 15,3 12-2-15,-5 12-9 16,-17 7-56-16,-16 1-34 16,-14-2 4-16,-32-6-10 15,-14-6 49 1,-5-12 36-16,11-8 21 0,15-12 15 16,20-8 30-16,19-4 48 15,25-9 1-15,35-24-76 16,22-11-18-16,12-14-22 0,11-28-23 15,-5-32-10-15,-22-35-11 16,-25-3 12-16,-35 27 34 16,-18 43 20-16,-2 46 76 15,-14 22 56-15,-3 10-17 16,-2 8-58-16,1 18-55 16,5 50 17-16,15 36 16 15,0 33-4-15,13-9 7 16,9-25-16-16,-6-35-8 15,-5-26-13-15,2-6-1 0,-1-6 0 16,-1-6 1-16,-5-14-1 16,4-10 33-16,3-4 0 15,7-22-13-15,11-12-14 16,9-8-6-16,4-4 0 16,1 5-1-16,-5 11 1 15,-11 18 6 1,-8 16-6-16,-11 16-15 0,-3 31 9 15,-5 11 6-15,-2 6 11 16,3 0-11-16,4-6-8 16,3-8-5-16,13-12-98 15,23-10-167-15,-5-13-522 16,1-11-878-16</inkml:trace>
  <inkml:trace contextRef="#ctx0" brushRef="#br0" timeOffset="30135.91">31402 5783 1947 0,'0'0'582'16,"0"0"-409"-16,0 0-173 15,0 0-265-15</inkml:trace>
  <inkml:trace contextRef="#ctx0" brushRef="#br0" timeOffset="30367.68">28938 6691 2848 0,'0'0'668'0,"0"0"-554"0,0 0 32 0,245-76-32 16,-58 48-81-16,18 2-33 0,-11 10-202 15,-40 8-140 1,-63 4-348-16,-31 4-212 0</inkml:trace>
  <inkml:trace contextRef="#ctx0" brushRef="#br0" timeOffset="30540.81">28588 6906 2076 0,'0'0'905'0,"0"0"-413"16,0 0-179-16,0 0-3 0,207-20-310 15,-6-1 0-15,24-1 0 16,-7-3-48-16,-37-4-294 16,-71 11-429-16,-33 0-383 0</inkml:trace>
  <inkml:trace contextRef="#ctx0" brushRef="#br0" timeOffset="30736.92">30301 6874 1136 0,'0'0'1951'0,"0"0"-1592"16,0 0-243-16,0 0-116 15,0 0-931-15</inkml:trace>
  <inkml:trace contextRef="#ctx0" brushRef="#br0" timeOffset="87433.24">21579 7275 2080 0,'0'0'709'0,"0"0"-500"16,0 0 121-16,0 0-49 16,0 0-135-16,-5-35-95 15,5 35-30-15,0 0-20 16,3 9-1-16,14 11 0 15,7 4 1-15,10 2 17 16,10-4-16-16,14-4-2 16,14-8 19-16,28-10-10 0,-2 0 6 15,9-14-6-15,4-14-9 16,-17-4 20-16,9-6-20 16,-12 2 21-16,-16 8 19 15,-14 7-20-15,-17 13 5 16,-8 8-8-16,-2 8-7 15,-3 20 7-15,6 9-17 16,10 1 0-16,9 0 0 16,10-6 9-16,13-8-5 15,6-12-2-15,4-12-1 0,4 0 8 16,3-22-9 0,-2-14 0-16,-5-10 0 0,-10-6 0 15,-7-1 0-15,-19 9 0 16,-12 12 0-16,-12 14 0 15,-10 14 0-15,4 4 0 16,4 6 0-16,11 18 0 16,11 4 0-16,18-1 0 15,28-4 0-15,41-15 0 16,27-8 0-16,-7-15 0 16,-31-18 0-16,-41 4 0 15,-24-2 0-15,2-3 0 16,1-2 0-16,-1 2 0 15,-13 10 0-15,-11 12 0 16,-7 12 0-16,0 0 0 0,8 14 0 16,3 12 0-1,7 2 0-15,6 2 0 0,6-6 0 16,1-4 0-16,6-5 0 16,-4-8 0-16,1-7 0 15,-1-2-180-15,-18-16-602 16,-14-6-1402-16</inkml:trace>
  <inkml:trace contextRef="#ctx0" brushRef="#br0" timeOffset="90071.37">3810 9192 2133 0,'0'0'608'0,"0"0"-501"15,0 0 183-15,0 0 41 16,0 0-107-16,0 0-113 15,-14-18-54-15,36 18 10 32,26-5 17-32,38-6 0 0,55-9-84 0,56-12 0 15,27-5 0 1,-15 1 0-16,-46 10 0 0,-65 8-29 31,-40 6-182-31,-37 12-255 16,-11 0-182-16,-10 0-365 0</inkml:trace>
  <inkml:trace contextRef="#ctx0" brushRef="#br0" timeOffset="90339.98">3872 9457 2031 0,'0'0'381'0,"0"0"-109"15,0 0 97-15,0 0-59 16,0 0-75-16,0 0-49 15,160-31-60-15,-66 18-55 16,41-6-13-16,52-5-35 0,19-2-17 16,-10 2 10-16,-45 2-15 15,-60 10-1-15,-32 2 0 16,-28 6-27-16,-7 2 16 16,-11 0-28-16,-7 2-4 15,-6 0 11-15,-21 0-68 16,-26 6-239-16,5 2-250 15,4-2-273-15</inkml:trace>
  <inkml:trace contextRef="#ctx0" brushRef="#br0" timeOffset="90876.71">4641 8480 1888 0,'0'0'498'16,"0"0"-326"-16,0 0 307 16,-125-32-249-16,111 28-62 15,10 4-110-15,2 0-43 16,2 0 8-16,0 0-23 16,0 4 0-16,13 12 46 0,9 4-10 15,9 4 17 1,17 2-2-16,14 2-12 0,16 2 19 15,29 10-38 1,28 9-19-16,24 9 8 0,-12-6-3 16,-31-8-7-16,-36-14 1 15,-31-4-18-15,-3 4-4 16,-7 6-16-16,-10 8 20 16,-20 5 17-16,-9 5 2 15,-27 10 0-15,-23 8 5 16,-23 26-5-16,-23 25 13 15,-13 21-13-15,11-10 0 16,25-30 15-16,31-33 13 0,21-27 19 16,5 2-3-16,3-4-3 15,7-4 0-15,6-14-35 16,0-12 2-16,0-6 20 16,4-4-1-16,3-2-4 15,-3 0-24-15,-4 0 0 16,2 0 0-16,-2 0 0 15,0 0 0-15,4 0 0 16,4-6-90-16,1-6-371 16,-5-2-621-16</inkml:trace>
  <inkml:trace contextRef="#ctx0" brushRef="#br0" timeOffset="95236.14">7889 8699 2440 0,'0'0'555'15,"0"0"-415"-15,-116-23 151 0,76 23-93 0,11 0-102 16,4 27-56-16,8 19-23 16,1 32 13-16,3 32 27 15,4 27-15-15,6 9-3 16,3-24 7-16,0-29-7 15,18-34-3-15,14-9-25 16,15 3-5-16,17-5 4 16,14-6-7-16,11-22-3 15,3-20 0-15,-1-10 0 16,-6-34 0-16,0-38 0 0,-8-40 0 16,-12-49 0-1,-12-21 0-15,-19-9 0 0,-21 20 0 16,-10 49 0-16,-3 36 0 15,-3 38 0-15,-15 20 0 16,-8 5 0-16,-12 10 0 16,-9 6 0-16,-9 17 0 15,-11 17 0-15,-6 33 0 16,-18 32 0-16,-15 34 0 16,11-3 0-1,11-13 0-15,16-18 0 0,24-32 0 16,2-4 0-16,9-6 0 15,12-19 0-15,15-13 0 0,6-8 0 16,0-7 0-16,0-21 0 16,0-10 0-16,0-4 0 15,2 6 0-15,0 8 0 16,0 14 0-16,0 12 0 16,7 2 0-16,9 22 0 15,16 20 0-15,12 14 0 16,16 12 0-16,14 7 0 15,7 3 0-15,3-4 0 16,-3-6 0-16,-9-12 0 16,-15-11 0-1,-11-16 0-15,-13-11 0 0,-12-10 0 0,-6-5 0 16,-3-3 0-16,1 0 0 16,3-14 0-16,7-7 0 15,6 2 0-15,31-10 0 31,-8 9-218-31,-1 4-824 0</inkml:trace>
  <inkml:trace contextRef="#ctx0" brushRef="#br0" timeOffset="95676.9">10153 9115 2140 0,'0'0'1176'0,"0"0"-819"15,0 0-62-15,0 0-167 16,0 0-128-16,0 0 0 16,0 0 0-16,-64 79 0 15,64 5 0-15,10 2 0 0,13-7 0 16,6-17 0-1,4-20 0-15,1-20 0 0,1-22 0 16,5-8 0-16,3-36 0 16,3-19 0-16,4-13 0 15,2-4 0-15,0 4 0 16,-1 14 0-16,-2 20 0 16,-2 21 0-16,-1 21 0 15,2 13 0-15,1 31 0 16,-5 16 0-16,-2 6 0 0,-8 4 0 15,-10-3 0 1,-10-8 0-16,-14-9 0 0,0-9 0 16,-33-13-71-1,-17-14-164-15,-52-16-118 0,9-20-388 16,1-16-233-16</inkml:trace>
  <inkml:trace contextRef="#ctx0" brushRef="#br0" timeOffset="95802.9">10137 8722 2565 0,'0'0'850'0,"0"0"-498"16,0 0-23-1,0 0-329-15,0 0 0 0,0 0 0 16,0 0-263-16,100-29-985 0</inkml:trace>
  <inkml:trace contextRef="#ctx0" brushRef="#br0" timeOffset="96261.61">12732 8883 2522 0,'0'0'586'16,"0"0"-420"-16,0 0 50 16,-108-104-15-16,74 72-15 15,-5 7-77-15,-6 11-58 16,-9 14-31-16,-9 23-10 16,-12 49-10-16,-3 40 0 15,18 2 9-15,20-7-3 16,33-21-4-16,12-28-2 15,34-10 0-15,19-9 3 0,17-32 6 16,4-11-9 0,2-42 0-16,-12-22 0 15,-16-12 0-15,-15-4 0 0,-18 3 0 16,-11 17 0-16,-9 16 0 16,0 26 0-16,0 20 0 15,0 10 0-15,0 36 0 16,0 18 0-16,2 10 0 31,21 3 0-31,8-3 0 0,11-8 0 16,22-4-186-16,-8-18-524 15,-4-16-892-15</inkml:trace>
  <inkml:trace contextRef="#ctx0" brushRef="#br0" timeOffset="97096.98">14145 8743 2167 0,'0'0'861'16,"0"0"-411"-16,0 0-123 15,0 0-36-15,0 0-291 16,0 0 0-16,0 0 0 15,-122 46 0-15,84 16 0 16,2 6 0-16,12 2 0 16,13-8 0-16,11-7 0 15,11-15 0-15,32-14 0 16,19-16 0-16,11-10 0 16,10-8 0-16,-3-24 0 0,-8-10 0 15,-13-5 0-15,-14 1 0 16,-16 8 0-16,-12 10 0 15,-9 16 0-15,-8 12 0 16,0 2 0-16,0 28 0 16,-10 10 0-16,4 9 0 15,6-2 0-15,0-2 0 16,13-9 0-16,17-10 0 16,3-12 0-16,9-14 0 15,5 0 0-15,4-24 0 0,-2-14 0 16,0-10 0-1,-7-4 0-15,-8-3 0 0,-9 7 0 16,-13 14 0-16,-5 16 0 16,-5 18 0-16,-2 0 0 15,0 30 0-15,0 10 0 16,12 6 0-16,7-3 0 16,15-6 0-16,11-10 0 15,6-18 0-15,4-9-24 16,1-5-12-16,-4-30-6 15,-10-12 18-15,-7-18 15 0,-6-29 7 16,-8-36 2-16,-9 4 0 16,-9 15 6-16,-3 27 24 15,0 44 20-15,-11 16 1 16,-2 16-51-16,-3 20 0 16,-1 62 0-16,3 46 0 15,9 32 0-15,5-9 0 16,0-33 0-16,0-42 0 15,7-29 0-15,-1-3 0 16,2-6 0-16,-2-10 0 16,-4-20 0-16,1 0 0 15,-1-30 0-15,4-18 0 16,10-9 0-16,7-7 0 16,10 2 0-16,7 8 0 0,4 18 0 15,24 32-38-15,-13 4-761 16,-6 12-1300-16</inkml:trace>
  <inkml:trace contextRef="#ctx0" brushRef="#br0" timeOffset="97467.72">16742 8578 2143 0,'0'0'617'16,"0"0"-148"-16,0 0-99 15,-14-102-79-15,1 98-85 16,-14 4-206-16,-16 14 0 16,-12 24 0-16,-3 10 0 15,2 8 0-15,14 1 0 0,20-2 0 16,22-6 0-16,15-5 0 15,41-8 0-15,20-6 0 16,8-8 0-16,-1-2 0 16,-10-4 0-16,-20-2 0 15,-24-2 0-15,-29 2 0 16,-13 0 0-16,-42 4 0 16,-22 0 0-16,-7 0 0 15,6-1 0-15,18-2 0 16,24-2 0-16,38-9-317 15,32-4-464-15,19 0-329 0</inkml:trace>
  <inkml:trace contextRef="#ctx0" brushRef="#br0" timeOffset="98003.9">17118 8951 2036 0,'0'0'906'0,"0"0"-567"15,0 0-7-15,0 0-122 16,0 0-108-16,0 0-46 15,0 0-44-15,131-20-6 0,-86 6-6 16,-9-4-20-16,-13-4 7 16,-11-8 4-16,-12 0 3 15,-8-2 4-15,-27 8 2 16,-9 14 0-16,-5 10 5 16,-4 7-4-16,6 30 27 15,9 11 10-15,18 4-13 16,20 4 25-16,7-4-50 15,39-5 0-15,21-11 0 16,14-12 0-16,8-19 0 16,2-5 0-16,-7-19-44 15,-8-24 5-15,-13-18-41 16,-5-36-80-16,-4-45-13 0,-12-41-22 16,-11 13 43-16,-18 35 42 15,-13 53 110-15,0 42 51 16,-18 10 102-1,-8 8 16-15,-3 12 25 0,0 10-52 16,6 40-49-16,12 36-13 16,11 41-9-16,2 33-71 15,27 8 0-15,3-27 0 16,-3-37 0-16,-5-40 0 16,3-14 0-16,9-2 0 15,8-4 0-15,7-8 0 0,7-18-24 16,3-8-29-16,1-22-19 15,2-24-126-15,-3-16-57 16,-19-48-225-16,-18 16-197 16,-21 5-433-16</inkml:trace>
  <inkml:trace contextRef="#ctx0" brushRef="#br0" timeOffset="98129.79">17592 8414 2263 0,'0'0'924'0,"0"0"-560"15,0 0-88-15,139-38-134 16,-21 20-88-16,28-7-54 16,-16 7-126-1,-28 0-638-15</inkml:trace>
  <inkml:trace contextRef="#ctx0" brushRef="#br0" timeOffset="98272.38">19027 8412 1976 0,'0'0'1008'16,"0"0"-419"0,0 0-465-16,0 0-124 0,0 0-51 0,114 70-626 15,-109-36-1353-15</inkml:trace>
  <inkml:trace contextRef="#ctx0" brushRef="#br0" timeOffset="98634.8">13526 10032 2636 0,'0'0'735'0,"0"0"-514"16,0 0 77-16,234-6-92 16,2-22-206-16,67-10 0 15,54-12 0-15,19-6 0 16,-4-1 0 0,2-3 0-16,-17 0 0 0,-29 8 0 15,-45 8 0-15,-77 14 0 0,-69 12 0 31,-70 6 0-31,-47 8 0 16,-20 2 0-16,-52 2-59 16,-95 8-241-16,-2 16-366 15,-7 2-352-15</inkml:trace>
  <inkml:trace contextRef="#ctx0" brushRef="#br0" timeOffset="98996.55">13364 10196 1440 0,'0'0'977'0,"0"0"-704"16,0 0 57-16,0 0 6 15,0 0-109-15,0 0-107 16,293-60 19-16,-3 36-49 15,64-8-51-15,41-6-31 16,8-6-8-16,25-6 0 16,0 0 12-16,-19-1-12 15,-31 7 0-15,-52 6 0 0,-60 8 0 16,-83 10-1 0,-67 6-8-16,-54 6 8 0,-31 4 1 15,-9 2 37-15,-6 2 12 16,-3 0-34-16,1 0-15 15,5 8-4-15,44 14-127 16,-7-4-345-16,6-4-646 0</inkml:trace>
  <inkml:trace contextRef="#ctx0" brushRef="#br0" timeOffset="99137.87">18523 9793 3057 0,'0'0'822'0,"0"0"-822"16,0 0-59-16,0 0-1054 0</inkml:trace>
  <inkml:trace contextRef="#ctx0" brushRef="#br0" timeOffset="134431.37">1604 11508 2196 0,'0'0'720'0,"0"0"-514"0,0 0 294 0,-7-103-245 15,7 98-36-15,0 5-219 16,0 22 0-16,2 44 0 15,0 52 0-15,-2 43 0 0,-2 9 0 16,-14-29 0 0,3-43 0-16,5-46 0 15,0-14 0-15,4-4 0 0,0-8-60 16,-3-26-192-16,5-20-269 16,-2-26-615-16</inkml:trace>
  <inkml:trace contextRef="#ctx0" brushRef="#br0" timeOffset="134635.67">1562 11383 1592 0,'0'0'1390'0,"0"0"-1110"16,0 0-19 0,0 0 1-16,0 0-148 0,129-23-27 15,-58 10-31-15,14-2-44 16,4-2-2-16,0 2-10 15,-7 0-101-15,-15 9-97 16,-20 6-105-16,-25 0-39 16,-40 50 45-16,-28-1 5 15,-19 7-404-15</inkml:trace>
  <inkml:trace contextRef="#ctx0" brushRef="#br0" timeOffset="134808.34">1495 11973 1562 0,'0'0'334'0,"0"0"-6"15,0 0 13-15,0 0-13 16,167-26-149-16,-82-10-81 16,-1 0-71-16,-6 4-27 15,-14 10-2-15,-18 18-168 16,-36 22-207-16,-10 18-164 16,-6 10-173-16</inkml:trace>
  <inkml:trace contextRef="#ctx0" brushRef="#br0" timeOffset="134934.87">1641 12348 1400 0,'0'0'823'16,"0"0"-449"-16,0 0 183 16,0 0-252-16,0 0-143 15,0 0-108-15,0 0-27 16,25 30-25-16,31-30 11 16,33-12-13-16,53-10-99 15,-19 0-408-15,-9 2-598 0</inkml:trace>
  <inkml:trace contextRef="#ctx0" brushRef="#br0" timeOffset="135138.87">2480 12133 2540 0,'0'0'571'0,"0"0"-41"0,0 0-227 16,0 0-151-16,0 0-152 15,0 0 0-15,0 0 0 16,84-14 0-16,-12 45 0 15,9 6 0-15,9 4 0 16,-3-1 0-16,-7-6-72 16,-13-8-245-16,-16-16-357 15,-20-8-214-15,-17-2-998 0</inkml:trace>
  <inkml:trace contextRef="#ctx0" brushRef="#br0" timeOffset="135334.56">3068 11911 1844 0,'0'0'902'16,"0"0"-263"-16,0 0-271 0,0 0-152 0,0 0-89 16,-118 126-127-16,84-53 0 15,-1 11 0-15,-6 2 0 16,1 0 0 0,3-4 0-16,1-11-9 0,9-17-171 15,18-32-198-15,9-16-451 0,0-6-715 16</inkml:trace>
  <inkml:trace contextRef="#ctx0" brushRef="#br0" timeOffset="135508.72">3617 11654 2794 0,'0'0'710'0,"0"0"-401"16,0 0-165-16,0 0-144 15,0 0-295-15,0 0-602 0,0 0-880 32</inkml:trace>
  <inkml:trace contextRef="#ctx0" brushRef="#br0" timeOffset="135639.28">3615 12212 2785 0,'0'0'791'16,"0"0"-448"-16,0 0-166 16,0 0-177-16,0 0 0 15,0 0-360-15,0 0-823 0</inkml:trace>
  <inkml:trace contextRef="#ctx0" brushRef="#br0" timeOffset="135777.51">3847 11871 1058 0,'0'0'1822'16,"0"0"-1341"-16,0 0-316 15,0 0-72-15,156-80-93 16,-87 51-194-16,-11 7-741 0</inkml:trace>
  <inkml:trace contextRef="#ctx0" brushRef="#br0" timeOffset="136139.29">1429 13070 2782 0,'0'0'600'0,"0"0"-515"16,0 0 20 0,137-36 54-16,8 6-87 0,64-6-51 15,32 0-6-15,12 4-14 16,-10 1 0-16,-29-1 3 16,-22 0-2-16,-54 2 5 15,-53 10-6-15,-43 6 0 16,-28 8 64-16,-7 0 42 15,-7 2-39-15,0 0-68 16,-7 0 0-16,-9 0 0 16,16-8 0-16,0 0-492 0,16-4-1139 15</inkml:trace>
  <inkml:trace contextRef="#ctx0" brushRef="#br0" timeOffset="137405.7">8383 11680 1607 0,'0'0'632'16,"0"0"-331"-16,0 0 154 0,0 0-204 15,0 0-62-15,0 0-84 16,0 0-14-16,0-2-55 16,0 20-21-16,-4 7 9 15,2 2-23-15,2 0 8 16,0-4-9-16,0-9-10 15,20-7-34-15,4-7 14 16,3-7 18-16,0-16 12 16,-5-8 0-16,-11-2 12 0,-6 2-6 15,-5 5 46-15,0 8 23 16,-13 12-10-16,-12 6-11 16,-2 4-26-16,-4 24-28 31,4 10 6-31,5 5-6 15,8-2-6-15,12-4 4 0,2-9-13 16,5-10-9-16,19-12 3 16,8-6 5-16,-1-2 16 15,-2-20 0-15,-7-6 0 16,-9-6-2-16,-8 0 2 0,-5 2 0 16,0 4 17-1,-18 10-1-15,-4 7 11 0,-1 11-19 16,-1 0-8-16,4 22 0 15,4 7-18-15,5-1 2 16,9-5 2-16,2-2-40 16,0-7-42-16,11-6-102 15,7-8-23-15,-3 0-275 16,-7-12-315-16</inkml:trace>
  <inkml:trace contextRef="#ctx0" brushRef="#br0" timeOffset="139106.94">8446 11891 918 0,'0'0'562'16,"0"0"-436"-16,0 0 43 16,0 0 6-16,0 0-26 0,0 0 38 15,0 0 20 1,14-20 22-16,-14 20-31 0,0 0-38 15,0 0-47-15,0 0-64 16,0 0-16 0,0 0 3-16,0 0-14 0,0-2-2 15,0 0-15-15,2 0-4 16,-2-2 9-16,0 2-10 16,0-2 9-16,0 2 12 15,0 2-9-15,0-2 6 16,0 2-3-16,0-2-1 15,0 0 17-15,0 0 5 0,0 0-1 16,0 2 13-16,0-2-14 16,0 2 1-16,0 0-13 15,0 0-4-15,0 0 14 16,0 0-19-16,0 0 2 16,0 0-4-16,-10 0-10 15,-7 2-2 1,-8 16 1-16,-10 10-5 0,-12 8 4 15,-8 6 1-15,-10 6 0 16,-7 2 0-16,-5 3 1 16,-6 1-2-16,0 4 1 0,-1 0-10 15,4 2 9 1,3 2 1-16,4 4 0 16,2 1-1-16,-3 5-3 15,-1 2 4-15,-10 4 0 0,-2 1-3 16,-9 1 2-16,-2 0 1 15,-2 2 0-15,-5 2 6 16,3 1-4-16,0-1 2 16,4-2-4-16,4-8-9 15,7-6 9-15,7-11-6 16,6-7 6-16,10-8 8 16,4-6-7-16,6-4-1 15,10-2 0-15,5-4 0 0,10-4 0 16,5-4 0-16,8-4 0 15,6-2-1-15,2-10 1 16,4 0-45 0,4-2-87-16,0 0-61 0,0-2 51 15,4-10 14-15,8-6 6 16,-3 0-5-16,-3 2 53 16,-2 0 61-1,-1 2 13-15,-3 2 5 0,0 2 71 16,0 2 44-1,0 4 8-15,0 2-24 0,-5 0-23 0,-1 2 17 32,-1 0-66-32,1 0-31 15,-4 10 5-15,6 6-6 16,0 4 0-16,4-2-7 16,0-4-2-16,0-6-8 15,20-4-35-15,5-4-14 16,6-6 42-16,2-14 8 15,-2-6 7-15,-6-2 9 16,-10 0-3-16,-8 2 3 16,-7 4 6-16,0 4 16 0,-3 8 51 15,-12 6 14-15,-3 4-31 16,1 0-27-16,-1 15-29 16,4 8 0-16,3 3-6 15,9 0-8-15,2-8 4 16,0-6-34-16,22-6 5 15,5-6-19-15,4 0 9 16,3-14 34-16,-7-8 4 16,-8-4 11-16,-9 0 0 15,-10-4 0-15,0 4 32 16,-14 1 24-16,-7 10 22 0,0 6-4 16,-2 9-50-1,3 0-23-15,3 23-1 0,3 7-17 16,3 2 8-16,9 0-6 15,2-8-23-15,0-4 20 16,2-8-4-16,16-6-17 16,-1-6-24-16,-1 0 11 15,-3 0 31-15,-4-8 21 16,-9-6 1-16,0-4 35 16,-7-3-3-16,-12 6-2 0,-3 1 14 15,-1 7-34-15,3 7-11 16,4 3-22-16,12 43-95 15,4-4-390-15,0 0-361 0</inkml:trace>
  <inkml:trace contextRef="#ctx0" brushRef="#br0" timeOffset="140138.84">5977 13810 1502 0,'0'0'344'0,"0"0"-11"16,0 0-5-16,0 0-51 16,0 0-87-16,0 0-70 15,0 0-30-15,-51-68-9 16,49 68 11-16,2 0 12 0,0 0-19 16,-3 0-43-16,3 0-24 15,-2 0-12-15,2 0 6 16,0 0-11-16,-2 0 10 15,2 0-11-15,-2 8-9 16,-2 4 8-16,-3 10 1 16,-2 4 0-16,2 10 5 15,1 8-5-15,1 8 0 16,5 8 0-16,0 9 1 16,0 7-1-16,0 8 0 15,0 4 9-15,0 7 11 0,7-5-4 16,-3 6 8-1,3 2 12-15,-2 1-3 0,-3-1 8 16,-2-2-14-16,0 0 3 16,0-6-6-16,0-1 4 15,0-3-7-15,0-2-3 16,0 0-17-16,-2 1 11 16,2-5-11-16,0 2-1 15,0-6 10-15,0 4-10 16,0-5 0-16,-3 3 0 15,-2 2 1-15,3-2-2 16,-2 4 1-16,2-1-1 16,2-9 0-16,0-2 2 0,0-4-2 15,11-12-9-15,5-9-36 16,-1-9 10-16,1-4-6 16,-5-10-23-16,0-4-5 15,-4 0-35-15,-3-6-23 16,-2 6-2-16,-2-4-54 15,0 0-103-15,0-2-68 16,0-2-143-16,0-2-132 16,0-8-504-16</inkml:trace>
  <inkml:trace contextRef="#ctx0" brushRef="#br0" timeOffset="140562.87">6000 16900 1274 0,'0'0'285'0,"0"0"-26"15,0 0 31-15,0 0-50 16,0 0-28-16,0 0-5 16,0 0 2-16,-45-18-61 15,30 42-97-15,1 2-10 16,3 2-16-16,4-2-16 16,7-4 6-16,0-4-14 15,3-10-1-15,17-8-32 16,6 0-2-16,1-14 17 0,0-12-43 15,-7-4-4-15,-9-6 42 16,-7 4 11-16,-4 2 11 16,0 6 6-16,-19 12 46 15,-6 12 60 1,-4 0-16-16,0 12 1 0,2 8 1 16,5 6-46-16,9 0-25 15,8-8-10-15,5-4-17 16,0-6 0-16,15-8-27 15,12 0 12-15,0-12 14 16,-2-10-4-16,-5-6 5 16,-11 2 6-16,-9-6-6 15,0 0 40-15,-23 6 17 0,-6-1 51 16,-6 14-6-16,-1 4-57 16,5 9-45-16,11 0-16 15,9 4-290-15,9 1-613 0</inkml:trace>
  <inkml:trace contextRef="#ctx0" brushRef="#br0" timeOffset="142176.6">6229 17016 309 0,'0'0'617'0,"0"0"-490"15,0 0 23 1,0 0-70-1,0 0-80-15,0 0-22 16,0 0-26-16,-87-16 27 0,83 10 21 16,1 2 41-16,1 0 72 15,0 4 96-15,-2-4 12 16,-1 2 26-16,-1 2 4 16,-4-4-43-16,2 0 19 15,-1 4-10-15,-3-4-32 0,-1 0-74 16,-1 4-42-1,-1-4-14-15,-1 2-28 0,3 2-10 16,0 0 26-16,4 0 22 16,2 0 35-16,7 0-20 15,0 0-31-15,0 0-25 16,16 0-6-16,24-4 53 16,35-4 7-16,52-6-27 15,52-4-21-15,28 0-24 16,12 4 6-16,-5 6 0 15,-19 0 6-15,2 8-3 16,-8 0-9-16,-8 0 6 0,-8 0-11 16,-8-4-1-1,-6-2 2-15,-8-6-2 16,-6-2 0-16,-3-4 1 0,-7-4 0 16,-23 4 0-16,-22 0 0 15,-21 4-1-15,-7 0-1 16,10 1 1-16,10-5 0 15,9 4 10-15,-2-4-10 16,-2 6 0-16,-4 2 0 16,-5-4 0-16,-10 6-3 15,-10 0-16-15,-12 2 4 0,-15-2 15 16,-12 8-2 0,-9-4 2-16,-8 4 0 0,-2 0-8 15,0 0-33-15,0 0-16 16,0 0-27-16,0 0-84 15,0 0-147-15,0 0-293 16,0 0 34-16,2 0 76 16,5 0 186-16,-1-4 228 15,4-2 84-15,-6-6 198 16,-2 2 40-16,-2 2 76 16,0-2 29-16,0 2-54 0,0 2 23 15,0 2-73 1,-2 4-49-16,-2 0-59 0,-4 0-43 15,-3 0-38-15,1 14-20 16,-4 8-18-16,1 2-4 16,-1 2-8-16,7-4-8 15,3-4-10 1,4-6-55-16,0-6-29 0,18-6 18 16,8 0 21-16,1-24 34 15,-2-2 23-15,-7-6 6 16,-7 2 0-16,-11 0 20 15,0 6 29-15,-13 10 55 16,-21 12-19-16,-4 2-1 16,-6 20-3-16,-4 12-9 0,9 4-15 15,7 0-34-15,12-2-13 16,11-6 1-16,9-6-4 16,0-12-7-16,27-6 0 15,9-4-31-15,4-5 11 16,-4-18-14-16,-7-3 5 15,-12-2 29 1,-12 2 0-16,-5 0 6 0,-5 8 14 16,-22 4 14-16,-4 6-4 0,-4 8-30 15,4 0 0-15,4 8-21 16,0 14-187-16,10-4-371 16,1-4-901-16</inkml:trace>
  <inkml:trace contextRef="#ctx0" brushRef="#br0" timeOffset="143633.88">8479 11725 1382 0,'0'0'352'15,"0"0"-120"-15,0 0 74 0,0 0-49 16,0 0-11-16,0 0-117 16,0 0-9-16,-50-57 22 15,47 57 23-15,3 0-5 16,-2 0-35-16,2 0-16 0,-3 0-8 16,1 0-29-1,2 0-8-15,0 0-34 0,0 0-15 16,0 0-1-16,0 0-14 15,0 0-6-15,0 0 5 16,0 18-9-16,23 14 10 16,12 17 0-16,21 17 1 15,37 26 6-15,53 26-6 16,43 23-1-16,23 5 0 16,-1-10 0-16,-17-17 9 15,-22-21-3-15,-10-14-5 16,-10-10 9-16,-27-18-10 15,-32-13-10-15,-26-13 4 0,-13-2 6 16,1 0-1-16,-4 0 1 16,-4 2 0-16,-13-8-1 15,-12-6 0-15,-9-6 1 16,-4-4-1-16,-5-2 1 16,-1-4 2-16,-1 0-2 15,-2 0-9-15,0 0-17 16,0 0-34-16,0 0-1 15,0 0-44 1,0-2-87-16,-11-8-145 0,-7-10-369 16,4 4 46-16,4 0-205 0</inkml:trace>
  <inkml:trace contextRef="#ctx0" brushRef="#br0" timeOffset="144104.41">10594 13000 1209 0,'0'0'532'15,"0"0"-276"-15,0 0 96 16,0 0 12-16,0 0-25 15,0 0-114-15,0 0-56 16,-18-32-56-16,3 42-70 16,-1 12-23-1,3 8-20-15,6 0 0 0,7 0-1 16,0-6-23-16,20-6-37 16,13-12 4-1,12-6 16-15,4 0-1 0,2-22 9 0,-6-6 27 16,-12-4 6-16,-13-4 0 15,-18 2 49-15,-2 4 16 16,-26 8 13-16,-17 14-6 16,-11 8-32-16,-3 15-10 15,1 24-10-15,7 11-20 32,18 4 11-32,16-2-11 15,15-8-2-15,8-8 2 16,32-13-12-16,10-14-9 15,6-9-16-15,-6 0-22 0,-5-19 23 16,-14-7 12-16,-18-6 24 16,-13-5 5-16,-8-1 5 15,-26 2 22-15,-9 6 4 16,-1 10-11-16,2 10 8 16,13 10-21-16,9 2-10 15,13 22-2-15,7 4-9 16,5 2-41-16,17-2-46 15,10 2-67-15,-6-8-322 16,-11-6-391-16</inkml:trace>
  <inkml:trace contextRef="#ctx0" brushRef="#br0" timeOffset="145732.72">10534 13134 1051 0,'0'0'507'15,"0"0"-344"-15,0 0 74 0,0 0-25 16,0 0-69-16,0 0-97 16,0 0-6-16,-34-16-22 15,34 16-11-15,0 0 8 16,-2 0-2-16,2 0 1 15,-2 0 3-15,2 0-17 16,0 0 0-16,0 0 0 16,0 0 0-16,0 0-1 15,0 0 1-15,0 0-6 16,0 0 6-16,0 0-8 0,0 0 8 16,0 0 1-1,0 0-1-15,0 0 17 0,0 0 8 16,0 0 30-16,0 0 21 15,0-2-9-15,0-2-31 16,0 0-18-16,4 0-8 16,1 0 42-16,-3 2 20 15,-2 2 27-15,2 0 14 16,-2-2-11-16,0 2-4 16,0 0-24-16,0-2-12 15,0 2 7-15,0-2-9 16,2 2 9-16,-2 0 0 15,0 0 0-15,0 0-3 0,0 0-21 16,0 0-9 0,0 0-6-16,0 0-11 15,0 0-5-15,0 0-7 0,0 8-7 16,0 8 6-16,0 8-5 16,0 8-1-16,0 4 3 15,-6 4-1-15,-3 6-2 16,-3 3 7-16,2 3 1 15,-3 0 8-15,-1 4-8 16,1 0 1-16,-1 0 6 16,1 2-15-16,-3 1 1 0,1 1 21 15,-1 0-22 1,3 2 0-16,0-1 0 0,3 1 0 16,2 2 0-16,1 0 0 15,3 0 0-15,-4 0 0 16,2 2 0-1,-5 1 0-15,-3-3 0 16,-3 0 0-16,-4-4 0 16,1-2 0-16,1-4 0 0,0-1 0 15,4-3 0 1,1-2 0-16,4-2 0 0,3-2 0 16,3-4 0-16,-2 0 0 15,6-4 0-15,-2 0 0 16,-2 4 0-16,2-4 0 15,-2 3 0-15,-1-1 0 16,1 0 0-16,0 2 0 16,-2-2 0-16,2-2 0 15,0 2 0-15,-1 0 0 16,1 0 0-16,-2-1 0 16,0-1 0-16,2-2 0 0,2-2 0 15,0 0 0 1,0 0 0-16,2-2 0 0,-3 0 0 15,-1 2 0-15,2-4 0 16,-2 2 0-16,-1-2 0 16,0 3 0-16,3-4 0 15,-3 4 0-15,-1 1 0 16,2 2 0-16,-3 2 0 16,0 0 0-16,0-4 0 15,1 0 0-15,-3 2 0 16,2-2 0-16,0-2 0 15,3 2 0-15,-3-1 0 16,1-3 0-16,-1 2 0 0,0-6 0 16,3 2 0-16,-3-8 0 15,3 4 0-15,0-4 0 16,-4 0 0-16,4 0 0 16,0-4 0-16,-1-2-9 15,3-2-30-15,0-2-20 16,0-4-169-16,0 4-254 15,-4-2-204-15,2 2-93 0</inkml:trace>
  <inkml:trace contextRef="#ctx0" brushRef="#br0" timeOffset="148135.59">8455 11151 1228 0,'0'0'559'0,"0"0"-281"16,0 0 18-16,0 0-7 16,0 0-34-16,0 0-50 15,0 0-28-15,13-78-50 16,-13 68-6-16,0-2-20 16,0 0-29-16,-6-1-24 15,-8 2-20-15,-5 0-16 16,-4 1 11-16,-6 6-22 0,-4 4 0 15,-3 0 7 1,-5 25-7-16,-1 13 0 0,3 10-1 16,7 8 0-16,8 0 0 15,15-2 0-15,9-7 0 32,0-11-1-32,17-13-6 0,15-13 7 0,3-10-30 15,4-1 22-15,-2-26 1 16,-5-7 7-16,-8-4 0 15,-7-4 14-15,-7 4-14 16,-6 6 37-16,-1 10 7 16,-3 10 8-16,0 10 25 15,0 2-41-15,0 6-18 0,0 18-11 16,0 10-6 0,2 4 2-16,8 0-3 0,13-6 0 15,4-10-11-15,11-12 4 16,4-10-29-16,3-2 35 15,-1-25-5-15,-9-10 6 32,-4-5 0-32,-8-2-32 15,-7-2-113-15,-7 12-357 16,-9 18-630-16</inkml:trace>
  <inkml:trace contextRef="#ctx0" brushRef="#br0" timeOffset="150132.94">4980 13265 2015 0,'0'0'477'15,"0"0"-168"-15,0 0 68 16,0 0-119-16,0 0-126 0,0 0-95 16,0 0-23-1,-17 33-2 1,15 18-5-16,-2 13 16 0,2 8-11 0,-2 4-3 15,-1-5 8-15,0-5-16 16,1-12-1-16,1-10 8 16,3-12-7-16,0-12-1 15,0-10 0-15,0-4 0 16,0-6 1 0,0 0 0-16,7-20 6 0,11-4-1 15,5-4-5-15,4 2 5 16,-2 4-6-16,4 5-7 15,0 10 6-15,1 5-4 0,-4 2-2 16,1 2 7 0,-4 16-9-16,-4 4-9 0,-5 2-18 15,-10 0 14-15,-4 0 21 16,0-2-10-16,-18-4 11 16,-11-2 10-16,-8-4-4 15,-8-4 45-15,-4-4-4 16,5-4 26-16,6 0 20 15,14 0-46-15,14 0-20 16,10 0-27 0,45 0-225-16,9 0-385 0,-2 0-1319 0</inkml:trace>
  <inkml:trace contextRef="#ctx0" brushRef="#br0" timeOffset="151368.19">5603 17012 1766 0,'0'0'497'0,"0"0"-242"0,0 0 79 16,0 0-161-16,0 0-119 15,0 0-44 1,0 0-9-16,-6 0 0 0,6 0 5 16,0 0 2-16,0 0 14 15,0 0 13-15,0 0 4 16,0 0-18-16,0 0-15 15,0 0 3-15,0 0-8 16,0 0 6-16,0 0-2 16,0-4 1-16,0-6-2 0,0-2 52 15,-2-2-34 1,-10 0 20-16,-3 2 49 16,-10 2-4-16,-6 10 11 0,-5 0-32 15,-7 22-36-15,1 14-6 16,0 14 9-16,9 8 19 15,10 9-16-15,15-5-13 0,8 0-11 16,11-12-12-16,24-10 9 16,17-14-9-16,8-12 37 15,9-14-7-15,0 0-13 16,-3-18-8-16,-8-4 7 16,-15 0-16-1,-14 4 6-15,-14 8-5 0,-8 2 5 16,-5 8 10-1,-2 0-16-15,0 0-121 16,0 0-638-16,0 0-1161 0</inkml:trace>
  <inkml:trace contextRef="#ctx0" brushRef="#br0" timeOffset="152534.63">10463 16964 1798 0,'0'0'558'15,"0"0"-273"-15,0 0 46 16,0 0-133-16,0 0-75 16,0 0 14-16,0 0 1 15,-125-76-19-15,100 76-11 16,-4 0-62-16,-4 18-25 16,0 8 21-16,-1 10-15 15,5 4 3-15,9 4 0 16,11 1-30-16,9-4 7 15,0 0-7 1,15-11 1-16,14-8-3 0,9-12-10 16,7-10 3-16,-1 0 8 15,-1-24 2-15,-3-10-1 0,-9-11 0 16,-6-5 0-16,-10-8 10 16,-8-8 5-16,-7-2 0 15,0-2 18-15,0 6-16 16,-13 1 13-16,4 15-30 15,0 8 0-15,4 14 0 16,3 12 0-16,2 8 0 16,0 2 0-16,0 4 0 0,0 0 0 15,0 4 0 1,0 14 0-16,0 10 0 0,0 12 0 16,9 8 0-16,0 7 0 15,0 7 0-15,-1 4 0 16,2 2 0-16,3-2 0 15,1-8 0-15,3-3 0 16,8-15 0-16,6-8 0 16,7-14 0-16,7-18 0 15,7 0-9-15,29-42-104 16,-14-6-187-16,-9-7-605 0</inkml:trace>
  <inkml:trace contextRef="#ctx0" brushRef="#br0" timeOffset="153503.67">11160 12811 1579 0,'0'0'557'31,"0"0"-302"-31,0 0-18 0,0 0-82 16,0 0-75-16,0 0-13 15,0 0 51-15,45 0 24 16,-14 0-28-16,6-8-56 0,1-12-14 16,1-4 20-16,-4-6-5 15,-8-2-1-15,-5-2-11 16,-11-4-13-16,-8 2 25 16,-3 0-31-16,0 4 4 15,-19 9-8-15,-3 10 10 16,-7 8-4-16,-2 5-28 15,-5 13 4-15,1 15-5 0,1 10 0 16,5 4 0-16,7 6 14 16,7 0-14-16,10 2-1 15,5-1 0-15,9-4 1 16,20-4 5-16,11-9-6 16,11-10 1-16,7-10 5 15,9-8 4-15,2-4 13 16,0-4-16-16,-9-12-7 15,-13 2 1-15,-13 0-1 16,-16 6-25-16,-18 3-76 16,0 4-164-16,-10 1-576 0</inkml:trace>
  <inkml:trace contextRef="#ctx0" brushRef="#br0" timeOffset="155836.15">8473 11821 1098 0,'0'0'330'0,"0"0"-132"15,0 0 16-15,0 0-67 16,0 0-30-16,0 0-6 15,0 0-6 1,0-24 12-16,0 21 4 0,0 3-34 16,0-1-26-16,0 1-4 15,0 0-8-15,0 0 5 16,0-2-25-16,0 2-28 16,0-2 6-1,0 0 7-15,0-2 5 0,0 1 28 0,2-1 1 16,0 1 8-16,0-1-9 15,-2 2 10-15,0 2 12 16,0 0-12-16,0 0-1 16,0 0 13-16,0 0-37 15,0 12-19 1,-4 12-12 0,-5 12-1-16,-5 10 0 15,1 10-1-15,0 4 1 16,-5 7 20-16,-2 5 1 15,-4 6 4-15,-1 2 4 16,-4 4-13-16,-2 2 11 0,-2 1-3 16,-3-1-4-16,0 0 16 15,-2 2-11-15,1-2 8 16,-1 1-6-16,2 1-25 16,0 0 14-16,3 2-8 15,-1-1 11-15,3-3-1 16,0 0-3-16,0-4-6 15,0-3 3-15,-1-1-11 0,-1-2-1 16,2 2 1-16,2-2-1 16,-2 1 10-16,2 3-10 0,0-2 1 15,0 2 4 1,5 3-5-16,-3-1-1 0,2 0 0 16,1-2-5-16,1 2 5 15,1-1 1-15,2-5 0 16,0-4 0-16,2-2 0 15,2-10 0-15,1-2-2 16,-1-6 2-16,-1-2 0 16,1 3 0-16,-5-3 0 15,4 2 1-15,-1 2-1 16,1-2 1-16,1 3-1 16,3 0 0-1,-3 6 3-15,-2-3-3 0,0 2 0 0,1 0 8 16,-4 0-8-16,-1 1 0 15,2-1 6-15,-2-4-5 16,1 2 19-16,1-4-20 16,3-6 7-16,-4 2 2 15,4-5-9-15,-3 1 9 16,-1-2-9-16,0-4 0 16,-2 0 12-16,3-4-12 15,0 0 6-15,0-2-5 16,2 2-1-16,3-8 12 0,-1 2-12 15,1 2 1-15,-2-1-2 16,2 1 2-16,-1 0 4 31,-1-2-2-31,-3 6 4 0,2-4-7 0,0-2 0 16,0 2 1-16,1-2-1 16,1-2 0-16,3-2 0 15,-1-3 0-15,1-1 1 16,0-4-2-16,1 0 1 15,3 0-3 1,1-4-3-16,0 0 2 0,2-2-15 0,-1-2 18 16,3-6-13-1,2 4 12-15,0-8-19 0,2 0-22 16,0 0 4-16,0 0-26 16,0-4-13-16,0-10-64 15,0-8-132-15,0-22-56 16,-2 3-175-16,-1 5-469 0</inkml:trace>
  <inkml:trace contextRef="#ctx0" brushRef="#br0" timeOffset="158606.7">6114 13669 631 0,'0'0'253'0,"0"0"-103"15,0 0 3-15,0 0-16 16,0 0-16-16,0 0-32 16,0 0-25-1,-47-14 32-15,40 14-16 0,-3-1-4 16,2 1-42-16,-1 0-15 15,-2 0-19-15,-3 0-4 16,2 0-2-16,-2-3-7 16,3 3 13-16,0 0 8 15,1-1 52-15,2 1 70 16,1-3 59-16,1 3-45 0,1-1-6 16,2-1-19-16,3-1 30 15,0 3 13-15,0-1-8 16,0-2-22-16,0 3-29 15,0 0-25-15,0 0-18 16,0 0-23-16,0 0-20 16,0 0 4-1,0 0-15-15,8 7-5 0,9 8 38 16,6 6 25-16,8 3-11 16,4 4-22-16,9 2-10 15,6 2 11-15,6 0-11 0,4 2 10 16,2 0 11-1,3-2-21-15,-3 0 8 16,-2-1-8-16,-2 1-12 0,-5-5 12 16,-1 0-15-16,-3-1 0 15,-3 2 16-15,2-2-11 16,0 4 17-16,2 2-28 16,-1-2 0-1,-1 2 0-15,2 0 0 0,-4 0 0 16,1-2 0-1,2 1 0-15,-2 1 0 0,-3-6 0 0,4 2 0 16,-4 0 0-16,-1-4 0 16,-1 0 0-16,0 2 0 15,0-4 0-15,0 2 0 16,4 2 0-16,0 2 0 16,3 2 0-1,0 2 0-15,0 3 0 0,-3-4 0 16,2 1 0-16,-6 3 0 15,1-3 0-15,1 0 0 32,1 6 0-32,-1-2 0 0,3 0 0 0,2 0 0 31,-2 0 0-31,1 3 0 0,2-2 0 16,-2 4 0-16,2-3 0 15,-1 0 0-15,-3-2 0 16,2-2 0-16,-7-2 0 15,1-2 0-15,-3-4 0 16,-3-2 0-16,-1 2 0 16,-2-3 0-16,-1-1 0 15,1 1 0-15,2 4 0 16,1-1 0-16,3 4 0 0,0 2 0 16,1 0 0-1,1-4 0-15,-3 6 0 0,1-6 0 16,-1 2 0-16,1-4 0 15,-4-2 0-15,-1 2 0 16,-3-3 0-16,0-5 0 16,-2 4 0-16,-2-4 0 15,2 0 0-15,-3-4 0 16,3 2 0-16,-2-2 0 16,-3-4 0-16,1 2 0 15,-2-2 0-15,-4 2 0 16,-1-2 0-16,-1 2 0 15,0 2 0-15,-2 0 0 0,-1 0 0 16,-1 0 0 0,0 2 0-16,0-2 0 0,1 0 0 15,-1 2 0-15,3-2 0 16,2 4 0-16,-2-4 0 16,3-1 0-16,-1 1 0 15,0-1 0-15,0 0 0 16,0 1 0-16,-3-6 0 15,-1 2 0-15,-1-2 0 16,0-2 0-16,-1-2 0 0,1 0 0 16,-2 2 0-1,-2-4 0-15,-2 0 0 0,-1 2 0 16,-4-4 0-16,-2 0 0 16,2 0 0-16,-2 0 0 15,0 0 0-15,2 0 0 16,-2 0 0-16,0 0 0 15,0 0 0-15,0-28 0 16,0 2-242-16,-6-10-712 0</inkml:trace>
  <inkml:trace contextRef="#ctx0" brushRef="#br0" timeOffset="160301.54">6619 12340 1341 0,'0'0'597'15,"0"0"-405"-15,0 0-7 16,0 0-26-16,0 0-80 0,0 0-2 15,-6 8 56-15,6-8-4 16,0 2 6-16,0-2-33 16,6 0-23-16,5 0-7 15,5 0-24-15,-1-14-29 16,-1-4-1 0,-3-6-16-16,-7-4 13 0,-4-2-8 15,0-4 2-15,0 0 8 16,-13 2-17-16,-7 4 1 15,-1 6 14-15,2 9 29 0,3 9 49 16,1 4-44-16,1 2-34 16,3 23-4-16,5 11-10 15,1 8 7-15,5 6 31 16,0-2-9-16,5 0 6 16,17-8-15-16,4-6-15 15,5-9-3-15,6-11-3 16,3-10-2-16,1-4 2 15,2-7-10-15,-3-17-8 16,-2-4-29-16,-9 0-31 16,-7 0-22-16,-4 2-25 0,-6-2-122 15,-8 6-291-15,0 6-288 16</inkml:trace>
  <inkml:trace contextRef="#ctx0" brushRef="#br0" timeOffset="160569.67">7112 12104 1776 0,'0'0'555'15,"0"0"-313"-15,0 0-73 0,0 0-14 0,0 0-13 16,0 0 39-16,0 0-22 15,0 54 27-15,0-14-35 16,0 6-26-16,2 4-52 16,4-2-26-16,3-2-26 15,-2-4-9-15,0-6-3 16,-3-8-9 0,0-11-66-16,-1-7-256 0,-3-10-672 0</inkml:trace>
  <inkml:trace contextRef="#ctx0" brushRef="#br0" timeOffset="161696.69">9730 11907 1654 0,'0'0'322'15,"0"0"-95"-15,0 0-12 16,0 0-107-16,0 0-33 15,0 0-40-15,0 0 82 16,51 30-38-16,-29-34-2 16,-2-12 49-16,0-2 3 15,-7-2-20-15,-2-2 29 16,-5-2-5 0,-6-4-62-16,0 2-37 0,0 4-28 15,-10 4 23-15,-3 8 11 0,-5 10-10 16,-2 0-6-16,-2 15-24 15,-3 17-2-15,2 15 2 16,8 5 1-16,7 6 5 16,8-2 13-16,0-4-11 15,19-7 5-15,15-9-13 16,8-11 0-16,7-8-1 16,2-15-6-16,3-2-127 15,13-19-163-15,-17-6-351 16,-11-4-153-1</inkml:trace>
  <inkml:trace contextRef="#ctx0" brushRef="#br0" timeOffset="161994.06">10162 12001 1551 0,'0'0'612'0,"0"0"-265"16,0 0 11-16,0 0-134 16,0 0-115-16,0 0-65 31,0 0-43-31,62-16 16 0,-37 16-10 15,-6 18-6-15,-3 8 29 16,-9 9-4 0,-7 1 8-16,0 4-4 0,-7-2-23 15,-11-4 16-15,3-8 32 16,1-6 26-16,5-10 8 16,7-4-37-16,2-6-5 15,0 0 1-15,16 0 18 16,20-6-30-16,12-8-18 15,12-4-18-15,32-6-33 16,-18 6-267-16,-19 2-727 0</inkml:trace>
  <inkml:trace contextRef="#ctx0" brushRef="#br0" timeOffset="162831.07">10772 14825 1177 0,'0'0'689'0,"0"0"-419"15,0 0-11-15,0 0 37 16,0 0-47-16,0 0-67 15,0 0-36-15,0-14-54 16,16-3-15-16,2-5-35 16,2-6-21-16,0-4-10 15,-4-4-10-15,-8-2 4 16,-6 0 17-16,-2 0 46 16,-4 6-5-16,-21 4-27 0,-6 10 13 15,-6 11 8-15,-3 7-18 16,1 13-33-16,8 21-5 15,7 12 0-15,10 8 29 16,14 4-1 0,0 0-1-16,27-4 7 0,13-7-17 15,7-11 0-15,4-12-11 16,3-12-6-16,-7-10-1 16,-5-2-9-16,-9-2-115 15,-8-14-152-15,-3-6-207 0,-9 4-359 16,-2 4-1095-16</inkml:trace>
  <inkml:trace contextRef="#ctx0" brushRef="#br0" timeOffset="163231.96">11205 14802 1670 0,'0'0'811'0,"0"0"-423"15,0 0-83 1,0 0-169-16,0 0-64 0,58-102-38 15,-25 92-10-15,-2 4-16 16,-6 6 2-16,-10 0 2 16,-6 18 6-16,-9 10 44 0,0 3-13 15,-11 1-35-15,-14 0 1 16,-2-6-15 0,6-4 14-16,0-6 31 0,8-8 6 15,8-4 4-15,5 0-20 16,0-4 1-16,5 0 22 15,19 0-38-15,7-8-5 16,6 2 3-16,3 2-17 16,-3 4-1-16,-6 0 0 15,-8 6 0-15,-8 14 0 0,-11 6 6 16,-4 6 1-16,-2 4 28 16,-22 0-16-16,-10-2-5 15,-4 0-2-15,-3-4-11 16,-5-6-1-1,-27 1-32-15,11-10-311 16,2-2-1030-16</inkml:trace>
  <inkml:trace contextRef="#ctx0" brushRef="#br0" timeOffset="164271.62">7689 17369 816 0,'0'0'912'0,"0"0"-671"16,0 0 33-16,0 0-37 15,0 0-154-15,0 0-53 16,0 0 19-16,-12 0 28 0,12 0 31 15,2 0-10-15,10 0 18 16,1 0 32-16,3 0-51 16,3-4-28-16,2-4-24 15,-3-6-23-15,-3 0-2 16,-6-4-7-16,-2 0-7 16,-7-4 18-16,0 4-13 15,0 2 4-15,-16 2 1 16,-4 4-7-16,-4 6 27 15,2 4 0-15,1 0-6 16,4 10-12-16,1 12-16 16,5 8-2-16,-1 2 45 0,6 8 13 31,1 4 8-31,5-4-16 0,0-4-31 0,0-4 1 16,3-5-20-16,11-5 0 15,5-8 5-15,8-6 9 16,8 2 5-16,10-6-13 15,10-4-6-15,6 0-3 16,1-10-159-16,10-20-106 16,-16 7-381-16,-21 1-315 0</inkml:trace>
  <inkml:trace contextRef="#ctx0" brushRef="#br0" timeOffset="165436.97">8143 17277 945 0,'0'0'655'0,"0"0"-391"15,0 0 22-15,0 0 47 16,0 0-51-16,0 0-33 15,0 0-45 1,0 4-46-16,0-4-42 16,7 0-31-16,6 0-5 15,12 0-37-15,6 0-2 16,4 0-23-16,3-6-18 16,-5-2 11-16,-6 4-11 15,-8 0 0-15,-11 4 7 16,-4 0-5-16,-4 0 2 0,0 0 23 15,0 0 17 1,0 22 23-16,0 14-13 0,0 12-13 16,0 10 1-16,0 9-23 15,0 1 0-15,0 2-19 16,0-8 0-16,0-8 0 16,0-14-14-16,7-18-103 15,3-12-241-15,-6-10-635 0</inkml:trace>
  <inkml:trace contextRef="#ctx0" brushRef="#br0" timeOffset="166868.31">8400 13505 954 0,'0'0'553'16,"0"0"-295"-16,0 0-37 16,0 0-13-16,0 0-43 15,0 0-62-15,0 0-12 16,0 2-5-16,0-2 10 0,0 2-13 16,0 0 5-16,0 2 22 15,0-2-43-15,0 0-48 16,0 0 10-16,8-2-19 15,5 0 11-15,5 0 11 16,1-8-26-16,-2-6 0 16,-1-2 12-16,-5-4 24 15,-5-2 21 1,-1-4-5-16,-5-2-13 0,0-2-15 16,0 0-24-16,-7-3 1 15,-6 8-6-15,-3 3 0 16,1 5 12-16,-1 13 32 15,-1 4-1-15,-4 4-26 0,1 24-17 16,-4 11 6 0,4 7 29-16,1 6 3 0,7 2 12 15,7 0-11-15,5-4-4 16,0-6-4-16,17-5-26 16,10-11 6-1,11-8-12-15,5-8 0 0,1-12 0 16,3 0-24-16,-7-6-84 15,2-29-125 1,-11 3-332 0,-8 0-244-16</inkml:trace>
  <inkml:trace contextRef="#ctx0" brushRef="#br0" timeOffset="167341.03">8718 13405 537 0,'0'0'1474'0,"0"0"-952"16,0 0-171-16,0 0 6 16,0 0-117-16,0 0-140 0,0 0-52 15,-17-20-18 1,17 24-6-16,0 14 3 0,0 6 15 16,0 6-6-1,0 0-12-15,0-2-23 0,0-4 9 16,2-2-10-16,4-5 0 15,3-8 0-15,2-3-40 16,3-6-22-16,-2 0-19 16,2 0 45-16,2-8 30 15,-3-8-6-15,0 2 12 16,-2-2-1-16,-1 0 7 16,-4 2-6-16,-1 0 63 15,-5 2 6-15,0 0 18 0,0 4 9 16,0 4 0-16,0 4-2 15,0 0-94 1,0 0 0-16,0 4 0 16,0 16 0-16,0 8 0 0,-3 8 0 15,1 6 0-15,2 2 0 16,-2 3 0-16,0-4 0 16,0 4-30-16,-8 9-273 15,2-10-398-15,-1-8-785 0</inkml:trace>
  <inkml:trace contextRef="#ctx0" brushRef="#br0" timeOffset="168177.19">8239 15500 692 0,'0'0'1088'0,"0"0"-700"16,0 0-83-16,0 0-55 16,0 0-63-16,0 0-81 15,0 0-61-15,-3-6-3 16,17 0 22-16,3-2-28 15,4-4-8-15,-3-2-28 16,-3 0 0-16,-6-2 7 16,-6 2 2-16,-3 0 8 0,0 0 2 15,-23 2 4-15,-8 6 5 16,-4 6 5-16,-8 0-20 16,-4 18 23-1,4 8 27-15,6 12 11 0,8 6 4 16,9 4-5-16,13 1-5 15,7-3-34-15,0-2-16 16,14-8-3-16,11-8-13 16,0-8 13-16,7-6-9 15,-1-14-6-15,0 0-13 16,-2 0-137-16,0-26-194 0,-9 4-418 16,-3-2-340-16</inkml:trace>
  <inkml:trace contextRef="#ctx0" brushRef="#br0" timeOffset="168544.34">8397 15627 967 0,'0'0'862'0,"0"0"-612"16,0 0 65-16,0 0 24 16,0 0-52-1,0 0-126-15,0 0-62 0,0-26-33 16,-7 26-41-16,0 14-25 15,1 0 0-15,4 2 9 16,2 0-7-16,0 0 22 0,8-2-9 16,13-2 0-16,4-2 1 15,4-4-4-15,-4 2 0 16,0-4-10-16,-2 2 5 16,-7 0-6-16,-5 4 1 15,-7 4 7-15,-4 2 3 16,0 8 27-16,-13-2-2 15,-10 4 16-15,-3 0-1 16,-3-2 8-16,0-2-21 16,2-8-16-16,2-5-23 15,6-5-8-15,5-4-128 0,5-31-207 16,3-5-475 0,1-4-367-16</inkml:trace>
  <inkml:trace contextRef="#ctx0" brushRef="#br0" timeOffset="168708.43">8419 15645 1107 0,'0'0'1188'15,"0"0"-953"-15,0 0-12 16,0 0 67-16,0 0-119 16,143-20-123-16,-94 10-48 0,0-12 0 15,-12 4-301 1,-16 0-661-16</inkml:trace>
  <inkml:trace contextRef="#ctx0" brushRef="#br0" timeOffset="169743.17">5289 15440 1385 0,'0'0'254'16,"0"0"25"-16,0 0 40 15,0 0-70-15,0 0-29 16,0 0 0-1,0 0-35-15,-29-22-26 0,29 18-69 16,0 4-17-16,0 0-32 16,0-6-31-16,2 0 9 0,21 0-19 15,6-8 0-15,4-6 1 16,1 0 0-16,-5 2-1 16,-8-2 0-1,-9 2 0-15,-8 2 14 0,-4-2 39 16,0 2-14-16,-16 2 9 15,-5 0-17-15,-2 6 4 16,0 2-1-16,4 6 11 16,-1 0-31-16,1 15-14 15,2 16 0-15,1 1-1 16,5 12 7-16,7 0 7 16,4 0-2-16,0-2-2 0,15-4 6 15,12-6-15-15,6-10 0 16,7-8 0-16,7-5-48 15,3-9-73-15,12-13-184 16,-13-10-518-16,-14 0-785 0</inkml:trace>
  <inkml:trace contextRef="#ctx0" brushRef="#br0" timeOffset="170164.7">5719 15422 1595 0,'0'0'494'0,"0"0"-231"16,0 0 80-16,0 0-2 15,0 0-129-15,0 0-56 16,0 0 27-16,-18 14-95 16,7 12-16-16,-1 12 2 15,2 6-19-15,-1 9-17 16,3 1-23-16,2 0-2 15,6 0-2-15,0-2-10 16,0-8 0-16,0-8-1 0,14-9-6 16,1-9 5-1,3-9-23 1,-1-4 9-16,2-5-3 0,1 0 3 0,-3-10 14 16,-3-11-32-1,-7-1 17-15,-7-2 15 0,0-2 1 16,0 8 0-16,-23 0 1 15,-4 14 6-15,-6 4 38 16,-5 0-37 0,5 12-7-16,4 10 10 0,17 2-11 15,12-10-182-15,0-6-769 0</inkml:trace>
  <inkml:trace contextRef="#ctx0" brushRef="#br0" timeOffset="173137.23">13996 12256 1458 0,'0'0'336'16,"0"0"-74"-16,0 0 62 15,0 0-116-15,0 0-50 16,0 0 9-16,0-30 35 15,0 26-37 1,0-2-14 0,0-2-34-16,3 2-50 15,-3-2-32-15,0 1-16 16,0 4-17-16,0-1 16 16,0 4-11-16,0 0 5 15,0 0 45-15,0 0-3 16,-8 0 8-16,-9 16-34 15,-8 12-28-15,-1 8 9 0,-3 12-8 16,2 6 5-16,7 6 6 16,9 4-12-16,6 3 0 15,5-1-1-15,0-4 2 16,18-8 1-16,2-8-2 16,5-8 0-16,1-10 7 15,1-10-7-15,5-5 24 16,3-9 1-16,9-4-17 15,8 0 8-15,4-18-10 16,2-9-4-16,-2-9 10 16,-8-6-12-16,-7-6 11 15,-10-6-10-15,-10-8 0 16,-7-4 17-16,-9-6-17 0,-5-1 8 16,0 3-3-16,-14 4-5 15,-6 8 8-15,-2 12-9 16,-7 7 0-16,0 12 0 15,0 10 0-15,-5 7 0 16,1 10 0-16,-5 0 0 16,-1 17 0-16,-4 12 0 15,1 11 0-15,-6 10 0 16,4 5 0-16,1 3 0 16,4-2 0-16,5-6 0 0,7-8 0 15,10-11 0-15,5-13 0 16,8-11 0-16,4-4 0 15,0-3 0-15,0 0-3 16,0-10-8-16,0-8 10 16,0-4 1-16,4 1-6 15,6 1 5-15,1 4 1 16,2 4-6-16,1 2 5 16,1 6-9-16,-1 2 10 15,3 2-6-15,1 0-1 16,3 12 1-16,4 12 6 15,2 12 0-15,4 10 10 16,1 12-4-16,-3 11 12 0,2 3-9 16,0 4-7-16,0-2-2 15,3-4 0-15,1-7 0 16,-1-11-3-16,0-12 4 16,-1-12-1-16,-4-10 0 15,-2-8 1-15,-1-10-1 16,-4 0 0-16,-1 0 0 15,-6-8-2-15,-6-2 2 16,-2 0 0-16,-3 0-10 16,3-4-100-16,-1 2-392 15,0 0-605-15</inkml:trace>
  <inkml:trace contextRef="#ctx0" brushRef="#br0" timeOffset="173806.96">15128 12619 2286 0,'0'0'717'15,"0"0"-441"-15,0 0 64 16,0 0-123-16,0 0-140 16,0 0-46-16,134-18-4 15,-75 6-27-15,-1 0-1 16,-6 4-119-16,-14 1-177 0,-16 7-279 16,-22 4-87-16,-16 17-24 15,-17 5-537-15</inkml:trace>
  <inkml:trace contextRef="#ctx0" brushRef="#br0" timeOffset="173932.71">15146 12855 1137 0,'0'0'624'0,"0"0"-139"16,0 0-9-16,0 0-109 15,0 0-79-15,0 0-77 16,0 0-77-16,185 35-74 16,-56-78-60-16,-19 3-231 0,-22 4-877 15</inkml:trace>
  <inkml:trace contextRef="#ctx0" brushRef="#br0" timeOffset="176401.72">2200 14654 1892 0,'0'0'544'0,"0"0"-374"0,0 0 132 16,0 0-44-16,0 0-120 0,0 0-56 15,0 0 18 1,-23-40 64-16,11 40-74 15,-8 4-50 1,-11 20-23-16,-10 16-9 0,-17 30-8 0,-6 29-8 16,9-1 8-16,10-4 1 15,20-12 11-15,21-21-4 16,4 5-8-16,0-2 0 16,25-10-11-16,12-16 10 31,15-16-8-31,12-12-36 15,9-10-33-15,4-22 27 16,-4-12-10-16,-9-4-52 16,-14-2 14-16,-23 6 10 0,-21 6 53 15,-6 6 36-15,-20 5 43 16,-18 6-11-16,-4 4 2 16,4 6-6-16,10 1 2 15,7 0 21-15,12 0-15 16,7 0-29-16,2 0-7 15,0 0-13-15,18 0 13 16,11-4 1-16,6-5 35 16,6-1-15-16,-3 2-21 15,-7 0 0-15,-12 6 9 16,-5-2-8-16,-10 4 6 0,-4 0 32 16,0 0 30-16,0 14-42 15,0 13-9-15,0 4 8 16,3 8-2-16,-3 1-24 15,2 0 6-15,-2 2-6 16,0-2 0-16,0-8-58 16,2 2-137-16,6-14-163 15,2-4-414-15,-1-12-282 0</inkml:trace>
  <inkml:trace contextRef="#ctx0" brushRef="#br0" timeOffset="176670.02">2613 14650 2241 0,'0'0'578'16,"0"0"-361"-16,0 0-89 16,0 0-53-16,0 0 46 15,0 0-41-15,169 139-2 16,-109-85-3-16,0 12-30 0,-10 2-5 15,-10 8-28-15,-16 7-3 16,-19 3-9-16,-5 0-1 16,-23 6-24-16,-21-4-160 15,-45 22-177-15,8-21-396 16,2-19-455-16</inkml:trace>
  <inkml:trace contextRef="#ctx0" brushRef="#br0" timeOffset="176969.52">1213 14730 1872 0,'0'0'487'0,"0"0"-252"15,0 0 54-15,0 0-142 16,-127 122-76-16,90 3 18 16,4 48 1-16,12 19-11 0,19-5 9 15,4-25-7 1,31-50-10-16,13-28-26 16,7-26-35-16,29-8-4 0,47-1-6 15,41-15-91-15,-18-6-203 16,-36-28-542-16</inkml:trace>
  <inkml:trace contextRef="#ctx0" brushRef="#br0" timeOffset="182832.09">16692 11897 1635 0,'0'0'517'0,"0"0"-303"16,0 0 76-16,0 0-123 15,0 0-80-15,0 0-56 16,0-8 35-16,0 8 69 16,0 0-23-16,0-2-24 15,0 2-11-15,0-2 4 0,-2-2 22 16,-14 2 1-16,-13 0-70 15,-9 2-19-15,-10 6-9 16,-8 22-5-16,-2 8-1 16,2 4-5-16,12 4 5 15,8-6 1-15,16-2-1 16,9-5 17-16,11-5-16 16,0-4 5-16,7-4-6 15,12-2 0-15,6 0 4 16,2 0-4-16,2 2 0 15,-2 2 1-15,-5 6 0 16,-5 2-1-16,-3 6 0 16,-7 6 1-16,-7 5 5 0,0 1-6 15,-5 0 0-15,-17 0 7 16,-9-2-7-16,-7-4 23 16,-1-6-1-16,4-6-8 15,6-10 16-15,12-6-14 16,8-6-5-16,6-6 10 15,3 0-5-15,0 0-8 16,0 0-8-16,0 0-30 16,12 0 0-16,5 4 7 15,5 14 10-15,3 11 13 16,2 11-12-16,-8 10 6 0,-5 8-3 16,-7 8-32-16,-7 2 32 15,0 0-7-15,-13-6 16 16,-5-5 0-16,-3-9 28 15,4-12 22-15,3-8-10 16,8-10-13-16,1-8 0 16,5-4-26-16,0-4 5 15,2-2 0-15,19 2-4 16,6-2 8 0,8 0-10-16,11 0-60 0,21-24-170 15,-9 0-401-15,-11-4-693 0</inkml:trace>
  <inkml:trace contextRef="#ctx0" brushRef="#br0" timeOffset="183440.42">17089 12705 895 0,'0'0'1094'0,"0"0"-598"15,0 0-146 1,0 0-18-16,0 0-173 0,0 0-88 16,0 0-48-16,0-8 8 15,9 4 14-15,7-4 14 16,5-2-2-16,4-6-26 16,2-4 2-16,-5-4 6 15,-2-2-7-15,-6-4 19 31,-8-3-15-31,-4 0-11 0,-2-2 7 16,0 1-19-16,-6 6-5 16,-10 6 17-16,-2 8-2 15,-2 10-4-15,-1 4-1 16,-4 0-17-16,-2 20 4 0,0 14-5 16,2 9 0-16,3 5 3 15,5 6 6-15,10 2 16 16,7-2-8-16,0-6-8 15,11-6 3-15,16-8-12 16,6-8-5-16,7-8 5 16,7-8 0-16,4-10 0 0,2 0-14 15,-1-4-13-15,-4-16-21 16,-5-2-118-16,-5-10-100 16,-9 8-387-16,-14 4-449 0</inkml:trace>
  <inkml:trace contextRef="#ctx0" brushRef="#br0" timeOffset="184069.79">17742 12621 1805 0,'0'0'589'16,"0"0"-299"-16,0 0 83 15,0 0-160-15,0 0-77 16,0 0-52-16,0 0 1 15,78-50-8-15,-56 50-5 16,2 10-18-16,-1 12-23 16,-4 4-10-16,-5 4-6 0,-10 8-15 15,-4 2 9-15,0 2 0 16,-24-2-3-16,-5-1 6 16,-5-6-1-16,1-5 16 15,4-6 10-15,6-7-11 16,11-5-4-16,7-6-4 15,5-2-3 1,0-2-2-16,5 0-12 0,19 0 6 16,10-2 6-16,10-6-13 15,5-2 0-15,3-1-12 16,0 2-57-16,16-7-172 16,-13 1-415-16,-10 4-580 0</inkml:trace>
  <inkml:trace contextRef="#ctx0" brushRef="#br0" timeOffset="184266.37">18495 12717 2235 0,'0'0'732'16,"0"0"-282"-16,0 0-170 31,0 0-145-31,0 0-87 0,0 0-6 0,0 0 18 16,-27 124-24-16,11-75-22 0,-1-2-14 31,3 0-20-31,12-7-170 16,2-14-317-16,0-14-512 0</inkml:trace>
  <inkml:trace contextRef="#ctx0" brushRef="#br0" timeOffset="184669.15">18965 12394 2092 0,'0'0'692'15,"0"0"-468"-15,0 0 10 16,0 0-103-16,0 0-26 16,0 0-28-16,0 0-10 15,131-12-26-15,-100-4-16 16,-4-2-13-16,-4-6-6 15,-8-6 5-15,-6-4-4 16,-6-2 8-16,-3-2 2 0,0 2-16 16,-16 8 14-1,-5 6 15-15,-3 9-3 0,-5 13 16 16,-4 0-20-16,-3 17-14 16,2 19 13-16,5 10 11 15,6 10 9-15,6 2-7 16,9 4-16-16,8-3 8 15,0-5-19-15,11-8-2 16,18-8-6-16,8-10 0 16,8-12 0-16,8-10-9 15,3-6-23-15,2-4-56 16,16-30-206-16,-14 2-316 16,-13 1-389-16</inkml:trace>
  <inkml:trace contextRef="#ctx0" brushRef="#br0" timeOffset="185141.09">19564 12471 477 0,'0'0'1635'0,"0"0"-1100"16,0 0-169-16,0 0-73 16,0 0-158-16,0 0-75 15,0 0-45-15,78-67-14 0,-49 67 6 16,-2 0-7-1,-3 2-8-15,-4 16 7 0,-9 4 2 16,-3 4-1-16,-8 3 1 16,0 0 0-1,-19 0 21-15,-3-3-10 0,-2-2 9 16,4-6 11-16,4-6-19 16,7-4 25-16,7-6-7 15,2-2-7-15,0 0 24 16,4 0 3-16,19 0-30 15,8 0-1-15,7 0-19 16,1 0 5-16,2 0-6 16,-5 8 1-16,-7 4-1 15,-10 2-2-15,-7 6-4 16,-10 0 6-16,-2 4-7 0,-9 2 7 16,-20-2 1-16,-6 0 11 15,-8-2 9-15,1-1-20 16,1-7 1-16,6-5 5 15,6-5-7-15,5-4-114 16,6-9-183-16,9-14-627 0</inkml:trace>
  <inkml:trace contextRef="#ctx0" brushRef="#br0" timeOffset="185729.55">20170 11787 1950 0,'0'0'503'16,"0"0"-263"0,0 0 136-16,0 0-124 15,40-102-111-15,-11 89-98 16,2 5-25-16,0 8-7 15,1 0-10-15,-5 8 8 0,-3 16-9 16,-3 10 1 0,-6 11 0-16,-5 3-1 0,-7 4 1 15,-3 4 5-15,0-2 0 16,-15 0 8-16,-8-4 2 16,-2 1-4-16,6-7-1 15,5-4-11-15,7-6 0 16,7-8-1-16,5-4-7 15,20-4 7-15,6-4 1 16,4-2-1-16,-1-2-11 16,-5 0-4-16,-9 2 2 15,-11 0 5-15,-9 6 4 16,0 5 5-16,-22 4 2 0,-12 5 14 16,-2 4 13-1,-1-1 7-15,8-1 0 0,11-2-12 16,13-2-8-16,5-2-4 15,10 0-10-15,19 0 5 16,6 0-7-16,1 0-26 16,-5 3-8-16,-9 1-7 15,-13 1 23-15,-9 6 12 16,-4-1 6-16,-25 0 0 16,-11-2 15-16,-5 0-6 15,-2-4 11-15,4-6-11 16,10-4-9-16,18-10-32 0,10-6-282 15,5-6-772-15</inkml:trace>
  <inkml:trace contextRef="#ctx0" brushRef="#br0" timeOffset="185871.49">20785 13080 2505 0,'0'0'643'0,"0"0"-410"15,0 0 18-15,0 0-251 16,0 0-162-16,0 0-1691 0</inkml:trace>
  <inkml:trace contextRef="#ctx0" brushRef="#br0" timeOffset="211898.56">24506 10553 1564 0,'0'0'974'16,"0"0"-700"-16,0 0-81 15,0 0-135-15,0 0-28 16,0 0-12-16,18 16-17 16,-14-7 28-16,-1-4 8 15,-3-2 31-15,2-3 59 16,-2 0-4-16,0 0 4 15,0 0-25-15,0-15-31 0,-14-3-32 16,-5-2-38-16,-6 0 5 16,-6 4 28-16,-10 8-1 15,-3 8 6-15,-8 0-13 16,-3 28-14-16,-2 16 6 16,-2 14-18-16,6 17 1 15,9 7 22-15,5 8-8 16,14-2 0-16,14-1-14 15,11-7 1-15,0-10 16 16,21-8-18-16,19-8-6 16,13-14-2-16,12-9 9 0,6-15-2 15,5-14-27 1,-3-2-33-16,-10-14-16 0,-16-14-20 16,-18-7 7-16,-20-3 9 15,-9-2-21-15,-16 0-63 16,-20 4-43-16,-4 4-109 15,-5 6 23-15,5 6 98 16,7 8 140-16,6 4 56 16,12 2 72-16,8 6 102 15,4 0 36-15,3 0-13 16,0 0-58-16,10 0-7 16,12 0-6-16,7 6-30 0,4-4-42 15,6-2-17-15,-4 0-14 16,-2 0-7-16,-8-12 25 31,-8 2 22-31,-5-2 55 0,-8 2 35 0,-1 0-1 16,-1 2-152-16,-2 2 0 15,0 4 0-15,2 2 0 16,2 0 0-16,3 13 0 16,4 19 0-16,2 11 0 0,-1 13 0 15,-3 6 0 1,-3 4 0-16,-6 0 0 0,0-2 0 15,0-3 0 1,0-9 0-16,0-10 0 0,-2-10 0 16,2-12 0-16,0-20-170 15,0-12-440-15,9-20-771 0</inkml:trace>
  <inkml:trace contextRef="#ctx0" brushRef="#br0" timeOffset="212134.64">24878 11125 1662 0,'0'0'1357'0,"0"0"-842"15,0 0-308 1,0 0-57 0,0 0-42-16,165-48-58 15,-103 36-20-15,-4 2-24 16,-8-1 5-16,-13 6-11 15,-12 1-53-15,-10 2-107 16,-15 2-190-16,0 0-323 16,-4 0-314-16</inkml:trace>
  <inkml:trace contextRef="#ctx0" brushRef="#br0" timeOffset="-211603.42">26315 10511 1696 0,'0'0'680'0,"0"0"-328"16,0 0 16-16,0 0-140 0,0 0-92 16,0 0-52-16,0 0 3 15,-65-60-27-15,32 60 1 16,-9 20-7-16,-7 16 8 16,-4 12 8-16,1 12-34 15,7 9-4-15,10 5 2 16,15 2-22-1,13 0 8-15,7-1-10 0,16-5 4 16,24-6-14-16,13-8 0 16,10-10-8-16,6-12 7 15,5-10-8-15,-1-11 9 16,0-13 0-16,-3 0 0 0,-6-19-1 16,-8-9-3-16,-7-10 4 15,-10-8 1-15,-7-6 0 16,-8-8 20-16,-3-9-21 15,-8-5 0-15,-6-8 0 16,-5 0 0-16,-2-2 0 16,0 1 0-16,-4 9 0 15,-12 12 0-15,-5 10 0 16,-5 16 0-16,-6 16 0 16,-5 12 0-16,-9 8 0 15,-10 10 0-15,-7 20 0 0,-3 10 0 16,-4 4 0-16,3 2 0 15,7 0 0-15,7-6 0 16,10-5 0-16,12-12 0 16,14-9 0-16,7-10 0 15,8-4 0-15,2 0 0 16,0-19 0-16,2-9 0 16,12-5 0-16,1 4 0 15,1 8 0-15,-1 9 0 16,4 12 0-16,1 4 0 15,4 26 0-15,5 15 0 16,4 11 0-16,8 8 0 16,5 4 0-16,8 2 0 0,2-2 0 15,2-3 0-15,-1-4 0 16,-3-6 0-16,-7-9 0 16,-9-8 0-16,-9-10 0 15,-12-10 0-15,-8-6 0 16,-2-8 0-1,-5-2 0-15,-2-2 0 0,4 0 0 16,6 0 0-16,23-4-260 16,1-10-592-16,-1 0-854 0</inkml:trace>
  <inkml:trace contextRef="#ctx0" brushRef="#br0" timeOffset="-211492.43">27511 11131 2158 0,'0'0'948'15,"0"0"-464"-15,0 0-191 16,0 0-179-16,0 0-114 16,0 0-342-16,0 0-613 0</inkml:trace>
  <inkml:trace contextRef="#ctx0" brushRef="#br0" timeOffset="-211018.55">24408 11991 1145 0,'0'0'1254'0,"0"0"-899"0,0 0 140 15,0 0-159-15,0 0-122 16,0 0-136-16,0 0-13 15,80-6 22-15,57-4-20 16,58-10-67-16,34-8 0 16,8-2 0-16,-21-2 0 15,-44 6 0-15,-43 4 0 16,-44 6 0-16,-39 6 0 16,-23 4 0-16,-8 1 0 15,-8 4 0-15,-7 1 0 16,-16 0-95-16,-67 36-391 0,4 0-493 15,-6 0-930-15</inkml:trace>
  <inkml:trace contextRef="#ctx0" brushRef="#br0" timeOffset="-210718.81">24330 12356 2481 0,'0'0'519'0,"0"0"-234"16,0 0 56-16,0 0-155 16,0 0-100-16,0 0-59 15,158-44 37-15,14 16-2 0,32-8-37 16,12 0-5-16,-8-3-20 16,-27 7 0-16,-21 1 0 15,-35 7 0-15,-38 3 0 16,-36 9 0-16,-20 6 0 15,-6 0 0-15,-10 2 0 16,-4 0 0-16,-6 4 0 16,-5 0 0-16,5 0 0 15,5 0-71-15,34 0-278 16,2 4-434-16,3-4-403 0</inkml:trace>
  <inkml:trace contextRef="#ctx0" brushRef="#br0" timeOffset="-210593.93">26680 12060 2543 0,'0'0'722'0,"0"0"-433"15,0 0-119-15,0 0-170 16,0 0-722-16</inkml:trace>
  <inkml:trace contextRef="#ctx0" brushRef="#br0" timeOffset="-206666.18">20467 14350 1317 0,'0'0'837'0,"0"0"-513"16,0 0 0-16,0 0-123 16,0 0-116-16,0 0-61 15,0-9-14-15,0 9 53 0,0 0 42 16,0 6-18-16,0 4-9 15,0 1-47-15,0-2-2 16,0-4-19-16,0-1-9 16,9-3 6-16,1-1-7 15,4 0 0-15,-1 0 2 16,-2-10-1-16,-4-3 16 16,-4-1 6-16,-3-3 7 15,0 5 34-15,-16 6-35 16,-6 2 1-16,-7 4-2 15,0 6-20-15,2 18 5 16,5 8-12-16,9-1-1 16,13 1 0-16,0-6-3 0,15-6-4 15,20-8 7-15,10-8 0 16,4-4 0-16,-2-4 1 16,-9-18-1-16,-14-2 16 15,-13-5-16-15,-11 5 13 16,0-2 29-16,-15 4 5 15,-12 12 14-15,-4 5-23 16,-2 5-19-16,1 7-13 16,3 19-6-16,9 4-7 15,9-2 6-15,11-1-8 16,0-5 7-16,9-8-8 0,16-6 10 16,4-8-1-1,0 0-13-15,-5-4 7 0,-4-10 7 16,-6-8 0-16,-10-5 16 15,-4 4-1-15,0-2 3 16,-18 7-6 0,-5 8-12-16,-1 6 0 0,-2 4 0 15,5 3 0-15,4 15-1 16,7 4 0-16,10 2 0 16,0-6-11-16,0-2-21 15,7-2-21-15,5-4-36 16,-2-6-106-16,-3-4-292 0,-4 0-374 15</inkml:trace>
  <inkml:trace contextRef="#ctx0" brushRef="#br0" timeOffset="-205933.3">20467 14582 150 0,'0'0'904'0,"0"0"-768"16,0 0 31-16,0 0-10 0,0 0-51 15,0 0 22-15,0 0 65 16,67-62 54-16,-63 58 0 15,-2 0-55 1,0-4-1-16,-2 2-6 16,2 2-35-16,-2-6-30 15,0 3-41-15,0 2 5 16,0-1 16-16,0 2-35 16,0 1 22-16,0 3-12 15,-6 0-30-15,-5 0-6 16,-3 0-30-16,-6 7-2 0,-4 13-1 15,-7 10 0 1,-8 2-1-16,-5 12 2 0,-10 2-6 16,-6 10 28-16,-6 7-22 15,-8 9 5-15,-6 0 4 16,-5 4-15-16,-1 2 7 16,-3-1-8-16,-5-1 0 15,-5 0-1-15,4 0 1 16,-3-4 0-16,8-2 2 15,11-6 4-15,7-5-4 16,16-11-2-16,10-4 1 0,12-12-3 16,12-14 2-1,11-6-46-15,9-8-17 0,2-4-54 16,0 0-44-16,0-16-23 16,11-10-84-16,3-2-63 15,3-8-134-15,-1 4-33 16,-3 6-168-16</inkml:trace>
  <inkml:trace contextRef="#ctx0" brushRef="#br0" timeOffset="-205062.39">19134 15529 935 0,'0'0'549'0,"0"0"-242"15,0 0 88-15,0 0-9 16,0 0-64-16,0 0-100 16,0 0-95-16,-42 15-43 15,26 3-6-15,3 3-18 16,4-2-33-16,9-1-8 15,0-5-19-15,5-3-12 16,14-8 11-16,6-2 1 16,-1 0 0-16,-1-8 16 15,-8-10-15-15,-3-4 13 16,-12 4 7-16,0 0-3 0,-2 5 40 16,-21 9-5-16,-4 4-11 15,-4 0-5-15,2 18-25 16,2 4 5-16,5 5-17 15,11-5 0-15,7-4 2 16,4-6-2-16,0-2 0 16,18-6 11-16,5-4-11 15,4 0 24-15,2-4-17 16,-2-14-6-16,-4-4 7 16,-8 0-8-16,-9-1 0 15,-6 5 25-15,0 5-17 16,-13 4 23-16,-9 9-7 0,-5 0-18 15,1 13 9-15,1 6-15 16,5 3 0-16,7 1-1 16,6-3 2-16,7-4-1 15,0-4 0-15,0-8-6 16,16-2-2-16,6-2-2 16,0 0 10-16,3-16 4 15,-7-4 2-15,-5-8-6 16,-11-4 9-16,-2-3-9 0,0 3 21 15,-17-2-21-15,-6 14 1 16,-2 8 37-16,1 12-13 16,0 0-5-16,1 26-20 15,7 6 6-15,10 3-6 16,6 1-5-16,0-10-4 16,4-6 8-16,14-7-29 15,0-4 22-15,-4-9-4 16,-2 0 12-16,-4 0 1 15,-4-14-1-15,-4-4 0 0,0-4 0 16,0 4 0 0,0 0 10-16,-9 4-2 0,-9 5-8 15,-2 9 5-15,-5 0-5 16,2 0 0-16,-2 4 7 16,4 6-7-16,6 3 0 15,4-4 0-15,6 0-3 16,5-4 1-16,0-1-20 15,14-4-29-15,8 0-39 32,2 0-23-32,-1 0 5 0,-8 0 0 15,-3-5 32 1,-8 1 35-16,-4 4-13 0,-18 0-154 16,-7 8-675-16</inkml:trace>
  <inkml:trace contextRef="#ctx0" brushRef="#br0" timeOffset="-204222.92">19036 15522 1508 0,'0'0'480'0,"0"0"-223"16,0 0 26-16,0 0-71 0,0 0-54 15,0 0-37-15,0 0 14 16,6-40-6-16,-6 40-31 16,0 0-8-16,0 16-4 15,3 15 31-15,-1 15-8 16,-2 16-31-16,3 28-25 15,-3 26 7-15,4 36-21 16,3 17-12-16,1-3-8 16,6-7-17-16,-1-15 16 15,0-5-1-15,-5-11-17 16,-4-6 0-16,-4-24 0 16,0-17 0-16,0-19 0 15,-2-4 0-15,-10 8 0 0,-1 2 0 16,2 3 0-16,2-17 0 15,2-18 0-15,7-14-35 0,0-14-103 16,0-8-177 0,2-12-227-16,19-24-170 0,3-4 29 15,-2 8-269-15</inkml:trace>
  <inkml:trace contextRef="#ctx0" brushRef="#br0" timeOffset="-203796.61">19175 17477 958 0,'0'0'565'0,"0"0"-229"0,0 0 62 0,0 0 59 16,0 0-143-16,0 0-85 0,13-22-74 31,-18 30-66-31,1 2-58 16,2 3-7-16,2 0-24 15,0-4-4-15,2 0 2 16,15-9-5-16,6 0 2 16,-1-5 4-16,0-17-7 15,-4-1-1-15,-7 1-3 16,-6 8 12-16,-5 2 5 15,0 2 10-15,-18 10 34 16,-5 0 10-16,-1 0-20 16,4 14 3-16,2 4-20 15,9 0-22-15,7 0 3 0,2 0-3 16,2-9-6-16,21-5 6 16,8-4-9-16,5 0-8 15,1-18-34-15,-3-5-1 16,-12-7 43-16,-11-2 0 15,-11 2 9-15,-2 2 24 16,-25 10-10-16,-9 10 41 16,-5 8 13-16,0 0-1 15,5 12 23-15,7 10-39 16,16-2-27-16,11 6-15 16,2-8-9-16,15-4-6 0,39-6-129 15,-7-4-216-15,-3-4-568 0</inkml:trace>
  <inkml:trace contextRef="#ctx0" brushRef="#br0" timeOffset="-203158.75">19214 17419 1185 0,'0'0'605'16,"0"0"-381"-16,0 0 94 15,0 0-1-15,0 0-52 16,0 0-91-16,0 0 4 16,-80-44-12-16,80 44-22 15,7-2-82-15,19-2 2 16,17 0 53-16,32-6-40 15,46-6-7-15,53-6-13 16,28-2-24-16,12 2 7 16,2-4-40-16,-15 4 0 0,7 0 0 15,-2-2 0 1,-5-6 0-16,-3 3 0 0,-15 4-8 16,-11-12 7-16,-18 3-26 15,-34 6 22-15,-26-2-2 16,-30 6 14-16,-13 4-2 15,0 0 4-15,1-4 18 16,-2 0-27-16,-13 8 0 16,-13 2 0-16,-8 6 0 0,-6-2 0 15,-5 8 0 1,-3 0 0-16,1 0 0 0,-3 0 0 16,0 0 0-16,0 0-66 15,0 0-120-15,-10 0-141 16,0 8-401-16,-1-2-315 0</inkml:trace>
  <inkml:trace contextRef="#ctx0" brushRef="#br0" timeOffset="-202631.64">22376 16834 1345 0,'0'0'484'16,"0"0"-206"-16,0 0 101 15,0 0 106-15,0 0-250 16,0 0-79-16,0 0-72 16,-65 8-14-16,48 10-17 15,6 4-31-15,3-2-2 16,8-2-20-16,0-2-1 0,21-10-15 15,8-2-20-15,4-4 4 16,1 0 7-16,-5-10 7 16,-9-6 18-16,-7-4 9 15,-11-2 27 1,-2-4 7-16,-4 4-13 0,-21 4 6 16,-6 8 23-16,-5 10-1 15,1 0-4-15,2 18-24 16,8 10 5-16,12 6-19 15,11-2-16-15,2-4 0 16,15-2-1-16,20-12-6 16,8-6 5-16,4-8-14 15,-6 0-4-15,-6-14 11 0,-11-4-2 16,-15-8 11-16,-9 0 21 16,0-2 18-16,-22 2 21 15,-7 8 15-15,-3 4 3 16,1 10-78-16,4 4 0 15,3 0 0 1,4 14-23-16,-7 8-173 0,3-8-521 16,3-2-1945-16</inkml:trace>
  <inkml:trace contextRef="#ctx0" brushRef="#br0" timeOffset="-200697.4">22539 14793 1549 0,'0'0'600'0,"0"0"-282"15,0 0 159-15,0 0-230 16,0 0-51-16,0 0-58 16,0 0-60-16,-47-50-38 15,31 73-23-15,0 8-17 16,3 1 1-16,7 0-1 0,4-4 0 15,2-6-1-15,4-6-4 16,18-8 4-16,5-8-4 16,-1 0-3-16,1-8 8 15,-6-18 0-15,-8-2 13 16,-7-2 16-16,-6-2-4 16,0 1 19-1,-13 8-7-15,-9 9-16 0,-5 11 0 16,-4 3-19-16,-1 17-2 15,5 10 11-15,8 5-11 16,7 3 0-16,10-7 0 16,2-2-10-16,4-12 2 0,19-4 8 15,2-10 3-15,-1 0 5 16,-1-2-7-16,-6-16 21 16,-3-4-10-16,-7-4-11 15,-7-2 10-15,0 6 4 16,-3 0 3-16,-13 8 10 15,-1 9-4-15,-3 5-12 16,-1 6-11-16,4 16-1 16,3 5-1-16,8-1-8 15,6-8-14-15,0 0-79 16,33-18-225 0,3 0-409-16,-1 0-384 0</inkml:trace>
  <inkml:trace contextRef="#ctx0" brushRef="#br0" timeOffset="-200294.04">22996 14524 1899 0,'0'0'559'0,"0"0"-246"15,0 0 20-15,0 0-181 16,0 0-107-16,0 0-20 15,113-40-6-15,-84 32-7 16,-5-4 3-16,-3 2 2 16,-6-8-2-16,-9 0 33 15,-2-3 7-15,-4-3 1 16,0-2-16-16,-12 4-17 16,-13 4 10-1,-8 10-12-15,-7 8-20 0,-10 6 6 16,0 26 2-1,0 8 14-15,8 9 25 0,16 7-5 0,15 4 28 16,11-2-22-16,17-4-16 16,30-6 6-16,18-11-31 15,12-10 4 1,8-18-4-16,2-9-8 0,-4 0-1 16,-16-23-56-16,-25-21-119 15,-20 4-100-15,-22 0-531 0</inkml:trace>
  <inkml:trace contextRef="#ctx0" brushRef="#br0" timeOffset="-199300.14">20707 13982 1228 0,'0'0'568'16,"0"0"-217"-16,0 0-21 31,0 0 30-31,0 0-128 0,0 0-105 0,0 0-29 16,27-104-4-16,-27 90-13 15,0-4-30-15,0 2-6 16,-9 4 3-16,-7 0-21 16,-6 6-6-16,0 6-5 15,-5 0-15-15,-2 10 10 16,0 20-11-1,4 10 0-15,6 6 10 0,10 3-10 0,6-3 0 32,3-2 0-32,5-8 1 15,19-12-2-15,7-8-4 16,8-14-6-16,1-2 10 16,-5-12-21-16,-1-18 22 15,-10-9 0-15,-6-2 2 16,-9-8 13-16,-7 3-2 15,-2 6 7-15,0 6 20 16,0 12-2-16,-2 16 10 16,-4 6-6-16,-2 12-41 15,4 22 11-15,4 8-11 16,0 4 5-16,16-2-3 16,13-7-3-16,6-7-1 0,7-12 0 15,4-8-5-15,-2-10-3 16,-7-2-138-16,-12-18-225 15,-16-4-693-15</inkml:trace>
  <inkml:trace contextRef="#ctx0" brushRef="#br0" timeOffset="-198369.09">18140 15292 654 0,'0'0'1050'0,"0"0"-666"16,0 0-9-16,0 0 132 0,0 0-244 16,0 0-31-1,0 0-71-15,-26-74-37 0,23 74-46 16,1 0-48-16,2 4-9 16,0 24-19-16,0 16 16 15,0 14 19-15,0 8-19 16,9 4-16-16,5 3 5 15,1-11-5-15,-1-8 4 16,-3-10-6-16,-3-12 0 16,0-14 0-16,-6-12 5 15,-2-6-5-15,0 0 6 0,0-14 0 16,0-14 10-16,0-6-16 16,0 2 1-16,0 0-3 15,19 6 2-15,10 12-1 16,12 5-5-16,5 9-5 15,4 0 11-15,0 23 1 16,-7 4 0-16,-9 8-1 16,-15 5-7-16,-12 0 5 15,-7 0-13-15,-16-4 15 16,-19-6 0-16,-7-2 8 16,-7-10-7-16,-1-10 40 15,6-6-16-15,6-2 14 16,7 0-20-16,9-2-19 0,6-6 0 15,11 3 0-15,5 5 0 16,0 0-24-16,29 18-189 16,5 9-357-16,-1-4-802 0</inkml:trace>
  <inkml:trace contextRef="#ctx0" brushRef="#br0" timeOffset="-197399.51">18938 17598 1627 0,'0'0'522'0,"0"0"-265"16,0 0 69 0,0 0-77-16,0 0-117 0,0 0-20 15,-139 72 23-15,100-32 1 16,-5 8-5-16,1 0-40 15,7-2-5-15,9 3-8 16,12-9-21-16,11-8-11 16,4-6-35-16,0-2 2 15,21-8 10-15,11-6-17 0,8-10 6 16,5 0-2-16,4 0-10 16,-5 0 0-1,-4-14-13-15,-11 6-4 0,-7-2 16 16,-5-2-26-16,-9-2-14 15,7-10-74-15,-1-2-155 16,-3 4-574-16</inkml:trace>
  <inkml:trace contextRef="#ctx0" brushRef="#br0" timeOffset="-196185.67">22955 17427 1482 0,'0'0'563'0,"0"0"-282"0,0 0 63 16,0 0-40 0,0 0-108-16,0 0-61 0,-129-88 1 15,112 84-2-15,-4 4-26 16,-3 0 6-16,-5 16-41 16,-3 12-1-16,-1 8 12 15,4 12-36-15,2 6-26 16,8 5-22-1,9-1 0-15,10-6 0 0,0-6 0 16,16-10 0-16,17-10 0 16,12-18 0-16,6-8 0 15,7-18 0-15,0-26 0 16,-4-14 0-16,-8-18 0 0,-8-8 0 16,-13-11 0-1,-9-3 0-15,-14 0 0 0,-2 5 0 16,0 11 0-16,-10 16 0 15,-5 22 0-15,4 16 0 16,2 16 0-16,4 12 0 16,5 0 0-16,0 8 0 15,0 20 0-15,7 10 0 16,11 4 0-16,5 10 0 16,-4 7 0-16,-1-1 0 0,-5 10 0 15,-1 2 0-15,-5 2 0 16,-3 4 0-16,0-5 0 31,-2-7 0-31,3-6 0 0,0-10 0 16,1-8 0-16,5-14 0 15,0-12 0-15,5-6 0 16,2-8 0-16,6-4 0 0,3-22 0 16,20-32-275-16,-9 8-466 15,-3-2-482-15</inkml:trace>
  <inkml:trace contextRef="#ctx0" brushRef="#br0" timeOffset="-196059.51">23690 17499 2616 0,'0'0'597'16,"0"0"-284"-16,0 0-3 16,0 0-227-16,0 0-83 15,0 0-296-15,0 0-547 0</inkml:trace>
  <inkml:trace contextRef="#ctx0" brushRef="#br0" timeOffset="-194258.84">19123 15735 895 0,'0'0'190'0,"0"0"-124"16,0 0 18-16,0 0 128 15,0 0-29-15,0 0-3 16,-29-106 31-16,16 96 43 15,-5-4-54-15,2 6-35 16,-1-5-35-16,0 4-33 16,0-1-27-16,1 2-26 15,1-2-4-15,-1 1 30 16,5 5 7-16,5-1 13 16,-2 1-10-16,6 1-6 0,2 1-11 15,0 2-8-15,0 0 7 16,0-4-8-1,0 4-6-15,0 0 7 0,0 0-17 16,0 0-7-16,0 0 2 16,0 0-22-16,0 0 2 15,0 0 1-15,0 0-14 16,0 0 24-16,0 0-22 16,0 0 8-16,10 0 5 15,7 0-6-15,5 0-8 16,5 4 11-16,2 2-12 0,7 6 9 15,2 2-9-15,4 4 10 16,3-1-8-16,2 7-1 16,3 2-1-16,4 2 3 15,0 6 3-15,-1-2-3 16,0 0 6-16,-1 2-7 16,0 2 7-16,-2-4-8 15,2-2-1-15,1-2 0 16,2 3 0-16,1-8 0 15,2 8 6-15,0-5-4 16,3 2 5-16,-3 2-7 0,2-6 0 16,-2 6 0-1,2-4 0-15,-3-4 5 0,-1 6-5 16,2-2 0-16,-2-2 0 16,-2 2-6-16,-4 5 6 15,-2-8 0-15,-4 8-5 16,-4-5 4-16,-2-2 1 15,-2 2 0-15,1 0 1 16,-1 2-1-16,0-2 2 16,4-4-2-16,2 0 7 15,5-4-13-15,0 0 15 16,2-4-9-16,-1-6 2 16,-3 2 5-16,-3 2-6 0,-4-2-1 15,-4-2 0 1,0 2-1-16,-3-2 1 15,0 2 0-15,-2-1 1 0,2 0 5 16,1 4-7-16,1-4 1 16,2 0 0-16,1-4-6 15,-1 4 6-15,1-1 0 16,2-2 4-16,-4 2-2 16,1-4-2-16,-1 2 0 15,-3-2 0-15,0 4-2 0,0-4 2 16,-2 2 0-16,-2-2 8 15,0 0-7-15,-3 0 3 16,0 0-4-16,1 2-3 16,0 2-5-16,2 2 8 15,0 2 0-15,2-2 2 32,-1 2 6-32,1-2-9 0,-3-2 1 0,-1 2-1 15,-2-6-7-15,-6 0-14 16,3-4-61-1,-7 0-211-15,-3-4-575 0</inkml:trace>
  <inkml:trace contextRef="#ctx0" brushRef="#br0" timeOffset="-194132.77">22333 16713 224 0,'0'0'1043'15,"0"0"-1043"-15</inkml:trace>
  <inkml:trace contextRef="#ctx0" brushRef="#br0" timeOffset="-192560.76">20636 14502 988 0,'0'0'375'15,"0"0"-125"-15,0 0-37 16,0 0-27-16,0 0-24 16,0 0-17-16,0 0 1 15,76-76-45-15,-63 68-31 16,-4 4 6-16,-3-2 15 16,-3 3 27-16,-1 3 33 15,-2 0-43-15,0 0-13 16,0 0-16-1,0 0-13-15,0 0 10 0,0 0-35 0,0 0 4 16,-7 9-6-16,-4 9-27 16,0 9 12-16,-5 8-9 15,-1 7 6-15,1 6 9 16,-1 4-14-16,-1 2 10 16,1 4 11-1,2 1-10-15,1 3 11 0,4-2-22 16,-3 2-2-16,-1 0 1 31,1-4-15-31,-5-1 0 0,2-3 9 16,-2 0-3-1,1-2 20-15,1 2-8 0,3-6 0 16,-1 2 1-16,1-5-19 16,-1 0 0-16,3 0 1 15,-5-5-1-15,3 4 19 16,0-6-18-16,-3 2 10 15,1 0-11-15,-1-2 6 16,1-2-12-16,1 0 3 16,1 0 3-16,-3-1 6 15,3 1-6-15,-1 0 6 0,-1-4-6 16,-1 2-5 0,1-2 5-16,1-4 1 0,1-2 0 15,2 0 11-15,-3-4-11 16,1 2 6-16,0 2-7 15,-3-3 0-15,-2 4 0 16,1 0-1-16,-3 3 1 16,1-6 12-16,0 2-11 15,-2 0 17-15,6-4-18 16,-3-4 0-16,2 4 0 16,1-4 0-16,2 4 0 15,-1-4 0-15,1 4 0 16,-3-4 0-16,3 5 0 0,-1 0 0 15,-1-5 0-15,1 4 0 16,-1-3 0-16,-1-1 0 16,5-2 0-16,0 2 0 15,2-8 0-15,0 4 0 16,1-2 0-16,-2 2 0 16,-1-2 0-16,0 2 0 15,0 0 0-15,0 0 0 16,0 2 0-16,1-2 0 15,2 0 0-15,-1 4 0 0,-3-6 0 16,4 2 0 0,-1-4 0-16,-3 2 0 0,4 2 0 15,-3-4 0-15,-3 2 0 16,3 2 0-16,-2-1 0 16,2 1 0-16,2-1 0 15,-2-4 0-15,4 1 0 16,0-6 0-16,5 0 0 15,0-4 0-15,0 4 0 16,-3 2 0-16,-1-2 0 16,-1 4 0-16,-2 2 0 15,2-2 0-15,1-4 0 16,4 2-60-16,-1-2-117 0,3 4-72 16,0-2-42-1,0 6-166-15,0-2 196 0,0 8 56 16,7-2 119-16,-5-2 86 15,3 4 99-15,-3-4 168 16,-2-6 60 0,0-2-61-16,0-2-71 0,0-4-63 15,2 0-42-15,2 0-81 16,6 0-9-16,-4-10-239 16,-1 2-617-16</inkml:trace>
  <inkml:trace contextRef="#ctx0" brushRef="#br0" timeOffset="-188156.75">24002 15525 2004 0,'0'0'848'16,"0"0"-694"-16,0 0 153 16,-142-57-3-16,115 47-130 15,9-2-97-15,9 6-10 16,5 6-1-16,4-4-21 15,0 4-25-15,0 0 10 0,2 0-30 16,27 0 0 0,36 0 0-16,53-4 0 0,61-2 0 15,41-2 0-15,11 0 0 16,-1-2 0-16,-34 2 0 16,-20-2 0-16,-45-2 0 15,-41 2 0 1,-41 2 0-16,-27-2-35 0,-18-6-10 15,-4-6 30-15,-26-6-10 16,-30-3 11-16,-8-2-2 0,-4 3 4 16,11-1 10-16,12 7 2 15,16 8 0-15,20 6 28 16,9 6 8-16,18 2-12 16,24 2-6-16,14 0 0 15,9 0 7-15,-1 2-25 16,-4 10 0-16,-8 4 12 15,-12 6-9 1,-15 13-3-16,-17 5 0 16,-8 10 0-16,-20 10 0 0,-20 4 0 15,-12 2 0-15,4-2 0 16,3-3 0-16,18-11 0 16,21-8 0-16,37-22-239 15,22-14-697-15,12-6-1449 0</inkml:trace>
  <inkml:trace contextRef="#ctx0" brushRef="#br0" timeOffset="-187526.41">26694 15003 2299 0,'0'0'537'0,"0"0"-227"15,0 0 73-15,0 0-176 16,0 0-91-16,0 0-22 16,-134-90-22-16,72 96-16 15,-5 24-34-15,2 12-22 16,9 4 0-16,14 4 0 16,18-1 0-16,19-9 0 15,5-8 0-15,34-13 0 16,17-10 0-16,12-9 0 0,1-10 0 15,-4-26 0-15,-11-13 0 16,-10-9 0-16,-16-28 0 16,-9-30 0-16,-12-31 0 15,-2-5 0-15,0 32 0 16,-6 37 0-16,-1 47 0 16,2 22 0-16,1 12 0 15,-3 2 0-15,1 42 0 16,2 51 0-16,4 43 0 15,0 18 0-15,4-7 0 16,11-33 0-16,5-38 0 16,-1-24 0-16,2-11 0 0,8-5 0 15,4-6 0-15,6-8-60 16,-3-16-24-16,-3-6 30 16,-6-18 24-16,-3-22 18 15,-2-9 12-15,-4-7 6 16,-3 0 20-16,-1 6 8 15,-5 12 20-15,-3 18 18 16,-1 16-24-16,-3 8-48 16,0 26 0-16,1 18 0 15,6 4 0-15,4 2 0 0,9-5 0 16,10-9 0-16,5-18-12 16,6-8-62-16,10-20-155 15,-12-19-366-15,-10-7-510 0</inkml:trace>
  <inkml:trace contextRef="#ctx0" brushRef="#br0" timeOffset="-187399.3">27052 14552 867 0,'0'0'2032'15,"0"0"-1668"-15,0 0 143 16,0 0-306-16,0 0-201 0,0 0-141 15,0 0-606-15</inkml:trace>
  <inkml:trace contextRef="#ctx0" brushRef="#br0" timeOffset="-186989.23">27617 14640 2065 0,'0'0'615'0,"0"0"-163"31,0 0-86-31,0 0-158 0,0 0-131 0,-156-12-59 16,106 42-3-16,8 8-3 15,13 2-11-15,13 0-1 16,16-1 0-16,0-7 0 0,29-2 0 15,14-6 0 1,4-2-2-16,4 0 2 16,0 0-6-16,-4 0 6 0,-7 2 0 15,-11 6 0-15,-15-4-1 16,-14 2 1-16,-6-2 0 16,-31 1 19-16,-12-1-10 15,-9-7 20-15,0 4 1 16,5-14-17-16,13 4-11 31,15-13-2-31,29-4-138 0,25-14-394 0,19-10-536 0</inkml:trace>
  <inkml:trace contextRef="#ctx0" brushRef="#br0" timeOffset="-185434.59">28263 14730 884 0,'0'0'1711'15,"0"0"-1224"-15,0 0 14 32,0 0-282-32,0 0-99 15,-143 28-63-15,120 16-34 16,13 6-2-16,5 3-20 16,5-1-1-16,7-10 0 0,20-6-10 15,10-10 0-15,8-16 1 16,4-8-11-16,2-2 13 15,-2-8-7-15,-2-14 5 16,-7-12 8-16,-7-4 2 16,-6-6-1-16,-9 0 15 15,-7 2-14-15,-7 8 14 16,-4 10 11-16,0 11-2 16,-10 13-2-16,-9 0-22 15,-2 6 1-15,0 16-2 16,5 5 2-16,6 0-2 0,7 0 0 15,3-1-12-15,5-8 4 16,19-8-26-16,12-4-31 16,2-6 2-16,2 0-5 15,-4-12 31-15,-9-6 14 16,-12-4 20-16,-9-4 4 16,-6-1 7-16,0 4 4 15,-13 1 10-15,-5-1-8 16,3 5 6-16,-1 4-19 15,5 2 0-15,5 2 2 16,-1 2-2-16,5 4 0 0,2 2 1 16,-3 2 1-1,3 0-3-15,0 0 1 0,-2 0-1 16,2 0 0-16,0 0 1 16,0 0-7-16,0 0 6 15,0 0 0-15,0 0 1 16,0 0-11-16,0 0 4 15,0 0 7-15,0 0-10 16,-2 0 9-16,2 0 0 16,-3 0 2-16,3 0-1 15,0 0 0-15,0 0-5 16,0 0 4-16,0 0-17 0,10 0 13 16,7 0 5-16,6-2 0 15,4-4 7-15,0-2-6 16,-2 0 0-16,0 2 21 15,2 2-2-15,-2 4-2 0,-3 0 13 16,2 0-17-16,-1 10 2 16,1 12-4-16,3 8-11 15,0 6 7 1,2 9-8-16,-3-5 0 0,-1 2-1 0,-7-4-2 16,-10-12 2-16,-5-6 1 15,-3-4 0-15,0-12-6 16,-15-2 4-16,1-2 2 15,3-2-6-15,4-18 12 16,5-8-3 0,2-4-3-16,0-6 0 0,17 2-1 15,8-1 1-15,2 7 0 16,2 10 12-16,0 2 1 16,-4 14 8-16,-4 4-10 15,-2 0 2-15,-6 22-2 16,-4 9-11-16,0 5-1 0,-3 2 1 15,1-2-5-15,0-6 4 32,0-8 1-32,1-8-11 0,1-10 5 0,1-4 1 15,0 0 5-15,1-22 2 16,5-8 4-16,-1-4 4 31,1 0-9-31,2-2 7 16,-2 5-1-16,-3 7-7 15,1 4 21-15,-2 8 4 16,5 10-4-16,-2 2-9 16,3 0-3-16,1 16-1 0,4 7-8 15,-5 0 0-15,-1 4-1 16,-1-4-5-16,-5-1 0 16,-1-4 4-16,-6-1-14 15,0-11 15-15,-1-4 0 16,-1-2-4-16,0 0 5 15,7 0 8-15,2-14 1 16,4-8-3-16,8-7 0 16,0 1 1-16,0-2 4 0,-2 2-4 15,-1 6 20-15,-5 8-27 16,1 0 0-16,-3 10 0 16,-1 4 0-16,3 0 0 15,5 10 0-15,2 12 0 16,3 4 0-16,4 1 0 15,4-1 0-15,5-7 0 16,3-2 0-16,3-7 0 16,-1-10 0-16,-4 0 0 15,-3-6 0-15,-5-16 0 16,-6-4 0-16,-8-5 0 16,-1-1 0-16,-9-8 0 0,-7 4 0 15,0 4 0 1,-9 6 0-16,-14 12 0 0,-6 14 0 15,-4 0 0 1,-2 28 0-16,3 8 0 0,8 10 0 16,11 5 0-16,13-1 0 15,0-6 0-15,35-8 0 16,17-8 0-16,14-12-78 16,39-16-182-16,-16-4-282 15,-11-16-345-15</inkml:trace>
  <inkml:trace contextRef="#ctx0" brushRef="#br0" timeOffset="-184459.27">30740 14562 1984 0,'0'0'571'16,"0"0"-55"-16,0 0-161 15,0 0-148-15,0 0-110 16,0 0-40-16,0 0 3 15,-135 74-6-15,112-24-12 16,8 4-9-16,7-1-19 16,8-5-1-16,5-8-12 0,26-12 0 15,16-10-1 1,13-18-16-16,9 0-31 0,0-28-17 16,-1-16-32-16,-11-14 10 15,-4-27 25-15,-10-31-4 16,-9-26 41-16,-15 3 20 15,-11 25 4-15,-8 42 22 16,0 34 76-16,-6 9 34 16,-2 11-20-16,-1 11-20 15,-1 7-46-15,6 38-19 16,4 18-2-16,0 16-25 16,0 10 0-16,10 6 0 0,7-2 0 15,1-3 0-15,2-9 0 16,4-8 0-16,3-9 0 15,4-16 0 1,3-10-11-16,3-22-53 0,4-9-38 16,1-1-6-16,-4-29 28 15,-2-11 37-15,-5-3 40 16,-7-4 3-16,-8 8 24 16,-7 4 36-16,-7 12 25 15,-2 8 2-15,0 10-9 16,-15 6-48-16,-5 0-22 0,-1 18-2 15,2 4-6-15,5 8 4 16,12 0-4-16,2-2-15 16,18-4 9-16,24-8-25 15,12-10-16-15,8-6 19 16,3 0-5-16,-1-14 19 16,-6-12 8-16,-6-6 6 15,-15-4 8-15,-6-2 4 16,-8 2 25-16,-10 8 13 0,-9 7 5 15,-4 12-8-15,0 9-47 16,-13 0 0-16,-14 18 0 16,-6 12-3-16,2 8 3 15,4 0-8 1,11-4 13-16,7-6-11 0,9-8 3 16,0-10-11-16,23-10 14 15,6-2 0-15,0-28 6 16,2-12 17-16,-6-14-23 15,-6-14 0-15,-3-27 0 16,-3-31 0-16,-6 6 0 16,-2 11 0-16,-5 24 0 0,0 32 0 15,0 9 0-15,-10 16 0 16,2 30 0-16,1 10 0 16,5 56 0-16,2 8 0 15,0 16 0-15,0 7 0 16,7-15 0-16,8 8 0 15,3-7 0 1,2-11 0-16,4-14 0 0,1-12 0 16,-3-12-140-16,-3-24-178 15,-11-10-412-15,-8 0-396 0</inkml:trace>
  <inkml:trace contextRef="#ctx0" brushRef="#br0" timeOffset="-184287.46">31170 14414 2271 0,'0'0'915'0,"0"0"-723"16,0 0 100-16,0 0-159 16,179-89-133-16,-121 73-303 15,-19 6-872-15</inkml:trace>
  <inkml:trace contextRef="#ctx0" brushRef="#br0" timeOffset="-182858.85">30553 15757 849 0,'0'0'1065'0,"0"0"-914"15,0 0 217-15,0 0 173 16,0 0-322-16,0 0-31 15,0-106-5 1,-25 88-66-16,-8 4-7 0,-7 6-23 16,-7 4-35-16,-2 4-11 15,2 0-11-15,7 13-8 0,11 4-16 16,14 1-5-16,12-8-2 16,3-2 0-16,18-8 1 15,18 0 8-15,4 0-7 16,0-12 5-16,-4-8-5 15,-7-2-1-15,-9 0 0 16,-9 0 8-16,-4 4 1 16,-7 4 26-16,0 9-35 15,0 5 0-15,-3 6 0 16,-5 25 0-16,1 9 0 16,7 14 0-1,0 8 0-15,5 4 0 0,14-4 0 16,6 2 0-16,-1-6 0 0,-3-3 0 15,-6-3-29-15,-9-12-4 16,-6 0 14-16,-2-12 17 16,-27-2-4-1,-6-8 6-15,-7-6 0 16,-1-6-1-16,3-6-1 0,9 0 1 16,8-10 1-16,17-16 5 15,6-6-5-15,14-16 0 16,21-10-5-16,12-14-16 15,8-3 20-15,3-1-7 0,0 8 8 16,-4 14 8-16,-7 14-8 16,-12 18 21-16,-6 18 12 15,-9 4-9-15,-2 18 13 16,-4 18-37-16,-4 8 0 16,-1 0 0-16,3 0 0 15,-4-3 0-15,1-10 0 16,-2-8 0-16,-4-5 0 15,-1-17-14 1,-2-1 8-16,0 0 6 0,0-18 6 0,0-10-5 16,6-12-1-1,13-12 0-15,12-4-7 0,6-2-4 16,7 6 6-16,6 10 4 31,-4 13 1-31,-3 14 0 0,-5 7-1 16,-7 8 2-16,-4 0 5 0,-8 0-6 15,-1 8 0-15,1 2 7 16,0-6-7-16,2 0 1 31,3-4-1-31,-2 0-11 0,-4-4 11 0,-7-13-8 0,-11 3 3 16,0 0 4-16,-13 2 1 31,-18 10-1-31,-7 2 0 0,-3 0 1 0,4 23 5 16,3 9-5-16,12 0 0 31,11 4 8-31,11-2-7 16,0-6 0-16,20-8 5 15,14-10 0-15,5-10 1 16,1 0-7-16,-3-12 0 16,-9-12 2-16,-4-6-1 0,-7 2 12 15,-4 2-13-15,-5 4 0 16,2 8 0-16,-4 10 0 15,3 4 0-15,3 4 0 16,1 18 0-16,5 0 0 16,3 2 0-16,6-6 0 15,0-6 0-15,0-8 0 16,0-4 0-16,-5-18-8 16,-2-16-10-16,-4-8 10 15,-3-11 8-15,-1-1 0 16,-4-8 0-16,1 0 1 0,-5 8 6 15,-4 6 19 1,0 20-26-16,0 18 0 0,0 10 0 16,-2 34 0-16,-7 28 0 15,-1 32 0-15,0 34 0 16,1 29 0-16,3 3 0 16,4-31 0-16,2-35 0 15,0-34 0-15,0-8 0 16,-2 2 0-16,-1-1 0 15,-2-8 0-15,-4-18-198 16,-15-27-289-16,2-18-319 0,0-18-581 16</inkml:trace>
  <inkml:trace contextRef="#ctx0" brushRef="#br0" timeOffset="-182323.7">31671 15450 1222 0,'0'0'1021'0,"0"0"-686"16,0 0 267-16,0 0-265 15,0 0-112-15,132-94-116 16,-103 108-44-16,-3 18-34 16,-3 12-11-16,-9 8-20 15,-14 2-38-15,0 5-112 16,-21-9-54-16,-10-2 30 16,-4-4 11-16,1-16 75 0,7-6 70 15,11-10 18-15,14-12 33 16,2-4 76-16,27-22-46 15,22-16-24-15,12-14-5 16,16-26-32-16,14-29 8 16,-6-31-9-16,-18 12-1 15,-27 27 8-15,-28 33-7 16,-12 36 48-16,0 8 65 16,-19 10-4-16,-5 16-14 15,-7 12-51-15,-1 38 6 0,5 20 7 16,6 11-32-16,9-1-5 15,6 0 10-15,6-4-11 16,0-16-4-16,6-8-14 16,15-11-1-16,1-19 14 15,3-12-15-15,1-10 0 16,5-2 9-16,3-23-9 16,2-8 0-16,1-2 0 15,-1 7 0-15,-3 8 0 16,-4 14 0-16,-4 6 0 15,-3 14 0-15,-4 12 0 16,-4 14 0-16,-4 1 0 16,-1-1 0-16,3-4 0 0,-1-4-14 15,13-10-254-15,-1-12-411 16,-2-8-569-16</inkml:trace>
  <inkml:trace contextRef="#ctx0" brushRef="#br0" timeOffset="-182191.97">32884 15611 2119 0,'0'0'1178'16,"0"0"-900"-16,0 0 243 16,0 0-521-16,0 0 0 15,0 0 0-15,-116-77-125 16,72 55-2840-16</inkml:trace>
  <inkml:trace contextRef="#ctx0" brushRef="#br0" timeOffset="-172458.73">24965 16704 1609 0,'0'0'807'16,"0"0"-621"-16,0 0 188 15,0 0-9-15,0 0-128 16,0 0-103-16,-89-103-10 16,62 63-28-16,-2-8-22 15,-4-6-19-15,-3-12-20 0,1-7-35 16,-2-7 0-16,4-6 0 16,8 6 0-16,8 4 0 15,9 19 0-15,8 21 0 16,0 18 0-16,19 18 0 15,10 4 0-15,4 36 0 16,-2 15 0-16,-1 17 0 16,-12 8 0-16,-12 4 0 15,-6 0 0 1,-15-7 0-16,-28-5 0 0,-11-6 0 0,-8-16 0 16,7-10 0-16,10-14 0 15,20-12 0-15,21-14 0 16,4 0 0-16,38-24 0 15,24-10 0-15,21-2 0 16,10-4 0-16,5 4 0 16,-4 6 0-16,-12 8 0 15,-13 12-138-15,-8 10-206 16,-24 0-427-16,-12 0-511 0</inkml:trace>
  <inkml:trace contextRef="#ctx0" brushRef="#br0" timeOffset="-172057.69">25751 15950 2364 0,'0'0'735'0,"0"0"-464"15,0 0 22-15,0 0-133 16,0 0-49-1,-31 130-43-15,49-46-7 0,7 6-28 16,-3 7-33-16,2-3 0 16,-1-8 0-1,-4-10 0-15,0-14 0 0,-3-22 0 16,-6-13 0-16,1-18 0 16,-4-9-16-16,2-9 15 15,0-23-6-15,2-13 7 16,5-3-1-16,-1 2 2 15,1 10 1-15,-1 14-2 16,-1 10 0-16,3 12 0 16,2 0-1-16,3 18 1 0,5 12-1 15,2-2 1 1,6 6-2-16,3-6-40 0,4-6-106 16,16-4-178-16,-11-10-447 15,-2-8-422-15</inkml:trace>
  <inkml:trace contextRef="#ctx0" brushRef="#br0" timeOffset="-171522.93">26636 16441 2225 0,'0'0'576'16,"0"0"-126"-16,0 0-114 16,0 0-128-16,0 0-97 15,-127-66-51-15,113 78-21 0,4 20-25 16,1 12 2-16,5 2-10 15,0 6-6 1,4-8 0-16,0-8-6 0,6-4-3 16,5-14 9-16,2-5-12 15,0-13 0-15,0 0 0 16,3-13 12-16,-3-9-1 16,-1-6 2-16,-3-2-1 15,-5 8 9-15,-2 12-8 16,-2 6 7-16,0 4-8 15,0 10 0-15,2 20-1 16,3 2-5-16,2 2 3 0,6-10-3 16,8-6 1-16,0-10 4 15,6-8-16-15,2 0 17 16,0-18-6-16,0-14 7 16,4-4-1-16,-1-4 6 15,1 0 6-15,0 10 7 16,-4 8 16-16,0 12-7 15,-2 10 4-15,-2 0-32 16,4 24 0-16,-2 10 0 16,-4 2 0-16,0 0 0 15,-7 0 0-15,-7-6 0 16,-9 2 0-16,0-9 0 0,-25 3-3 16,-13-4-74-16,-24 10-109 15,8-4-361-15,10-2-836 0</inkml:trace>
  <inkml:trace contextRef="#ctx0" brushRef="#br0" timeOffset="-170827.38">27503 16625 2116 0,'0'0'762'16,"0"0"-473"-16,0 0 191 15,0 0-249-15,0 0-114 16,0 0-67-16,0 0-23 16,118-64-3-16,-66 64-24 15,-2 0 0-15,-3 22 0 16,-9 14 0-16,-9 8 0 0,-16 6 0 31,-13-1 0-31,0 1 0 16,-9-6 0-16,-11-8 0 15,1-10 0-15,5-12 0 16,7-6 0-16,7-8 0 16,0-12 0-16,18-28 0 15,11-10 0-15,7-8 0 16,4-4 0-16,0 9 0 0,-4 15 0 15,-5 16 0-15,-5 18 0 16,-5 4 0-16,-9 24 0 16,0 16 0-16,-1 8 0 15,-1-3 0-15,3-5 0 16,2-4 0-16,5-14 0 16,5-8 0-16,4-14 0 15,2 0 0-15,2-18 0 16,-4-12 0-16,-2-8 0 15,-2-1 0-15,-8 3 0 16,-1 10 0-16,-7 12 0 16,-5 14 0-16,1 0 0 15,-3 14 0-15,4 16 0 0,6 1 0 16,3-3 0-16,10-2 0 16,8-8 0-16,8-8 0 15,1-10 0-15,-2 0 0 16,-5-10 0-16,-4-16 0 15,-12-10 0-15,-11-5 0 16,-8-9 0-16,-4-2 0 16,-25 2 0-16,-11 14 0 15,-12 18 0-15,-12 18 0 0,-48 60 0 16,14 18-254-16,3 0-771 0</inkml:trace>
  <inkml:trace contextRef="#ctx0" brushRef="#br0" timeOffset="-170091.5">26812 17271 1699 0,'0'0'689'16,"0"0"-427"-16,0 0 267 15,34-102-185-15,-36 80-162 16,-27 8-50-16,-16 10-33 16,-9 4-36-16,-3 4-24 15,3 18-32-15,9 6 8 16,14 2-15-16,18-2 11 15,13 2-20-15,4-8 9 0,34 0 0 16,15-8 16-16,12 0-15 16,7-6 6-16,-3 6-7 15,-3 0 1-15,-7 4-6 16,-15 8 5-16,-15 10 0 16,-18 4 0-16,-11 5 7 15,-14 3-7-15,-25-2 4 16,-13-2-1-16,-4-4-6 0,-2-8 3 15,10-10 0 1,12-14 0-16,16-8 0 0,18-12-14 16,2-30-65-16,39-18 8 15,20-12 19-15,12-4-55 16,9-5 23-16,3 5 47 16,-8 10 11-16,-12 12 26 15,-18 10-1-15,-16 8 1 16,-19 8 36-16,-10 6 43 15,0 9 17 1,0 4 23-16,-10 9-37 0,0 4-20 16,4 28-62-16,6 12 0 15,0 18 0-15,18 28 0 16,19 22 0-16,10 27 0 16,2 3 0-16,-9-22 0 15,-11-31 0-15,-15-31 0 16,-5-8 0-16,-1 0 0 15,-3 2 0-15,-2-6 0 16,-3-16 0-16,0-21-99 0,-14-9-176 16,-5-27-258-16,-9-57-147 15,4 4-23-15,3-4-340 0</inkml:trace>
  <inkml:trace contextRef="#ctx0" brushRef="#br0" timeOffset="-169901.61">27326 17548 474 0,'0'0'1344'0,"0"0"-855"16,-10-103 37-16,10 67-60 15,6 10-197-15,27 0-78 16,10 8-56-16,12 4-59 16,6 4-46-1,-1 6-14-15,-7 4-16 0,-11 4-2 16,-15 14 2-16,-19 10-20 16,-8 8 20-16,-35 0 0 0,-17 4 0 15,-6 4-2-15,2-7-2 16,12-7-50-16,19-2-110 15,25-12-127-15,27-6-505 16,13-6-190-16</inkml:trace>
  <inkml:trace contextRef="#ctx0" brushRef="#br0" timeOffset="-168765.79">28066 17419 967 0,'0'0'1294'0,"0"0"-1008"16,0 0 263-16,-21-108-280 15,5 82-113-15,0 12-70 16,0 6-4-16,-1 8 10 16,-5 0-47-16,-1 22-27 15,-2 14 7-15,6 4-11 16,5 8 8-16,7-2-20 16,7-2-1-1,0-7-1-15,23-11-6 0,8-12-1 16,5-10 7-16,1-4 0 15,-1-8 10-15,-5-16-10 0,-4-11 6 16,-7 3 5-16,-7 0-11 16,-6 6 0-16,-2 8 11 15,-3 10-2-15,0 8 7 16,-2 4-14-16,2 22-2 16,3 2 0-16,3 7-3 15,6-8-6-15,-1 0 9 16,3-9-1-16,-3-8 1 15,0-6-1-15,1-4 1 16,1-4-1-16,3-16-1 16,3-6 2-1,0-5 0-15,2 3 0 0,-3 2 12 0,0 8-5 16,-2 10 34-16,-5 6 4 16,-1 2-21-16,-4 2 0 15,1 20-24-15,1 8 0 16,-2-2 0-16,3 3 0 15,5-3 0-15,1-10 0 16,4-6 0-16,1-8 0 16,3-4 0-16,-1-12 0 15,-2-12 0-15,1-6 0 16,-4 2 0-16,-3-3 0 16,-1 9 0-16,-1 8 0 0,-1 6 0 15,-1 8 0-15,1 0 0 16,1 14 0-16,1 8 0 15,3 0 0-15,0 5 0 16,2-5 0-16,-3-4 0 16,1-8 0-16,1-10 0 15,-4 0 0-15,1 0 0 16,-1-18 0-16,3-5 0 16,-1 4 0-1,0-2 0-15,-5 7 0 0,0 9 0 16,-1 0 0-16,-2 5 0 0,0 0 0 15,2 0 0 1,2 14 0-16,1 4 0 0,1 5 0 16,1-1 0-16,-3-4 0 15,3-8 0-15,-3-2-8 16,3-8-23-16,1-4 7 16,4-14 23-16,1-10 1 31,0 2 1-31,5-1-1 0,-3 13 1 0,-1 6 13 15,2 8-1 1,-2 0 22-16,2 0-35 16,6 8 0-16,1 1 0 15,5-4 0-15,4-1 0 16,-1-4 0-16,0 0 0 16,-7-18 0-16,-8-8 0 15,-7-6 0-15,-12-4 0 16,-6-8 0-16,0-4 0 15,-6 2 0-15,-15 10 0 16,1 14 0-16,-1 18 0 0,0 4 0 16,6 26 0-16,1 24 0 15,5 18 0-15,5 12 0 16,2 12 0-16,2 3 0 16,0-1 0-16,0-6 0 15,0-12 0-15,0-13 0 16,-2-13 0-16,-12-24-224 15,-1-16-398-15,-3-10-437 0</inkml:trace>
  <inkml:trace contextRef="#ctx0" brushRef="#br0" timeOffset="-168623.72">29337 16946 2320 0,'0'0'749'16,"0"0"-401"-16,0 0-63 15,0 0-237-15,0 0-48 16,0 0-713-16,0 0-917 0</inkml:trace>
  <inkml:trace contextRef="#ctx0" brushRef="#br0" timeOffset="-167823.62">30150 16687 884 0,'0'0'1597'0,"0"0"-1306"15,0 0 31-15,0 0-37 16,0 0-9-16,22 121-117 0,-22-47-62 16,0 12-50-1,0-2-31-15,2 1 3 0,23-9-19 16,11-12-9-16,8-12-2 15,7-20-2-15,1-18 12 16,-4-14 1-16,-6-6 0 16,-7-30 16-16,-14-12-15 15,-11-10 20-15,-10 0-9 16,0 0-11-16,-10 9 46 16,-7 13-23-16,3 18-9 15,5 8-15-15,5 10 0 16,4 0 0-16,0 2 0 15,15 14 0-15,12 2 0 16,6-4 0-16,3 0 0 16,-2-2 0-16,0-6 0 15,-9 2 0-15,-4 2 0 16,-5 7 0-16,-7 5 0 16,-5 2 0-16,-4 2 0 15,0 6 0-15,0-2 0 16,8-2 0-16,13-6 0 15,10-4 0-15,13-6 0 0,10-12 0 16,6 0 0-16,0-4 0 16,-6-18 0-16,-12-10 0 15,-9-4 0-15,-10-4 0 16,-14-4 0-16,-9 4 0 16,0 8 0-16,-20 11 0 15,-7 15 0-15,0 6 0 16,3 18 0-16,9 14 0 15,7 9 0-15,8-1 0 16,2 0 0-16,27-6 0 0,16-10 0 16,7-6 0-1,5-14 0-15,3-4 0 0,-8-8 0 16,-10-16 0-16,-13-12 0 16,-9-8 0-16,-11-4 0 15,-7-2 0-15,-2 5 0 16,0 9 0-16,0 18 0 15,-6 14 0-15,-1 4 0 16,5 32 0-16,2 16 0 0,0 11 0 16,9-1 0-16,17 0 0 15,12-10 0-15,0-8 0 16,3-12 0-16,-8-28-179 16,-13-6-388-16,-11-20-448 0</inkml:trace>
  <inkml:trace contextRef="#ctx0" brushRef="#br0" timeOffset="-167660.44">30511 16942 2866 0,'0'0'759'15,"0"0"-663"-15,133 0 18 0,-52-14-33 16,39-22-81-16,-17 0-219 15,-14 0-789-15</inkml:trace>
  <inkml:trace contextRef="#ctx0" brushRef="#br0" timeOffset="-167491.01">32211 17056 3504 0,'0'0'80'0,"0"0"-80"16,0 0-1033-16</inkml:trace>
  <inkml:trace contextRef="#ctx0" brushRef="#br0" timeOffset="-66227.84">23208 13858 1595 0,'0'0'538'0,"0"0"-401"16,0 0 81-16,0 0 78 15,0 0-79-15,0 0-99 16,-77-106-55-16,35 84-21 16,-14-3-10-1,-12 0 5-15,-15 0-20 0,-27 3-10 0,-23 12-1 16,6 9-6-16,15 1 10 16,16 19 0-16,23 22 16 15,-7 15-1-15,-10 32-4 16,13 32-10-16,10 35-1 15,20 5-9-15,25-3 20 16,22-17-6-16,5-16-7 16,37 1 1-16,16-9-2 15,2-22-1-15,2-18 0 0,-6-22-5 16,7-11-1-16,32 11 6 16,39-8-6-1,44-8 0-15,11-22 0 0,-4-16-9 16,-15-24 7-16,-26-20-14 15,-23-2 1-15,-28 2 7 16,-26-5 8-16,-9-17 7 16,-4-38-7-16,-15-38 1 15,-12-21 26-15,-27 5-1 0,-33 13 5 16,-21 19 4 0,-6 22 2-16,-2 19-2 15,4 25-7-15,-9 15 19 0,-13-2-1 31,-15 7-20-31,-15 4 11 0,6 16-37 16,10 12-40-16,20 8-136 16,30 0-186-16,32 0-752 0</inkml:trace>
  <inkml:trace contextRef="#ctx0" brushRef="#br0" timeOffset="-66089.78">24105 13850 2493 0,'0'0'520'0,"0"0"-520"0,0 0-864 0</inkml:trace>
  <inkml:trace contextRef="#ctx0" brushRef="#br0" timeOffset="-34928.39">7234 10465 1213 0,'0'0'221'0,"0"0"-21"0,0 0 34 16,0 0 3-16,0 0-31 15,0 0-117-15,-105-38-64 16,105 38-9-16,0 12 3 16,0 0 24-16,3-2 15 15,30-2-32-15,40-6 26 16,70-2 46-16,89-36-2 15,53-14-14-15,27-8-55 16,-14 4-20-16,-46 14 9 16,-43 15-16-16,-61 11-1 15,-59 10-41 1,-45 4-158-16,-26 0-71 0,-34 27-63 0,-19 0 22 16,-23 0-178-16</inkml:trace>
  <inkml:trace contextRef="#ctx0" brushRef="#br0" timeOffset="-34556.43">7172 10834 1463 0,'0'0'351'0,"0"0"-235"15,0 0 95 1,0 0 24-16,0 0-36 0,0 0-106 16,0 0-59-16,-27-90-9 15,54 78 42-15,13-4 4 16,34-4-15 0,53-10-11-16,64-10-13 15,50-3-5-15,23 3-20 0,4 7-6 16,-25 8 11-16,-25 7-12 0,-51 4 0 31,-53 6-9-31,-50 2 5 0,-28 2 4 16,-11 2 0-1,-7 0 7-15,-5 0 15 16,-11 0 79-16,2-4-73 16,41-24-28-16,-1-2-603 15,10-4-785-15</inkml:trace>
  <inkml:trace contextRef="#ctx0" brushRef="#br0" timeOffset="-34470.2">10347 10313 2189 0,'0'0'0'16,"0"0"-345"-16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5:59:15.9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2428 4259 1894 0,'0'0'500'16,"0"0"-193"-16,0 0-3 16,0 0-54-16,0 0-59 15,0 0-18-15,0 0-20 16,-89-6-59-16,89 6-8 15,0-2-22-15,13-2-38 16,20 0 28-16,44-4-54 16,52-2 0-16,51-4 0 0,26 0 0 15,-9-1 0-15,-45 8 0 16,-54 0-15-16,-34 3-45 16,-25 1-75-16,-13 3-107 15,-16 0-113-15,-10 0-137 16,-39 0 138-16,-28 2-282 15,-15 3 344-15,0-2 292 16,5-3 83-16,20 0 416 16,17-7 84-16,15-4-115 15,14 0-205-15,9 6-18 16,2 5-104-16,0 0-74 16,0 22-65-16,0 22 10 15,0 18 31-15,0 16-31 0,0 27 12 16,-4-7-23-16,-10 4 0 15,1-4-2-15,0-20-171 16,3 21-164-16,4-27-331 16,4-22-417-16</inkml:trace>
  <inkml:trace contextRef="#ctx0" brushRef="#br0" timeOffset="1070.33">3805 4710 1778 0,'0'0'822'0,"0"0"-356"16,0 0-176-16,7-126-54 15,-9 90-86-15,-21 5-42 16,-8 10-65-16,-9 14-25 16,-7 7-15-16,-9 27-1 15,3 21-2-15,4 14 0 16,9 6-3-16,18-4-3 15,17-10-12-15,5-16-2 16,20-14 10-16,16-20 10 16,8-4 49-16,4-18-7 0,-4-15-7 15,-7-6-1 1,-8 1-32-16,-8 8 4 0,-8 8 18 16,-9 14-6-16,-1 8-18 15,-3 4-3-15,4 24 3 16,5 12-12-16,6 4 12 15,10-1-2-15,8-7-19 16,8-14-36-16,1-12 21 16,2-10-60-16,-3-12 33 15,-6-25 54-15,-6-11-3 16,-4-10 12-16,-6-10 13 0,-2-6-12 16,-4 0 11-1,-7 5 15-15,-1 13 29 0,-5 18 25 16,0 20-27-16,0 18 7 15,0 6-43-15,-9 34-18 16,-4 20 15-16,2 15-15 16,-1 9 0-16,4 0 0 15,5-6 0-15,3-10 0 16,0-14 0-16,0-18-18 16,5-13-20-16,10-17-43 0,10-6 8 15,10-20 20-15,10-22-38 16,9-15 8-16,3-11 40 15,-1-4 35-15,-9 4 8 16,-9 10 71-16,-16 16 59 16,-11 15-2-16,-9 18-31 15,-2 7-35-15,-2 2-62 16,-18 10 0-16,-8 16 0 16,-9 4 0-16,-3 4 0 15,3-2 0-15,1-4-39 16,9-8-5-16,9-8 22 15,12-6-11-15,3-4 18 16,3-2 5-16,0 0 9 16,9 0-7-16,7 0-7 0,1 0 15 15,4 0-1-15,-1 0 1 16,2 10 6-16,0 8-5 16,1 8 0-16,4 0 6 15,0 3-6-15,4-7-1 16,6-4 0-16,8-8 0 15,6-9 14-15,3-1-14 16,-4-3 2-16,2-18-2 16,-10-5-7-16,-3-6 6 15,-10-6 1-15,-8-4 0 16,-7-2 16-16,-12 4-14 16,-2 2 4-16,0 12 12 0,-18 10-6 31,-7 16 0-31,-4 0-12 0,0 30 0 0,3 12 0 15,4 12 6-15,13 2-5 16,9-2 17-16,2-4-18 16,32-10 0-16,10-9-6 15,10-13-4-15,6-14 2 16,0-4-103-16,5-28-169 16,-16-8-379-16,-16 0-733 0</inkml:trace>
  <inkml:trace contextRef="#ctx0" brushRef="#br0" timeOffset="2600.96">6532 4678 1617 0,'0'0'581'0,"0"0"-337"15,0 0-58-15,-48-103 20 16,19 74 10-16,-3 0-81 15,-2 8-18-15,-1 2-2 16,-1 13 10-16,-2 6-46 16,-1 3-32-16,-2 26-4 15,3 14-31-15,7 7-1 16,8 6 1-16,17 0-5 0,6-8-7 16,14-8 0-1,21-13-4-15,12-14 4 0,4-13 7 16,3 0-5-16,-6-20 29 15,-7-10-30-15,-10-4 56 16,-11 0-15-16,-6 4-6 16,-10 8 20-16,-2 8-37 15,-2 8-5-15,0 6-14 16,2 0-11-16,5 20 1 16,5 8 2-16,3 6 5 15,5-2-6-15,4-4 6 16,1-6-4-16,-1-8 5 15,3-10 4-15,0-4 5 0,0-1-6 16,4-21-1-16,-2-9 7 16,2-1-7-16,-5 2 0 15,-1 4 2-15,-5 6 5 16,-1 10-14-16,-4 6 7 16,3 4-16-16,-1 4 15 15,1 16-10-15,0 6 10 16,-2 2-8-16,-3 2 1 15,-2-4-14-15,-2-2-22 0,0-7-13 16,0-8 33-16,2-7-7 16,2-2 11-16,5-6 20 15,9-20 1-15,2-8 17 16,2-4-11-16,0 4-5 16,-6 8 41-16,-5 8-8 15,-6 10-10-15,-4 8-11 16,1 0-8-16,1 18 1 15,3 8 2-15,3 6-9 16,5-2 3-16,5-4-3 16,8-6-19-16,4-11 8 15,2-9-2-15,-1 0 13 0,-6-18 6 16,-6-9 2-16,-9-3 14 16,-6 2-14-16,-8 4 17 15,-4 8 10-15,0 6-13 16,1 8 0-16,-1 2-22 15,7 0-20-15,2 16 20 16,6 2-15-16,6 0 14 16,8-2 0-16,5-4 1 15,4-8 1-15,2-4-1 16,0 0 0-16,-3-14-1 16,-6-8-7-16,-6-8 8 15,-7-2 9-15,-6 0 0 16,-6 2 31-16,-4 8-4 0,-4 5 0 15,0 13-36-15,0 4 0 16,3 15 0-16,3 27 0 16,6 22 0-16,10 28 0 15,10 33 0-15,7 23 0 16,-5 2 0-16,-12-28 0 16,-13-31 0-16,-9-35 0 15,0-6 0 1,-20 4 0-16,-9-2 0 0,-9 1 0 0,-6-17 0 15,-6-17 0-15,-1-16 0 16,0-3 0-16,4-28 0 16,9-24 0-16,16-33 0 15,22-35 0-15,9 4 0 16,29 9 0-16,18 17 0 16,6 28 0-16,11 2-12 15,14 5-120-15,18 18-353 16,-22 15-405-16,-17 13-522 0</inkml:trace>
  <inkml:trace contextRef="#ctx0" brushRef="#br0" timeOffset="3429.69">8901 4670 2176 0,'0'0'754'0,"0"0"-216"0,0 0-228 16,0 0-130-16,0 0-129 15,0 0-50-15,0 0-1 16,-27 46 0 0,27 2-1-16,14-2 1 0,15-6 0 0,11-13 0 15,6-12-20 1,5-15 11-16,1 0-8 0,-10-18 17 16,-7-15 6-16,-12-12 0 15,-10-5 6-15,-13-6 4 16,0-2-15-16,-20 6 0 15,-20 10-1-15,-11 18-18 16,-11 20 18-16,-5 4-12 16,5 32 3-16,10 12 9 15,19 4-18-15,19 0 17 16,14-6-18-16,27-8-2 16,26-14 21-1,16-12-1-15,12-8 0 16,1-10 1-16,-8-20-2 15,-10-6 2-15,-14-2 2 16,-13 2-1-16,-12 8 41 16,-10 8-12-16,-6 14 5 15,-5 6-35-15,4 14-7 16,0 24 7-16,3 10 0 16,5 4 0-16,1-2-9 15,4-10-18-15,-5-14-18 16,-3-9 19-16,-2-16 20 15,0-1 6-15,2-18 19 0,5-16-18 16,2-6 6-16,7-6-6 16,0 4-1-16,-3 8 15 15,-1 8-14-15,-4 14 9 16,0 12-10-16,-1 0 0 16,-1 16 3-16,3 12-2 15,0 4 7-15,5 0 13 16,1-4-20-16,3-4 8 15,5-9-2-15,3-8-6 16,6-7 5-16,2 0-6 16,4-18 0-16,-1-10 3 0,-3-8 5 15,-3-6-9-15,-8-6 1 16,-10 0 0-16,-11 2 14 16,-13 7-13-16,0 16 17 15,-33 16-10-15,-11 7-2 16,-10 35-12-16,0 15 6 15,10 8-6-15,15 0 5 0,19-6 1 16,10-8 0-16,26-12-7 16,25-12 19-16,18-16-24 15,11-4 9-15,16-32-90 0,-17-6-231 16,-27-2-562-16</inkml:trace>
  <inkml:trace contextRef="#ctx0" brushRef="#br0" timeOffset="5035.55">11232 4644 1891 0,'0'0'501'15,"0"0"-362"-15,0 0-26 16,0 0 74-16,0 0 40 15,0 0-37-15,137 4-61 16,-90-4-36-16,-2-14-38 0,-10-2 7 16,-12-4 1-16,-15 0 6 15,-8-2-2-15,-4 1-47 16,-21 6-19-16,-6 5-2 16,-4 7-5-16,1 3 5 15,3 10-11-15,8 15-2 16,15 7 14-16,8 4-24 15,14 0 19-15,32-2 5 16,35-6 27-16,39-10 12 16,36-14-13-16,11-4-17 15,-11-8-9-15,-36-12-36 16,-35 2-27-16,-25 0 19 0,-14-2-1 16,-3-2 39-16,-3-2 6 15,-4-4 7-15,-18 2 38 16,-10 1 10-16,-8 6-10 15,0 2 5-15,-22 9-19 16,-11 8-31-16,-9 4 0 16,-6 26-10-16,2 13 8 15,5 7-17-15,10 0 10 16,14-6 8-16,15-8 0 16,2-12-5-16,13-10-12 15,18-14 18-15,6 0 22 0,6-20-5 16,-3-14-4-16,0-12 10 15,-7-8 7-15,-4-10 19 16,-4-6-22-16,-5-7-6 16,-9 3-4-16,-4 6-17 15,-4 12 0-15,-3 18 5 16,0 20 7-16,0 18 0 16,-12 4-12-16,-3 34-6 15,-1 16 5-15,3 12-16 16,7 6 9-16,6 0 8 15,0-3-2-15,28-9-4 16,14-10-1-16,12-10 6 0,11-12-9 16,4-12-34-16,4-14-14 15,1-2 5-15,-5-8-4 16,-9-18 35-16,-6-8 22 16,-15-10 12-16,-10-2 31 15,-13 0 1-15,-12 6-10 16,-4 8-4-16,-2 9 3 15,-18 14-2-15,-7 9-31 16,-2 0-6-16,0 11 0 0,0 11-13 16,5 3 10-1,6-1-2-15,9-5-2 0,9-4 5 16,0-5-14-16,20-4-25 16,11-6 14-16,9 0-15 15,3-2 30-15,-5-16 3 16,-5 0 15-16,-8-3 22 15,-12 2 29-15,-9 2 28 16,-4 5 8-16,0 6-30 16,0 6-3-16,-4 0-54 15,-7 18-15-15,0 21 15 16,6 11-7-16,5 12 7 16,0 12-1-16,12 6 2 0,15 7-1 15,4-1 0-15,0 0 0 16,-4-2-6-16,-10-8 6 15,-8-8 0-15,-9-9 0 16,0-13 0-16,-18-12 0 16,-8-12 0-16,-8-12 0 15,-1-10 10-15,-3-4-9 16,2-26-1-16,9-16 0 16,9-16-6-16,18-25 6 15,16-27-2-15,26 6-1 16,9 10-3-16,11 13 6 0,-1 21 0 15,8-2-1 1,5-4-7-16,-8 9 7 0,-10 7 2 16,-9 10-1-16,-11 6 16 15,-15 6-10-15,-7 6 3 16,-9 8 3-16,-5 6-12 16,-2 4 0-16,-23 8 0 15,-6 0-12-15,-7 26 12 16,5 12-12-16,6 12 3 15,14 4 9-15,13 5-6 0,6-3 6 16,30-6 0 0,15-10-19-16,12-10 19 0,35-16-123 15,-19-10-397-15,-7-4-843 0</inkml:trace>
  <inkml:trace contextRef="#ctx0" brushRef="#br0" timeOffset="5422.1">15003 4081 1560 0,'0'0'956'0,"0"0"-700"16,-6-105 56-16,1 71-76 15,-1 10 9-15,1 10-113 16,0 14-45-16,-6 2-72 16,-11 52-1-16,-7 41-14 15,0 45 18-15,7 22 4 16,13 1 25-1,9-15-14-15,4-20 3 0,12-24-14 16,-1-21-11-16,-3-21-8 16,-1-8-3-16,-5 2-8 15,2-2-2-15,-8-2-98 16,-10-25-152-16,-14-17-290 16,-7-10-339-16</inkml:trace>
  <inkml:trace contextRef="#ctx0" brushRef="#br0" timeOffset="6420.2">14667 4770 2061 0,'0'0'775'15,"0"0"-420"-15,0 0 6 16,0 0-120-16,93-120-143 16,-35 92-52-16,7 2-45 15,5 2 0-15,-6 2 3 16,-7 7 5-16,-7 8-18 15,-11 4 8-15,-7 3-11 16,-8 7 11-16,-3 17-20 16,-4 8 21-16,-3 8 7 15,-1 2-1-15,-4 2 0 16,-4-4-6-16,-5-3 1 0,0-8 5 16,0-7-6-16,0-9 0 15,0-8 4-15,0-5-2 16,6 0 19-16,15-15 4 15,10-18-16-15,9-7-3 16,4-6-6-16,3 2 0 16,-7 6-6-16,-7 10 17 15,-8 12-10-15,-7 8 0 16,-7 8-1-16,-3 2 0 16,2 20-15-16,1 6 15 0,2 8 0 15,7-2 0-15,7 0-10 16,9-10-23-16,1-8-5 15,2-12 7 1,-4-4 6-16,-8-10 25 0,-14-18 33 16,-11-8-6-16,-2-4 8 15,-11-4-13-15,-15 4-10 16,-3 6-12-16,2 8-3 16,0 9-15-16,10 10 11 15,7 4-10-15,8 3 10 16,2 0-19-16,4 0 11 15,21 0 15-15,6 0 12 0,7 0 17 16,5 0 10-16,-1 0-18 16,1 0 7-16,-4 0-17 15,-5 0-1-15,-7 0-10 16,-6 10-9-16,-3 16-1 16,-2 9 10-1,0 9 0-15,0 2 0 0,-1-2-21 16,1-4-29-16,-3-10 13 15,-5-10-4-15,-3-8 29 16,-2-12 12-16,-1 0 39 16,2-8 59-16,5-18-68 15,4-6 0-15,7-4 4 16,5-2-34-16,4 2 0 16,0 6 3-16,-2 10-3 0,-3 10 0 15,-2 10-3-15,-1 0-11 16,-2 26 14-16,-3 8-10 15,-5 4-16-15,-2 0-25 16,-6-6-39-16,-1-6-19 16,-2-12-1-16,2-9 20 15,2-5 74-15,3-9 16 16,9-19 1-16,3-6 17 0,10-6 24 16,2-2 15-16,3 4-3 15,-3 6 21-15,-4 12 0 16,-2 11-48-16,-7 9-22 15,-1 11-5 1,-1 23 0-16,-3 10 12 16,1 8-11-16,-3 4-1 15,2-4-59-15,1-6-79 16,1-7-36-16,-1-16-278 16,-4-9-273-16,-3-10-1419 0</inkml:trace>
  <inkml:trace contextRef="#ctx0" brushRef="#br0" timeOffset="7390.29">18452 4105 1743 0,'0'0'692'0,"0"0"-395"16,0 0 196-16,0 0-240 16,0 0-65-16,0 0-123 15,0 0-64-15,-83 36 9 16,44 32-1-16,-1 12 0 15,6 4 12-15,16 0-21 0,14-7 9 16,4-11 4-16,16-14-12 16,22-16-1-16,6-14 1 15,5-14 11-15,3-8 23 16,-2-12-16-16,-2-20 10 16,-4-10 31-1,-1-12-36-15,-6-13 4 0,-3-10-10 16,-3-24-18-16,-6 5 9 15,-12 1-9-15,-11 8 0 16,-2 30 17-16,-23 15 7 16,-25 26-8-16,-37 22-16 15,-33 56 0-15,-27 25-12 16,7 0 7-16,31-14 5 0,35-27-9 16,30-18 7-16,9-6 1 15,8-2 1-15,9-10-5 16,16-10 5-16,21 0 0 15,26-22 15-15,15-8 4 16,11-2-19-16,4 2 0 16,-6 10 0-16,-11 14 0 15,-10 6 0-15,-7 22 0 16,-9 24 0-16,-5 14 0 16,0 12 0-16,2 3 0 15,4 1 0-15,13-6 0 16,7-10 0-16,9-12 0 0,6-12-18 15,1-14-69 1,-4-14-183-16,-3-10-213 16,-19-22-299-16,-16-6-940 0</inkml:trace>
  <inkml:trace contextRef="#ctx0" brushRef="#br0" timeOffset="8353.92">20478 5027 772 0,'0'0'1556'0,"0"0"-933"16,0 0-287-16,0 0-22 15,11-127-90-15,18 65-100 16,8-12-62-16,6-6-22 16,9-20-16-16,-8 8-3 15,-2-2-21-15,-7 7 0 16,-16 27 0-16,-7 8 0 16,-6 20 0-1,-6 20 0-15,0 12 0 0,0 12-23 0,-6 26 17 16,2 10-3-16,4 8 0 15,14 4-6-15,26-6-7 16,16-3 7-16,6-11-2 31,-6-8 4-31,-10-8 12 0,-17-10 1 0,-17-4 0 16,-12 0 9-16,-12-2-8 16,-25 2 25-16,-17 2-9 15,-2 0-17-15,3-4-41 16,4-2-196-16,16-4-291 0,20-2-465 15</inkml:trace>
  <inkml:trace contextRef="#ctx0" brushRef="#br0" timeOffset="9127.92">21681 4463 2199 0,'0'0'563'15,"0"0"-317"-15,0 0-33 0,-71-134-38 16,38 108-67 0,-4 12-65-16,2 14-34 0,-3 4 5 15,5 26-13-15,4 8-1 16,12 4-12-16,15-4-12 16,2-4 1-16,27-10 23 15,14-9 0-15,3-12 31 16,6-3 2-16,-6-1 15 15,-7-19-12-15,-6-2-10 16,-8-4 25-16,-7 1 16 0,-7 5-13 16,-7 6-1-1,-2 8-28-15,0 6 1 0,0 0-26 16,-2 15-31-16,-3 10 23 16,5 8 2-16,0-4-22 15,11 0 19-15,18-11 0 16,7-7 9-16,7-11 12 15,-1 0-12-15,-3-5 11 16,-5-17 5-16,-5-6-14 16,-9-3 20-16,-5 1-11 15,-5 6 7-15,-6 4 7 16,-2 10-17-16,-2 8-8 16,0 2-11-16,7 4-32 0,5 14 41 15,9 5-19-15,13-4-16 16,8-6 14-16,7-9 13 15,5-4 8-15,-3-9 2 16,-7-17 0-16,-6-4 22 16,-7-4 2-16,-6 2 19 15,-7 0 20-15,-7 6-6 16,-5 6-17-16,-3 10-40 16,-3 10 0-16,0 4 0 15,0 34 0-15,0 38 0 16,11 47 0-16,23 43 0 0,8 14 0 15,5-5 0-15,-14-27 0 16,-16-46 0-16,-9-23 0 16,-8-27 0-16,-2-12 0 15,-23-2-3-15,-14-4 3 16,-16-8-15-16,-14-16 10 16,-9-10 4-16,-5-18 2 15,8-22 7-15,17-16 7 16,27-30-15-16,35-45 0 15,90-47 0-15,47-21 0 0,34 15-35 16,8 45-181-16,-56 67-422 16,-29 36-238-16</inkml:trace>
  <inkml:trace contextRef="#ctx0" brushRef="#br0" timeOffset="9499.36">23510 4453 2089 0,'0'0'841'0,"0"0"-573"16,0 0 21-16,0 0-71 0,0 0-98 16,0 0-68-1,0 0-16-15,128-37-24 0,-84 14-4 16,0-3 6-16,-8-6-14 16,-10-2 0-16,-10-4 28 15,-11-2-19-15,-5 2 12 16,-13 3-20-16,-21 12 8 15,-11 13-9 1,-9 10-8-16,-6 14 5 16,3 23-4-16,6 12 11 0,13 7-4 15,15 4 9 1,21-2 5-16,2-4 16 0,31-7-24 16,18-7 0-16,16-12 0 15,6-13-6-15,7-8-44 16,-2-7-121-1,20-18-175-15,-19-8-299 0,-17-2-181 0</inkml:trace>
  <inkml:trace contextRef="#ctx0" brushRef="#br0" timeOffset="9767.21">24214 4423 1627 0,'0'0'785'16,"0"0"-302"-1,0 0 8-15,0 0-194 0,0 0-123 16,0 0-87-16,0 0-72 15,118-25-15-15,-80 25-11 16,-3 7 4-16,-10 19-14 16,-9 9 21-16,-12 5-13 15,-4 2 13-15,-6 0 0 16,-19-2 0-16,-4-8 11 16,4-6 4-16,6-8-6 0,9-6 32 15,8-8-4 1,2-4 10-16,16 0-18 0,22 0-29 15,18-6 0-15,19-10 0 16,27-6 0-16,28-10-86 16,15-6-379-1,-25 5-435-15,-31 10-818 0</inkml:trace>
  <inkml:trace contextRef="#ctx0" brushRef="#br0" timeOffset="9893.82">25540 4596 1805 0,'0'0'920'0,"0"0"-607"16,0 0-5-16,0 0-308 16,0 0-57-16,0 0-1011 0</inkml:trace>
  <inkml:trace contextRef="#ctx0" brushRef="#br0" timeOffset="11865.76">3874 6276 1892 0,'0'0'600'15,"0"0"-376"-15,0 0 126 16,0 0-28-16,0 0-139 15,0 0-176-15,-2 24 29 16,-35 85-19-16,-11 29 14 16,6-8-2-16,9-32-22 15,13-35-5-15,13-33-2 16,3-6 0 0,1-12 2-16,3-12 4 0,0-12 100 15,20-55 28-15,15-43-100 0,11-40-5 16,0-23-4-1,-5 9-4-15,-13 38-12 0,-14 49-9 16,-6 37 0-16,-3 26 30 16,-3 13-30-1,3 1 0-15,6 47 0 0,9 48 0 16,8 39 0-16,9 15 0 16,3-7 0-16,-9-32 0 15,-7-36 0-15,-4-20 0 16,-6-9-44-16,-1 0-128 15,-13 0-193-15,0-7-320 16,-2-18-169-16</inkml:trace>
  <inkml:trace contextRef="#ctx0" brushRef="#br0" timeOffset="12022.67">3794 6653 2453 0,'0'0'526'16,"0"0"-235"-1,0 0-20-15,0 0-195 0,156-52-76 16,-45 30-99-16,47-2-196 16,-22 4-427-16,-13 6-641 0</inkml:trace>
  <inkml:trace contextRef="#ctx0" brushRef="#br0" timeOffset="12763.44">5051 6493 1692 0,'0'0'843'16,"0"0"-339"-16,0 0-196 15,0 0-59-15,-130-58-89 16,93 58-98-16,-6 0-23 16,3 18-20-16,-2 16 1 15,1 8-19-15,8 2-1 16,8 0-1 0,12-8-7-16,13-10-5 0,0-12 5 0,18-12 8 15,18-2 11 1,10-16 40-16,8-18-35 0,0-12-2 15,-6-8-7 1,-3-8 2-16,-13-7 35 0,-11-4-5 16,-11-2-1-1,-10 7-38-15,0 12 0 0,-10 18 0 16,-5 24 0-16,-3 14 0 16,1 22 0-16,-2 32 0 15,8 16 0-15,9 14 0 16,2 0 0-16,22-1 0 15,27-13 0 1,20-12-83-16,32-18-67 16,28-22-91-16,-6-16-46 15,-17-2-167-15,-21-16 114 16,-29-10 40-16,-3-8 148 16,-4-8 152-16,-18 0 123 15,-17-1 180-15,-12 3 161 16,-2 7-159-16,-2 6-13 15,-16 7-46-15,-4 13-103 16,-5 7-73-16,-5 9-40 0,1 26-30 16,-2 8 6-16,4 8-6 15,7-1-7-15,11-6 5 16,6-10-11-16,5-12-16 16,9-12 22-16,20-10 7 15,6-6 13-15,6-26 13 16,1-12-2-16,-2-14-4 15,-4-13-20-15,-7-11 0 16,-7-6 0-16,-10 0 0 16,-10 11 0-16,-2 15 0 15,0 24 0-15,-10 26 0 16,0 12 0-16,-3 53 0 16,5 41 0-16,8 34 0 0,0-2 0 15,23-23 0-15,6-33 0 16,8-26 0-16,17 2-9 15,15-4-161-15,56-16-287 16,-18-16-273-16,-7-10-650 0</inkml:trace>
  <inkml:trace contextRef="#ctx0" brushRef="#br0" timeOffset="13235.47">7220 5999 2036 0,'0'0'788'0,"0"0"-251"16,0 0-213-16,0 0-96 0,0 0-135 16,-117 67-59-16,107 47 22 15,10 30-56-15,8-9 0 16,16-33 0-16,0-40 0 16,3-30 0-16,6-3-23 15,9-11-43-15,8-13 17 16,-1-5 26-16,-2-23 23 15,-8-18 8-15,-2-7-2 16,-8-6 1-16,-8 2 26 16,-5 6-21-16,-7 13 29 0,-5 18-7 15,-4 15-14-15,0 8-20 16,0 28-12-16,0 8 12 16,0 2-3-16,0 0 4 15,7-6-2-15,18-8 0 16,4-10-8-16,4-7 3 15,0-12 2-15,-2-3 4 16,-2 0 11-16,-6-12-10 16,-7-8 22-16,-5-6-23 15,-9-4 0-15,-2-2 0 16,0 0 0-16,-9 2 0 16,-13 4 0-16,-7 1 0 0,-4 6 0 15,-5-3-11-15,-38-14-215 16,9 4-519-16,2-1-1003 15</inkml:trace>
  <inkml:trace contextRef="#ctx0" brushRef="#br0" timeOffset="13400.07">6971 6126 2697 0,'0'0'748'15,"0"0"-274"-15,0 0-297 16,0 0-177-16,0 0 0 15,178-72 0-15,-91 57 0 0,49 0-3 0,-22 1-620 32,-10 3-1666-32</inkml:trace>
  <inkml:trace contextRef="#ctx0" brushRef="#br0" timeOffset="14233.21">9540 6003 1744 0,'0'0'694'15,"0"0"-221"-15,0 0-162 16,0 0-40-16,-134-116-25 0,90 112-114 15,-8 4-52 1,-8 24-44-16,-4 26 21 0,3 21-5 16,9 13-52-16,13 6 0 15,22 2 0-15,17-8 0 16,10-8 0-16,40-13 0 16,17-15 0-16,15-16 0 15,7-14-75-15,-2-16-81 16,-9-2-126-16,-20-14-7 15,-25-18-93-15,-26-6 43 16,-7-4-53-16,-38-2 83 16,-15 6 144-16,-10 7 165 15,3 12 32-15,6 9 132 0,14 6 189 16,18 4-3 0,15 0-31-16,7 0-99 0,13 0-122 15,26 0 80-15,7 0 12 16,8 0-46-16,2-9-43 15,-8-3-34-15,-5 0-13 16,-14 4-7-16,-14 2-7 16,-5 6-8-16,-8 0-32 15,-2 4 0-15,2 21 0 16,3 11 0-16,-1 10 0 16,5 8 0-16,0 4 0 15,2 4 0-15,0-2 0 16,1-4 0-16,-6-6 0 0,0-6-45 15,5-8-213-15,-1-11-303 16,-1-14-606-16</inkml:trace>
  <inkml:trace contextRef="#ctx0" brushRef="#br0" timeOffset="14390.22">10002 6467 2192 0,'0'0'845'0,"0"0"-327"15,0 0-242-15,0 0-102 0,0 0-120 16,158-75-54 0,-87 64-9-16,43-7-160 0,-21 4-318 15,-10-3-429-15</inkml:trace>
  <inkml:trace contextRef="#ctx0" brushRef="#br0" timeOffset="15019.54">11082 5949 1646 0,'0'0'873'0,"0"0"-326"16,0 0-73-16,0 0-192 15,0 0-95-15,0 0-100 16,0 0-87-16,-67-20 0 16,49 83 0-16,3 11 0 0,5 4 0 15,10 0 0 1,0-9 0-16,19-11 0 0,16-15 0 15,17-14-18-15,6-15 12 16,6-14-12-16,1 0-6 16,-3-22 15-16,-8-13-8 15,-6-9 17-15,-6-10 2 16,1-12 4-16,6-24-4 16,-6 1-2-16,-4-3 0 15,-5 2 1-15,-20 22 0 0,-10 4 20 16,-4 22 38-16,-33 22-59 15,-21 20 0-15,-17 12 0 16,-14 32 0-16,-4 18 0 16,2 10 0-16,5 2 0 15,14-2 0-15,16-7-12 16,13-17-17-16,17-14-2 16,11-14 7-16,8-16 23 15,3-4-12-15,0-12 13 16,7-18 6-16,7-10-4 15,1-5-4-15,1 1 2 16,-3 6-4-16,1 10-5 16,-1 12 9-16,3 14-15 0,3 2-17 15,8 23 12-15,9 14 20 16,7 16 0-16,5 2 3 16,6 6-3-16,0-5 0 15,-1-4 0-15,-4-9 6 16,-4-7 0-16,-8-9-2 15,-10-4-4-15,-5-8-2 16,-6-4-8-16,-1-4-1 16,1 0-125-16,20-7-101 15,-5 0-440-15,2-3-712 0</inkml:trace>
  <inkml:trace contextRef="#ctx0" brushRef="#br0" timeOffset="15167.74">12207 6447 836 0,'0'0'1898'0,"0"0"-1522"16,0 0-67-16,0 0-164 15,0 0-145-15,0 0-754 0</inkml:trace>
  <inkml:trace contextRef="#ctx0" brushRef="#br0" timeOffset="19531.22">2840 7806 1288 0,'0'0'326'0,"0"0"-181"0,0 0-12 16,0 0-42-16,0 0-22 15,0 0-9-15,0 2 21 16,0 0 14-16,0-2 3 16,0 0 28-16,0 0 5 15,0 0 45-15,0 0 6 16,0 0-64-16,0 0-28 15,0 0-24-15,0 0-25 16,0 0-7-16,0 0-22 0,0 0 0 16,0 0-12-1,0 0 0-15,0 0-2 0,0 0 1 16,0 0-1-16,0 0 1 16,0 0 1-16,0 0 0 15,0 0 0-15,0 0-9 16,0 0 8-16,0 0 0 15,0 0-8-15,0 0 9 16,0 0 9-16,0 0-3 16,0 0 1-16,0 0-7 15,0 0 0-15,0 0 0 16,0 0 0-16,0 0 0 0,0 0 1 16,0 0 0-16,0 0 0 15,0 0-1-15,0 0-1 16,0 0-5-16,0 0 6 15,0 0 8-15,0 0-7 16,0 0-1-16,0 0 0 16,0 0-1-16,0 0 0 15,0 0-6-15,0 0 7 16,0 0 1-16,0 0-1 16,0 0 0-16,0 0-1 15,0 0-5-15,0 0 6 0,0 0 0 31,0 0-5-31,0 0 4 0,0 0 1 16,0 0 0-16,0 0 0 16,0 0-15-16,0 0 5 15,0 0-3-15,0 0-2 16,0 0 7-16,0 0 1 16,0 0-11-16,0 0 16 15,0 0-31-15,0 0 32 16,0 0-5-16,0 0 6 15,0 0 1-15,0 0-1 16,0 0-6-16,0 0 4 0,0 0-19 16,0 0-64-16,0 0-107 15,7 0-100-15,-4-2-391 0</inkml:trace>
  <inkml:trace contextRef="#ctx0" brushRef="#br0" timeOffset="20854.73">3050 7796 367 0,'0'0'1722'0,"0"0"-1415"15,0 0 17 1,0 0-37-16,0 0-190 0,0 0-97 16,0 0-10-16,-21 2 4 15,21 14 6-15,0-2-5 16,0-4 5-16,0-3 0 15,0-3 8-15,0-4-7 16,0 0 41-16,0 0 43 16,0-7 19-16,0-7-30 15,0-4-57-15,-13 0 4 0,-5 0 21 16,-6 6-15 0,-7 8 24-16,-7 4-21 0,-9 12-29 15,-6 26 11-15,-1 17-12 16,3 13 0-16,8 9 0 15,12 8-1 1,12-1 0-16,13-4-4 0,6-5-18 16,23-13 23-16,22-12-21 15,17-18 17-15,16-20-8 16,29-12 7-16,-4-20-22 16,3-22-24-16,1-16 11 15,-24-4 34-15,-3-17-6 16,-16-7 12-16,-21-4 38 0,-21 4 31 15,-13 7 9-15,-9 20 33 16,0 18 15-16,-2 25-8 16,-9 16-68-16,-7 36-49 15,2 22 1-15,1 23 6 16,-1 11-9-16,7-6 1 16,1 6-9-1,2-7 8-15,6-15-16 0,0-14 3 16,0-16 14-16,0-14-26 15,0-12 16-15,6-12-13 16,2-2 23-16,3-12 4 0,7-18-4 16,7-8 0-1,2-4 0-15,1 2 1 16,-3 9-1-16,-3 12 0 0,-3 12-15 16,-4 7 3-16,-1 7-23 15,-4 21 23-15,3 6 11 16,3 4 2-16,7 0-2 15,3-8-12-15,7-10-50 16,8-10 9-16,5-10 3 16,4 0 28-1,-2-26 5-15,-1-10 18 0,-9-8 3 16,-7-11 17-16,-10-8 1 0,-11-10 43 16,-3-3-16-16,-7-4-22 15,0 6 29-15,0 7-13 16,-2 17 21-16,-7 12-15 15,3 16 15 1,-1 12-18-16,3 10-45 0,-2 0 0 16,0 24 0-16,0 39 0 15,-1 6 0-15,1 18 0 16,0 7 0-16,4-14 0 16,2 5 0-16,0-13 0 15,2-16 0-15,14-16 0 16,-1-16 0-16,2-18 0 15,3-6 0-15,-1-10 0 0,4-26 0 16,6-12 0-16,0-13 0 16,4-4 0-16,-2-2 0 31,-1 9 0-31,-8 14 0 0,-7 12 0 0,-6 16 0 31,-9 10 0-31,0 6 0 0,0 0 0 0,-7 8 0 31,-13 14 0-31,-6 8 0 16,-7 4 0-16,-4 4 0 0,2-2 0 0,1-2-8 16,10-3 7-16,6-4-5 0,12 0 6 15,6-4-6 1,4 0-2 0,25-1-10-16,9 0 17 15,6-4-6-15,10-2 7 16,2 0 1-16,2-4-1 15,2 0-19-15,2 0-97 16,25-2-190-16,-16-2-307 16,-10-2-499-16</inkml:trace>
  <inkml:trace contextRef="#ctx0" brushRef="#br0" timeOffset="21526.15">6636 7810 2307 0,'0'0'480'0,"0"0"-160"16,0 0 135-16,-17-108-224 16,-1 84-71-16,-6 8-77 15,-7 10-23-15,-14 6-60 16,-11 8 0-16,-11 28 0 16,-4 18 0-16,3 16 0 15,7 13 0-15,12 5 0 16,20-4 0-16,20-4 0 15,9-8 0-15,34-11 0 0,24-13 0 16,19-12 0-16,17-18 0 16,3-14 0-16,-2-4-24 15,-15-16-33-15,-22-15-33 16,-23-6-2-16,-23-7 29 16,-12-3 5-16,-29 3 11 15,-18 4 22-15,-5 10 24 16,1 10 1-16,6 10 0 15,16 4 30-15,14 4 31 0,13 0-32 16,2 2-16 0,15 0-5-16,16 0 14 15,10 0 29-15,-1 0-28 0,0 0 8 0,-5 0-17 16,-10 2-13-16,-7 2 21 16,-5 6-22-1,-6 8 2-15,-2 10 20 0,-5 12-11 16,0 12 13-16,0 10-14 31,0 9-10-31,-5 3 8 16,0 0-8-16,5-6-1 15,0-8-1-15,29-20-238 0,7-16-454 16,2-21-525-16</inkml:trace>
  <inkml:trace contextRef="#ctx0" brushRef="#br0" timeOffset="21699.55">7163 8127 2374 0,'0'0'751'15,"0"0"-381"-15,0 0-32 16,0 0-203-16,0 0-108 16,180-12-8-16,-71 4-19 0,34-8-88 15,-22 0-437 1,-17-6-590-16</inkml:trace>
  <inkml:trace contextRef="#ctx0" brushRef="#br0" timeOffset="22297.68">8348 7676 2215 0,'0'0'710'0,"0"0"-339"15,0 0-49-15,0 0-118 16,0 0-109-16,-116 26-70 0,94 38 1 15,2 15 28 1,4 8-27-16,12 2-20 0,4-7 22 16,11-10-27-1,25-12-4-15,18-16-11 0,10-17-10 16,11-22 22-16,6-5-51 16,-4-19 2-16,-5-20 37 15,-11-9 8-15,-13-8 5 16,-12-12 11-16,-12-8 14 15,-8-11 31-15,-9-4-23 16,-7 0-9-16,-5 5-5 16,-24 14-19-16,-11 18 0 0,-9 23 0 15,-9 23 0-15,-6 8 0 16,-5 36 0-16,-1 18 0 16,1 15 0-16,7 3 0 15,6-2 0-15,12-6 0 16,6-10 0-16,9-13 0 15,13-14 0-15,7-13 0 16,9-11 0-16,0-3 0 16,3-8 0-16,14-20 0 15,5-11 0-15,5-1 0 16,0-2 0-16,-4 8 0 0,-4 10 0 16,-3 14 0-16,1 10 0 15,4 14 0-15,4 26 0 16,8 19 0-16,7 9 0 15,5 6 0-15,5 0 0 16,4-4 0-16,4-10 0 16,0-8 0-16,-2-12 0 15,-5-12-21-15,-4-10-128 16,-9-11-169-16,1-7-49 16,-10-18-349-16,-6-7-676 0</inkml:trace>
  <inkml:trace contextRef="#ctx0" brushRef="#br0" timeOffset="22628.15">9536 8025 1905 0,'0'0'895'0,"0"0"-370"15,0 0-195 1,0 0-81-16,0 0-110 0,0 0-86 16,0 0-53-16,58-10 0 15,-12 10 0-15,19-2 0 16,9-4 0-16,6-4 0 16,0-2-3-16,-9-5-57 15,-13 3-32-15,-18 3-40 16,-17-1-31-16,-23-1-133 15,-25 3-421-15,-13 1-586 0</inkml:trace>
  <inkml:trace contextRef="#ctx0" brushRef="#br0" timeOffset="22800.78">9810 7774 1594 0,'0'0'898'15,"0"0"-259"-15,0 0-274 0,0 0-24 16,0 0-82-16,0 0-259 15,0 0 0-15,-34-88 0 16,34 114 0-16,3 18 0 16,8 14 0-16,-3 14 0 15,-1 5 0-15,-5 3 0 16,-2-4 0-16,0 16-188 16,-11-20-432-16,-2-15-718 0</inkml:trace>
  <inkml:trace contextRef="#ctx0" brushRef="#br0" timeOffset="23194">10550 8053 2019 0,'0'0'502'0,"0"0"-310"16,0 0 10-16,0 0-33 15,119-16-88-15,-78 5-45 16,1-2-21-16,-2-5-14 16,-6-5 13-16,-6-4-2 0,-7-4 13 15,-11-2 83-15,-6-3 25 16,-4-1-17-16,-8 1-19 16,-19 2-16-16,-6 8-3 15,-9 12-25-15,-2 12-26 16,-6 2 1-16,3 32 1 15,7 16 11-15,7 14-2 16,13 7-38-16,13 1 0 16,7-2 0-16,16-8 0 15,24-6 0-15,12-12 0 16,10-12-45-16,5-14-96 0,4-12-194 16,16-6-223-1,-19-18-214-15,-14-4-793 0</inkml:trace>
  <inkml:trace contextRef="#ctx0" brushRef="#br0" timeOffset="23501.25">11215 8097 1888 0,'0'0'695'15,"0"0"-342"-15,0 0 122 16,0 0-193-16,0 0-152 16,0 0-46-16,146-89-37 15,-115 89-41-15,-9 0-6 16,-7 17 0-1,-6 13-20-15,-9 6-31 0,0 4-36 16,-4 2 38-16,-16 0 17 16,0-4 17-16,-3-3 15 15,6-12 0-15,3-5 9 16,6-7 34-16,8-5 8 16,0-6 36-16,10 0-19 15,24 0-41-15,13-8-15 16,9-6-12-16,8-4-56 15,26-14-131-15,-19 3-287 16,-9 4-534-16</inkml:trace>
  <inkml:trace contextRef="#ctx0" brushRef="#br0" timeOffset="23596.31">12173 8205 1677 0,'0'0'880'15,"0"0"-709"-15,0 0-171 0,0 0-165 0</inkml:trace>
  <inkml:trace contextRef="#ctx0" brushRef="#br0" timeOffset="28735.7">6927 10294 2011 0,'0'0'474'0,"0"0"-182"15,0 0-19-15,0 0-144 16,0 0-96-16,0 0-33 16,-25 51-1-16,25-29 0 15,0-4 1-15,0-6 23 0,2-8 14 16,12-4 24-16,1 0-1 16,6-6 21-1,-2-14 11-15,-1 0-17 0,-7-2-11 16,-9 0 26-16,-2 5-34 15,0 4-19-15,-17 3-17 32,-8 8-20-32,-6 2-8 0,0 0-2 0,0 20-1 15,2 2 4-15,8 0-13 16,10-2-2-16,11-6-10 16,0-2-29-16,11-6 1 15,18-4 22-15,8-2 17 0,-2 0 21 16,-4 0 7-1,-9-12 7-15,-8 0 2 0,-12-2 17 16,-2-2 32-16,0 0-28 16,-14-2-10-16,-5 4-10 15,-4 5-16-15,1 6 6 16,4 3-7-16,2 0-19 16,5 10-7-16,9 10 4 15,2 0-55-15,0 0-11 0,18-4-52 16,6-4 41-1,5-8 34-15,-4-4-6 0,-5 0 14 16,-7 0-18-16,-6-2 4 16,-5-4 44-16,-2 0 10 15,0 2 1-15,0 0-22 32,0 2-2-32,0 0-9 15,0 0-24-15,0 0-6 16,2 0 61-16,1 0 18 15,-3 0 38-15,0-2 86 16,0 2 20-16,0 0-11 16,0-2-36-16,0 2-23 15,0 0-7-15,0 0-30 0,0 0-17 16,0 0-11-16,2 0-3 16,3-2 1-16,-3-2-6 15,2 0 5-15,0-4 9 16,-1 2 7-16,1 0 28 15,-2 2 8-15,-2 1-22 16,0 4 12-16,0 1-7 16,0 0-13-16,0 0 8 15,0 0-30-15,-11 1-6 16,-9 20-6-16,-13 7-3 16,-12 10 9-16,-10 8 5 0,-12 6-5 15,-7 2 0 1,-8 6 0-16,-7 5 7 0,-5 3-3 15,-6 0-4-15,-1 2-1 16,-3 1-7-16,0-2 8 16,-2 3-1-16,2 3-2 15,-1-1 2-15,0 2-10 16,3 1-23-16,1-1 2 16,8-6 11-16,9-2-9 15,7-8 18-15,15-6-1 16,10-7-13-16,15-10-20 15,12-6-65-15,12-11 3 0,9-8 0 16,4-8-71 0,0-4-29-16,0 0-7 0,6-8 40 15,7-8-43-15,-1-6-14 16,-1 0 17-16,-5 0 80 16,0 1 63-16,-4 3 72 15,-2 2 45-15,0 3 160 16,0 2 99-16,0 3 20 15,0 2-43-15,0 4-18 0,0 2-108 16,-2 0-47-16,-4 0-54 16,0 8-33-16,-3 11-16 15,3 4-5-15,1 4-6 0,2-5-12 16,3-7-8-16,0-7 14 16,19-5-15-16,5-3 18 15,5-7 9-15,-2-15 1 16,-5-6 17-16,-4-2 9 15,-12-2 31-15,-6 6 26 16,0 4-21 0,-8 6 14-16,-13 12 1 0,-3 4-50 15,0 8-22-15,-3 20-6 0,5 12-13 16,3 2 7-16,11 1-9 16,8-6 6-16,0-8 3 15,11-11-35-15,15-10 17 16,3-8-7-1,2 0 31-15,-6-22 7 0,-4-4 14 16,-13-6 27-16,-6-2 36 16,-2 3-25-16,0 5 2 15,-13 6-23-15,0 8-13 16,2 6-4-16,0 6-21 16,3 0 0-16,2 0-1 15,2 14-22-15,-1 0 14 16,3 3 2-1,0-4-11-15,2-3 4 0,0-4-43 0,0-2 2 16,0-1 28-16,0-3-8 16,0 0 35-16,0 0 1 15,0 0 0-15,0 0 4 16,-2-7-5 0,-2 4 0-1,0-1 3-15,4 1-2 16,0 2-2-16,0 1-11 15,0-3-15-15,0 1 8 0,0-2-19 16,0 2 38 0,0 0 9-16,0 1-7 0,0-2 19 15,0 3-2-15,0-1-1 16,0-2 11-16,0-1-29 16,0-2 0-16,0-2-6 15,0-2 2-15,6-2 4 16,-4 0 1-16,2 2-1 15,-2 2 20-15,-2 2-4 16,0 4 16-16,0 2 2 16,0 0-7-16,0 0-10 15,0 0-17-15,0 0-2 0,0 14 2 16,0 12-23-16,0 15 23 16,0 14 1-16,0 32 0 15,-10 27-1-15,-13 31 12 16,-4 13-6-16,0 2 5 15,5-5-10-15,9-13-1 16,6 4 10-16,5 5-10 16,2 1 9-16,0 3-9 15,2-1-1-15,9 1-5 16,-4-5 0-16,-5 0 4 16,-2 1 2-16,0-7 9 15,-7-6 6-15,-8-8 0 16,-1-7-6-16,1-23-9 0,1-21-4 15,3-21 3-15,0-8-5 16,2 4 6-16,0-2 8 16,3-2-7-16,4-18-1 15,2-16 0-15,0-10-69 16,0-6-99-16,15-4-19 16,3-16-14-16,-1-6-82 15,1 4 34-15,-5-4 116 16,-3 12 77-16,-6 2 56 15,-1 6 53-15,-3 6 146 16,0 0 58-16,0 0-78 0,0 4-31 16,0 12-43-16,0 6-15 15,0 8-39-15,0-2-25 16,0 2-16-16,2-4-10 16,13-8 0-16,3 0 0 15,5-12-9-15,-2-6-18 16,4 0-46-16,-3-2 17 15,-1-20 22-15,-8-6 34 16,-9-2 1-16,-4-8 19 16,0 4 13-16,-6 4 22 0,-15 6-2 15,2 12 23-15,-4 8 7 16,1 4-35-16,1 4-15 16,6 14-27-16,4 8 7 15,4 0-13-15,7-2-7 16,0-8 5-16,2-6-13 15,16-6-4-15,5-4 4 16,-2 0-12-16,0-16 10 16,-7-4 11-16,-8-2 6 15,-6-4 6-15,0 0 6 16,-12 4-4-16,-7 8 16 0,-1 4 7 16,-1 10 2-1,4 0-33-15,6 14-25 16,11 10-230-16,0-2-520 0,13-6-1033 15</inkml:trace>
  <inkml:trace contextRef="#ctx0" brushRef="#br0" timeOffset="30034.35">4919 14945 489 0,'0'0'929'0,"0"0"-632"16,0 0 51-16,0 0 7 15,0 0-107-15,0 0-72 16,0 0-50-16,-56-6-1 16,56 4-15-16,0 2-5 15,0-2 28-15,0 2-6 16,0-2 4-16,9 2-25 16,22 0-37-16,36 0 18 15,58 0-12 1,71 0-15-16,47 4-60 0,29 0 0 0,11 6 0 15,-14 6 0-15,7 6 0 16,-6 6 0-16,-20 2 0 16,-20-6 0-16,-26-4 0 15,-28-6-35-15,-45-12-8 16,-35 0 19-16,-30-2 1 16,-18 0 23-16,1 0 1 15,2-4 14-15,1-10 33 16,-7 0-26-16,-3-2-4 15,-3 2-6 1,-1-2-12-16,3 2-12 0,1 4-75 16,1-2-179-16,-1 6 37 15,-2-4-35-15,-5 2 31 16,-6 0 46-16,-4-4-62 16,-5 0-51-16,-3 2 49 15,-3 0 107-15,-1 0 24 16,1 0-4-16,-1 2-76 0,0-2 43 15,-1 2 92 1,-3 4 65-16,-3 0 100 0,-6 4 135 16,0 0 103-16,0 0 137 15,-17 0-148-15,-10 0 21 16,-4 4-77-16,-3 8-36 16,5 4-73-16,7 2-69 15,7-2-39-15,9 2-49 16,6-4-4-16,0-6-2 15,8-2-37-15,19-6-28 16,4 0 17-16,7-6 14 16,-3-14 14-16,-6-2-10 0,-6-2 29 15,-15-2 2-15,-8 4 6 16,0 4 30-16,-6 4 5 16,-17 9 8-16,-6 5 11 15,-2 0-34-15,2 21-10 16,4 7 6-16,6 4-21 15,5-4 14-15,12-4-15 16,2-6 0-16,0-8 0 16,18-10-15-16,9 0 6 15,4-6 8-15,-2-16 2 16,-5-4 10-16,-8 0-11 16,-7-2 7-16,-7 6 18 15,-2 0-24-15,0 9-1 0,-2 8 27 16,-7 5-19-16,-5 0-2 15,3 14-6-15,0 8 0 16,2 0-1-16,7-4-8 16,2-4-3-16,0-6 2 15,7-6-53-15,10-2-8 16,-1 0 16-16,0-6 35 16,-6-12 19-16,-4 0 2 15,-6-4 0-15,0 4 33 16,-2-4 28-16,-17 8 22 15,-3 4-32-15,0 6-7 0,0 4-9 16,3 0-36 0,0 10-12-16,-8 8-111 0,5-5-419 15,1-3-978-15</inkml:trace>
  <inkml:trace contextRef="#ctx0" brushRef="#br0" timeOffset="32660.66">5300 11823 649 0,'0'0'396'0,"0"0"-176"16,0 0 26-16,0 0-54 16,0 0-35-16,0 0-50 15,0 0 13-15,-69-97-42 16,57 92-16-16,4 1 15 15,1-1 32-15,-1 0-14 16,-2 1 32-16,1-5 35 16,-1 1-2-16,-4-2-15 15,3-2-17-15,0-2-1 0,-1 2-52 16,4-2 3 0,1 4 4-16,3 4-19 15,2 2-4-15,2 0-16 16,0 4-17-16,0 0 0 15,0 0-26-15,0 0 0 0,0 0-1 16,11 10 2-16,13 12-1 16,10 8 8-16,8 11 2 15,13 9 23-15,12 6-21 16,12 10 6-16,10 2 11 16,4 4-23-16,3 0 3 15,2-1 0-15,0 1-8 16,0-2 14-16,-1 0-15 0,0 0 0 15,-1 1 10-15,0-5-4 16,-3 0 12-16,1-4-9 16,-3-4-2-16,-2-3-2 15,-3-8-5-15,1 0-11 16,-2-3 11-16,-2 0 0 16,-1 0-1-16,1-2 1 15,-7 2 0-15,-5-3 2 16,-7-1-2-16,-3-4-1 15,-6-3 1-15,-2-2 1 16,-1-3 11-16,-1 0-12 16,-2-2 6-16,-2 0-6 15,-3 0-1-15,1 0-10 0,-1 0 11 16,-1 0 8-16,-1-2 2 16,0-2-10-16,1 2 6 15,-3-2-6-15,2-1-3 16,-3-2 2-16,-2 2-9 15,-1-3 10 1,-3 2 11-16,0 0-11 0,1 0 0 16,-3 0-1-16,0 2-2 15,-4 0 3-15,0 2 0 16,-5-2 2-16,3 0 13 16,-3 0-14-16,0-2 5 0,1 2-6 15,-2 0-3-15,2 0 3 16,0-1 0-16,-3-2 0 15,1-1 10-15,2 1-10 16,-3-1 9-16,2 0-9 16,-2-2-6-16,-1-2 5 15,-2-2-5-15,1 0 6 16,-3 0 7-16,-1-2-6 16,-1 2 6-16,3-2-7 15,-3 2-12-15,1-2 12 0,1 2-1 16,-2-4 1-1,-1 2-1-15,1-4 2 0,-1 2-2 16,-4 0 1-16,1-2-10 16,-1 0 10-16,0 0-8 15,-2 0 8-15,3-2-1 16,3-2 2-16,-1-2 4 16,4 0-5-16,-1 0-18 15,1 0 18-15,-4 0 1 16,-2 0 0-16,-2-2 19 15,-3 2-13-15,1-2 7 0,-1 2-5 16,5-2-9 0,0 0 0-16,7 0-1 0,-1 0-5 15,1 2 5-15,-1 0-23 16,-3 0 7-16,-6 0 11 16,1 0-9-16,-5 0 15 15,0 0 0-15,2 8-3 16,2 2 3-16,0-4 0 15,3 2 0 1,4 0-11-16,5 2-14 0,-2 0-46 16,-3 1-13-16,-13-2-93 15,-11-3-430-15,-22-3-618 0</inkml:trace>
  <inkml:trace contextRef="#ctx0" brushRef="#br0" timeOffset="33361.01">8354 14989 992 0,'0'0'535'0,"0"0"-343"16,0 0 71-16,0 0 36 15,0 0-48 1,0 0-23-16,0 0-19 0,-58 0 2 16,58 0 7-16,0 0-24 15,0 0-41-15,0 0-38 16,0 0-8-16,0 0-47 16,14 0-23-16,20 0-5 0,19 4-32 15,39 6 0 1,39-4 0-16,50 0 0 0,19 0 0 15,5-6 0-15,-16 0 0 16,-26 0 0-16,-16 0 0 16,-33 0 0-16,-31-8 0 15,-31 8 0-15,-16 0 0 16,-9-2 0-16,-7 2 0 0,-7 0 0 31,-11 0 0-31,-2 0 0 0,0 0 0 0,-15-2 0 31,-1 2-260-31,5-2-1257 0</inkml:trace>
  <inkml:trace contextRef="#ctx0" brushRef="#br0" timeOffset="34562.03">9104 14113 1568 0,'0'0'402'0,"0"0"-114"15,0 0 92-15,0 0-42 16,0 0-135-16,0 0-87 16,0 0-9-16,0 28 69 15,26 0-47-15,12 8-18 16,6 2-9-16,12 2-36 0,7 2-14 31,8 6 6-31,5-2-58 0,4 7 0 0,4 3 0 16,6 0 0-16,-1 2 0 15,-4 0 0-15,-3-4 0 16,-6-1 0-16,-7-9 0 16,-7-4 0-16,-6-8 0 15,-8-10 0-15,-9-4 0 16,-12-12 0-16,-10-2 0 16,-10-4 0-16,-7 0 0 0,0 0-44 15,0 0-125-15,-11-2-65 16,0 0-35-16,1 2-266 15,4 0 52-15,4 0 210 16,2 0 70-16,0 0 97 16,0 2 106-16,0-2 98 15,0 0 68-15,0 0 27 16,2 0 4-16,0 0-44 16,2 0-22-16,-4-2 35 15,0-4 31-15,0 6-16 16,0-4 8-16,-15 4-68 15,-3 4-41 1,1 12-37-16,-1 8-16 0,5 4 3 0,3 2-19 16,8-4-2-16,2-6-9 15,0-4-3-15,2-6-12 16,16-6-56-16,7-4-16 16,0-1 35-16,1-20 4 15,-6-7 30-15,-7-6 17 16,-10-6 1-16,-3 0 5 15,-14 2 11-15,-15 8 20 16,-8 12 38-16,-3 14-8 16,-1 4 0-16,3 22-14 15,5 12-5-15,13 6 5 0,11 2-16 16,9-8-12 0,6-6 6-1,26-10-18-15,13-10-3 0,3-8-9 0,4 0-16 16,-5-14-7-16,-12-10 5 31,-15-4 18-31,-13-2 2 0,-7 2 5 16,-16 0 4-16,-17 6-4 15,-5 10-7-15,1 4 0 16,2 8 8-16,12 2-2 16,6 18 13-16,13 2-10 15,4 0 6-15,0-4-7 16,18-2-8-16,4-6 0 15,3-8-1-15,-3-2 1 16,-7 0 3-16,-5 0-3 0,-10-12 9 16,0 0-8-1,-12 0-1-15,-15 6-64 0,-21 6-196 16,3 0-526-16,5 0-1028 16</inkml:trace>
  <inkml:trace contextRef="#ctx0" brushRef="#br0" timeOffset="35223.9">10270 15821 329 0,'0'0'984'0,"0"0"-782"16,0 0 43-16,0 0 92 15,0 0 37-15,121 0 80 0,-119 0-146 16,-2-10-14-16,0-2-41 15,-7-2-103-15,-12 0-52 16,-6 0-30-16,-6 6-68 16,-4 8 0-16,-6 0 0 15,-1 26 0-15,0 14 0 16,1 14 0-16,6 4 0 16,10-5 0-16,14-3 0 15,11-14 0-15,5-14 0 16,28-12 0-16,12-10 0 15,3-4 0-15,6-20 0 0,-4-12 0 16,-4-8 0 0,-9-10 0-16,-1-7 0 15,-7-7 0-15,0-8 0 0,-6-8 0 16,-3-2 0-16,-5 5 0 16,-3 9 0-16,-8 20 0 15,-4 20 0-15,0 20 0 16,0 12 0-16,-6 30 0 15,-8 24 0-15,1 16 0 16,1 8 0-16,10 5 0 16,2-9 0-16,0-8 0 15,20-12 0-15,7-10 0 16,4-18 0-16,5-8 0 0,-1-14 0 16,1-4 0-1,-5 0 0-15,-4-8 0 0,-7-10 0 16,-9-14-36-16,-7 2-275 15,-4 2-692-15</inkml:trace>
  <inkml:trace contextRef="#ctx0" brushRef="#br0" timeOffset="36334.87">4500 15869 681 0,'0'0'661'0,"0"0"-535"16,0 0 40-16,0 0-128 15,0 0-38-15,0 0-262 16,0 0 30-16,-9-36 46 16,18 32 48-1,0 0-5-15,-4 4 143 0,-3 0 110 16,0 0 172-16,-2 0 47 16,0 0-89-16,2 0-20 15,-2 0 19-15,3 0 7 0,-3 0-28 16,0 0-14-16,0 0 1 15,0-4-22-15,0 2-78 16,0-2-40-16,0 0-11 16,0 0-18-16,-5 0 11 15,-4 2 1-15,-6 2 40 16,-10 0 17-16,-8 10-48 16,-7 16-1-16,-5 12 17 15,1 6 7-15,6 9 15 16,11-3-95-1,13-2 0-15,14-8 0 0,12-4 0 16,30-10 0-16,20-12 0 16,14-10 0-16,8-4 0 0,1-8 0 15,-9-10 0-15,-11-4 0 16,-21 4 0-16,-15 6 0 16,-14 6 0-1,-12 6-3-15,-3-4-87 0,-5 0-542 16,-12-2-995-16</inkml:trace>
  <inkml:trace contextRef="#ctx0" brushRef="#br0" timeOffset="37234.48">4440 11181 1506 0,'0'0'820'0,"0"0"-505"0,0 0 31 16,0 0-103-16,0 0-112 16,0 0-78-16,0 0-53 15,-25 62 38-15,25 0 56 16,0 11-40-16,0 3-18 15,-4 2-22-15,-7-6-8 16,-1-8 0-16,1-15-6 16,3-15 0-16,1-16 17 15,5-11-17-15,2-7 33 0,0 0 60 16,2-22 0 0,16-11-43-16,6-8-49 0,8-3-1 15,3 6 3-15,3 6-2 16,2 14-2-16,-4 12-4 15,-3 6-8-15,-4 14 5 16,-6 18 4-16,-8 10 4 16,-9 8-1-16,-6 3-2 15,0-1-3-15,-21 0 6 16,-18-4 0-16,-9-4-8 16,-15-8 8-16,-5-6 0 15,-7-8 20-15,2-8-19 16,5-8 4-16,7-6-5 15,16-4-101-15,16-14-278 0,18 2-874 0</inkml:trace>
  <inkml:trace contextRef="#ctx0" brushRef="#br0" timeOffset="38265.65">7377 9425 1028 0,'0'0'605'0,"0"0"-378"16,0 0 32-16,0 0-2 15,0 0-89-15,0 0-61 16,0 0 20-16,22-75 91 16,-18 61-7-16,-4 0-33 15,0 0 1-15,0 0-35 16,0 0-57-16,-4 0-30 15,-7 2-33-15,-3 0-9 16,-1 4 22-16,-6 2-25 16,-2 6 6-16,-6 0-3 0,-6 18-15 15,0 16-5-15,2 12 5 16,4 4 0-16,7 5 20 16,12-5-19-16,10-5-2 15,0-8 1-15,16-11-13 16,11-14 4-16,7-12 7 15,1 0 2-15,5-18 20 16,-2-14-14-16,-4-6 16 16,-8-7 5-16,-6-1-6 15,-4 2 15-15,-9 4-36 0,-3 6 0 16,-4 12 0 0,0 10 0-16,0 12 0 0,2 2 0 15,5 30 0-15,1 12 0 16,11 14 0-16,5 3 0 15,12 1 0-15,8-8 0 16,12-8 0-16,31 0-137 16,-14-12-700-16,-8-8-1413 0</inkml:trace>
  <inkml:trace contextRef="#ctx0" brushRef="#br0" timeOffset="39201.31">7076 10469 1028 0,'0'0'250'0,"0"0"-16"0,0 0-67 15,0 0 24-15,0 0-28 16,0 0-41-16,0 0-4 16,-33-74 14-16,33 68 14 15,0 0 31-15,0-2-9 16,-2 0-31-16,-6 0-48 15,2 0-41-15,-3 2-16 16,3 2-17-16,1 0-3 16,0 2 21-16,3 0-12 15,0 2 10-15,-1-2 48 16,3 2-10 0,0 0 21-16,0 0-1 0,0-2-8 0,0 2 9 15,0 0-45-15,17 0-14 16,16 8-1-16,25 14-24 15,33 14 62-15,38 16-29 16,38 16-27-16,20 9 41 16,2 0-53-1,-6 2 0-15,-17-1 0 0,-4 6 0 16,-6 5 0-16,-4 1 0 16,-7-2 0-16,-8-4 0 15,-6-12 0-15,-23-15 0 0,-21-17 0 16,-20-12-17-16,-7-10 16 15,2 0-14-15,5-4 8 16,-5-2 7-16,-14-8-7 16,-17-2 7-16,-16-2-6 15,-9 0-6-15,-6 0-20 16,0 2-53-16,0 2-122 16,-10 2-123-1,5 0-384-15,3 0 3 0,2-4-321 0</inkml:trace>
  <inkml:trace contextRef="#ctx0" brushRef="#br0" timeOffset="39694.87">9767 11522 1360 0,'0'0'484'0,"0"0"-185"0,0 0 63 31,0 0-13-31,0 0-75 16,0 0-91-16,0 0-26 15,-54-50-42-15,31 50-34 16,0 10-34-16,3 10-40 15,5 4-7-15,10 0-4 0,5-2-14 16,5-6 6-16,19-4-41 16,8-6-1-16,1-6 23 15,2 0 4-15,-6-14 27 0,-9-8 6 16,-8-6 10 0,-12 0 20-16,0-2-16 0,-12 2 17 15,-14 4 1-15,-5 6 22 16,2 9-9-16,0 9-18 15,2 0-21-15,6 23-6 16,9 5-6-16,4 2-6 16,8-2 4-16,0-4 4 15,18-6-3-15,7-6 1 16,6-10 0-16,-2-2 0 0,-2 0-14 16,-7-14 6-16,-9-6 8 15,-9-6 12-15,-2 0 2 16,-9-4-5-16,-15 2 0 15,-5 6 7-15,0 4-14 16,0 10 5-16,6 8-7 16,1 0-1-16,7 12-5 15,4 12-6-15,6 2-4 16,5 0-65-16,5-6-116 16,17-8-158-16,2-8-507 0</inkml:trace>
  <inkml:trace contextRef="#ctx0" brushRef="#br0" timeOffset="43031.1">6924 10766 75 0,'0'0'182'16,"0"0"-54"-16,0 0-80 15,0 0 70-15,0 0-17 0,0 0-31 16,0 0-34-16,-45-48-25 16,45 46-11-16,0 0-3 15,0 0-601-15</inkml:trace>
  <inkml:trace contextRef="#ctx0" brushRef="#br0" timeOffset="44858.27">6924 10766 674 0,'45'-130'201'0,"-45"126"-1"16,0 0-18-16,0-2 24 0,4-2-102 16,1-1 22-1,2 1-4-15,1-2-15 0,1 2-14 16,3 0-13-16,-4 1 31 16,1-2 35-16,-5 1-50 15,2 3-6 1,-4-6-6-16,0 1-11 0,-2-1 2 15,0-4-23 1,0-1-35-16,0 0 4 16,0 2 1-16,0 0 21 15,0 4-2-15,-4 2 23 0,1 0 5 16,0 0-33-16,1 0-8 16,0 0 4-16,0 0-16 15,0 0 11-15,-1 2-3 16,1 2 11-16,2 0 12 15,-2 0-33-15,2 0-2 16,0 0 4-16,-2 2-14 16,2 2 17-16,-2 0-8 15,2 0 2-15,-2 0-1 16,2 0-12-16,0 0-1 16,-2 0 1-16,2 0 7 0,0 0 10 15,-3 0-7-15,1 0 5 16,-1 0 15-16,-1 0-9 15,-5 0-4-15,-4 14-4 16,-5 4-13-16,-5 10 2 16,-1 6 5-16,2 4-1 15,0 6 2-15,1 4-8 16,2 1 0-16,1 3 6 16,0 0 12-16,2 2 21 0,1 0 0 15,-1-2 2 1,1 0-8-16,-1-2-33 15,-2 0 6-15,0 1-5 0,0-3 7 16,-1 0 4-16,-4-2-3 16,1-2-3-16,-3 0 7 15,-4-1-12-15,1-3 0 16,-1 0 8-16,0-4-7 16,2 0 14-16,2-2-15 15,5 2 8-15,0 0-9 16,4 6-3-16,1 4 3 15,1 1-2-15,4 3 2 0,1 2 6 16,-3-4-6 0,1 0 1-16,1-6-1 15,0-1-3-15,1-4 3 0,1-2-1 16,0-3 1-16,2-2 3 16,-1-1-3-16,-1 2 8 15,-2 1-7-15,-1 0-1 16,0 2 0-16,2 0-6 15,0 2 6-15,1 0 10 0,-1 0-9 16,-1 0-1 0,2-1 2-16,-1 1-2 15,-5 0 0 1,1 0 0-16,-1 0 0 0,-1 0 8 0,-3 0-6 16,3 2-3-16,-3-4 1 15,3 3-10-15,1-1 10 16,-1-2 0-16,1 0 1 15,1-2-1-15,-1 0 7 16,1-2 1-16,0 0-7 16,-3 2 5-16,3-2-5 0,-1 4 2 31,1 0 3-31,-1 1-3 0,1 1-2 0,2-4 0 31,2 0 12-31,-2-4-13 0,0-2 5 0,-1-2-5 16,2 0-2-1,-4-2-4-15,-1 2 12 0,-4 0-3 16,2 0 0-16,-1 0 3 16,3 1-3-16,-1-2-3 0,3 4 0 15,1-4 1 1,-1-1 0-16,1 3-1 0,-1-1 5 16,2 2 1-16,-5-2-6 15,3 4 0 1,-3 0 0-16,-1-2 10 0,1 2-10 31,3 0 6-31,-1-2 3 16,1 2-8-16,5 1 5 0,-4-3-6 15,3 2-1 1,1 2-5-16,-4 0 12 0,1 4-6 16,0-2 1-16,-3 0 5 15,4 2-4-15,-2-4-2 16,3 0 0-16,-2-2-6 15,2 0 6-15,-2-1 0 16,0-1 6-16,-3 2-5 16,1-2-1-16,-1 0 0 15,1 2 1-15,3-2-4 16,0 0 3-16,-1-2 0 16,3 2-1-16,-4 0 7 15,3 2-3-15,1-6-3 16,-4 5-3-16,3-4-4 15,1 4 4-15,-1-4-6 0,-1 4 7 16,4-1 1-16,2 0-1 16,-3 0 2-16,3-2-7 15,-4 2 1-15,2-4-2 16,-1 2 8-16,1-2-1 16,-2-2 5-16,2-2-10 15,0-2-3-15,1 0-7 16,-1-6 14-16,0 2-11 15,0 2 10-15,2-1-5 16,-3 1 14-16,-1 4-7 0,-2-4 1 16,-1 4 0-16,0-2-10 15,0 0 8-15,2-3-4 16,3 0 5-16,-1-3 1 16,4-4-6-16,1 0 3 15,2-6-20-15,0 0-2 16,0 0-58-16,0 0-86 15,7-14-28-15,6-8-317 16,0-6-490-16</inkml:trace>
  <inkml:trace contextRef="#ctx0" brushRef="#br0" timeOffset="49361.48">11416 8979 2508 0,'0'0'640'16,"0"0"-508"-16,0 0 146 16,0 0-102-16,0 0-103 15,0 0-40-15,119-10-32 31,-69 8-1-31,0 2-167 0,-2 6-308 16,-11 14-317-16,-20 6-81 0</inkml:trace>
  <inkml:trace contextRef="#ctx0" brushRef="#br0" timeOffset="49487.52">11361 9388 1746 0,'0'0'551'15,"0"0"-264"-15,0 0 224 0,0 0-309 16,0 0-129-16,0 0-52 15,168-64-21-15,-85 30-134 16,-10 2-681-16</inkml:trace>
  <inkml:trace contextRef="#ctx0" brushRef="#br0" timeOffset="50134.05">13127 8310 1957 0,'0'0'779'0,"0"0"-584"16,0 0 76-16,0 0-60 15,-131-61-110-15,79 61-61 16,0 25-40-16,2 8 0 16,6 7 0-16,10 1 0 15,10-1 5-15,10-4-5 16,14-2 14-16,0-4-4 15,12 0-10-15,17 2 6 0,4 0 0 16,5 0-6-16,4 0 9 16,-1 3-1-16,-8 1-8 15,-9 2 0-15,-13 4-11 16,-11 2-2-16,-20 2 13 16,-24 0 0-1,-14 0 15-15,-9-4-15 0,-3-6 9 16,8-7 6-16,7-11-9 15,14-8 17-15,14-6-4 16,17-4 11-16,10 0-7 0,4 4-23 16,27 2 0-16,9 10 3 15,5 10-3 1,-3 14-5-16,-7 14 5 16,-10 14 0-16,-11 10 2 0,-12 5 8 15,-2 1 1-15,2-10 6 16,11-12-16-16,16-18-2 15,19-22 1-15,58-35-99 16,-6-28-259-16,-6-13-889 0</inkml:trace>
  <inkml:trace contextRef="#ctx0" brushRef="#br0" timeOffset="50465.9">13553 9071 2331 0,'0'0'758'31,"0"0"-465"-31,0 0 13 0,0 0-156 16,0 0-93 0,0 0-55-16,0 0 7 15,104-43 15-15,-52 21-23 16,-1-7 0-16,-7-3-1 16,-12-4 1-16,-14-4 8 15,-18 0-9-15,0-2 1 0,-29 6 7 16,-13 10-7-1,-10 14-1-15,-4 12 0 0,-2 13 1 16,2 30 15-16,8 15-16 16,12 10 18-16,12 6 12 15,19 0-20-15,5-3 17 16,27-7-17-16,22-14-10 16,17-14 0-16,15-16-6 15,4-16-5-15,-1-4-71 16,13-36-160-16,-24-2-389 15,-22-2-711-15</inkml:trace>
  <inkml:trace contextRef="#ctx0" brushRef="#br0" timeOffset="50654.21">14251 9090 568 0,'0'0'1725'15,"0"0"-1205"-15,0 0-206 16,0 0-2-16,-5 102-128 15,5-50-104-15,11 8-37 16,-2 4-28-16,-3-1-14 16,-6-5-1-16,0-4-152 15,0-14-419-15,3-18-603 0</inkml:trace>
  <inkml:trace contextRef="#ctx0" brushRef="#br0" timeOffset="50827.51">14723 9312 1677 0,'0'0'1003'15,"0"0"-533"-15,0 0-162 16,-3 124-75-16,-3-74-98 16,-6 1-75-16,-1-5-26 15,0-6-34-15,1-14-162 16,6-12-317-16,6-14-543 0</inkml:trace>
  <inkml:trace contextRef="#ctx0" brushRef="#br0" timeOffset="51157.91">15269 9039 1691 0,'0'0'984'0,"0"0"-511"0,0 0-320 16,0 0-12-16,0 0-54 15,116-15-53-15,-68-2-13 16,-3-5-20-16,-5-6 10 16,-11-4-10-16,-12-4 0 15,-11 0 14-15,-6 0-9 16,-12 4 12-16,-17 2 36 16,-9 11 2-16,-2 16 22 15,-5 3-33-15,6 24-9 16,1 20 12-16,7 10-29 15,12 8 10-15,13 4 7 16,6-2-24-16,6-1-6 16,23-9-6-16,11-8-1 15,8-12-27-15,5-10-157 0,23-20-164 16,-12-4-383-16,-8 0-232 0</inkml:trace>
  <inkml:trace contextRef="#ctx0" brushRef="#br0" timeOffset="51435.67">15850 9194 1820 0,'0'0'767'16,"0"0"-310"-16,0 0-114 15,0 0-99-15,0 0-49 16,0 0-109-16,0 0-55 16,144-40-11-16,-112 40-20 15,-12 26 0-15,-14 8-1 0,-6 12-41 16,-15 4 5-16,-18 0 25 15,-6-2 12 1,4-7 10-16,8-11 0 16,14-10 19-16,13-11 5 15,0-9-32-15,29 0-1 16,17-15-1-16,15-15-17 0,28-25-160 16,-15 5-388-16,-14 6-707 15</inkml:trace>
  <inkml:trace contextRef="#ctx0" brushRef="#br0" timeOffset="51671.71">16855 9196 1508 0,'0'0'1527'0,"0"0"-1153"16,0 0-125-1,0 0-34-15,0 0-106 0,-116 88-53 16,82-34-28-16,10 4-20 16,8-4-8-16,16-11-114 15,11-17-348-15,18-20-608 0</inkml:trace>
  <inkml:trace contextRef="#ctx0" brushRef="#br0" timeOffset="52001.44">17260 8755 2179 0,'0'0'635'15,"0"0"-327"-15,0 0-25 16,0 0-132-16,0 0-25 16,0 0-60-16,149-40-55 15,-101 21-5-15,-6-2 0 16,-11-8-6-16,-11-4 0 15,-13-4 0-15,-7-1 0 16,-5 2 1-16,-19 2 0 16,-8 10-1-16,-3 14 38 15,-1 10 14-15,-1 22 7 16,0 26-17-16,4 18 21 16,9 13 6-16,8 5-69 0,12 0 0 15,4-6 0-15,20-8 0 16,22-11 0-16,16-15 0 15,42-20-177-15,-11-15-468 16,-11-9-684-16</inkml:trace>
  <inkml:trace contextRef="#ctx0" brushRef="#br0" timeOffset="52332.96">17914 8917 2034 0,'0'0'653'16,"0"0"-326"-16,0 0 56 0,0 0-77 15,0 0-88-15,-92 111-131 16,92-70-50-16,0-2-37 16,11-5-4-1,16-8-58-15,4-12-77 0,4-12 7 16,5-2 55-16,3-10 49 16,-3-16 28-16,-4-4 22 15,-3-2 59-15,-4 3 38 16,-9 5 4-16,-7 8-33 15,-5 14-32-15,-8 2-58 0,0 20 0 16,0 20 0-16,-10 13 0 16,-3 7 0-16,-1-2 0 15,1-2 0-15,2-8 0 16,4-10-95-16,7-12-244 16,0-12-437-16,2-11-541 0</inkml:trace>
  <inkml:trace contextRef="#ctx0" brushRef="#br0" timeOffset="52489.92">18497 9186 2097 0,'0'0'776'15,"0"0"-482"-15,0 0 13 16,0 0 5-16,0 0-126 16,-33 126-105-1,13-82-38-15,-1-1-43 0,6-10-51 16,15-8-263-16,0-11-588 15,0-13-737-15</inkml:trace>
  <inkml:trace contextRef="#ctx0" brushRef="#br0" timeOffset="52826.18">19065 8919 1842 0,'0'0'617'0,"0"0"-398"15,0 0 13-15,0 0-109 16,118-74-84-16,-71 48-38 16,4-6-1-1,-6-6-31-15,-7-4 4 0,-13-7 21 16,-15 1 6-16,-10-2 25 16,-4 6 53-16,-23 12 40 15,-8 12 33-15,-3 16-23 16,-3 4-50-16,1 24-6 0,5 20 28 15,4 14 10-15,8 10-2 16,12 9-48-16,11-3-35 16,0-2-4-16,9-8-21 15,16-8 0-15,10-11-44 16,7-13-167-16,37-16-131 16,-13-13-404-16,-3-3-232 0</inkml:trace>
  <inkml:trace contextRef="#ctx0" brushRef="#br0" timeOffset="53134.89">19761 8947 1445 0,'0'0'1074'0,"0"0"-600"16,0 0-150-16,0 0-2 16,-116 42-109-1,99-16-108-15,7 5-60 0,7 1-23 16,3 0-14-16,7-4-8 15,18-6-1-15,4-4-35 16,2-4-9-16,0-4 9 16,-6 2 9-16,-6-2 12 15,-3 4 14-15,-9 0-7 16,-3 4 7 0,-4 2-8-16,0 2-5 0,-9 2-2 0,-11 3-10 15,-7-5 14 1,-2-3-15-16,1-5 22 0,-1-7 4 15,7-7-151-15,8-26-105 16,7-15-581-16,7-3-1416 0</inkml:trace>
  <inkml:trace contextRef="#ctx0" brushRef="#br0" timeOffset="53260.5">19807 8889 2176 0,'0'0'737'0,"0"0"-477"15,0 0 38 1,0 0-89 0,131-16-116-16,-84 10-93 15,-11 0-117-15,-11-2-688 0</inkml:trace>
  <inkml:trace contextRef="#ctx0" brushRef="#br0" timeOffset="53604.18">20301 9060 2827 0,'0'0'553'0,"0"0"-480"0,0 0 74 0,-29 109 0 15,3-54-69-15,-6 3-78 16,7-2-12-16,8-4-159 15,13-14-301-15,4-17-561 0</inkml:trace>
  <inkml:trace contextRef="#ctx0" brushRef="#br0" timeOffset="54028.75">20796 8740 1908 0,'0'0'566'16,"0"0"-405"-16,0 0-75 16,0 0-25-16,118-22-61 15,-70 19-8-15,-2-4-70 16,-1-2 12-16,-7-9 46 16,-5-6 11-16,-11-11 9 15,-6-9 8-15,-8-6 74 16,-8 0 50-1,0 0 66-15,-2 10-31 0,-20 10 4 16,-9 12-9-16,-7 16-12 0,-6 2-51 16,-6 27-23-16,4 18 14 15,1 11-7-15,5 8-38 16,9 4-13-16,8 6-32 16,10 1 0-1,11 1 0-15,2-6 0 0,19-4 0 16,27-8 0-16,14-11 0 15,13-14 0-15,12-12-21 16,4-15-222-16,27-12-219 16,-24-19-328-16,-19-3-1046 0</inkml:trace>
  <inkml:trace contextRef="#ctx0" brushRef="#br0" timeOffset="54496.38">21814 8953 2078 0,'0'0'656'0,"0"0"-420"15,0 0 45-15,0 0-41 16,0 0-84-16,0 0-63 16,0 0-20-16,-48 44-1 15,27-20 8-15,-8 8-17 16,-4 7 5-16,-7 7-68 16,3 6 0-16,-2 4 0 31,10 2 0-31,14-4 0 15,10-6 0-15,5-8 0 16,20-7-12-16,19-13-32 0,5-11-65 16,5-9 13-16,-5 0 15 15,-4-9 43-15,-11-11 38 16,-11-6 0-16,-13-2 29 16,-5-1 38-16,-3 5 4 15,-21 6-2-15,-7 10-15 16,-7 8-39-16,0 0-15 15,3 22-18-15,10 9-174 16,7-5-319-16,16-7-555 0</inkml:trace>
  <inkml:trace contextRef="#ctx0" brushRef="#br0" timeOffset="54701.83">22273 9006 2097 0,'0'0'800'16,"0"0"-496"-16,0 0-21 15,0 0 14-15,0 0-101 16,0 0-113-16,-52 127-47 16,23-80-36-16,-1-3 0 0,6-8-89 15,15-6-224-15,6-12-299 16,3-14-403-16</inkml:trace>
  <inkml:trace contextRef="#ctx0" brushRef="#br0" timeOffset="55095.11">22645 8522 1994 0,'0'0'380'0,"0"0"-12"0,0 0-5 15,0 0-119-15,0 0-97 16,0 0-119-16,0 0-28 16,92-58-19-16,-59 40-22 15,-2-8 4-15,-4-11 20 16,-7-8 2-16,-9-10 15 16,-9-1 1-16,-2 0 17 15,-6 12 53-15,-21 14 26 16,-13 18 7-16,-7 12-52 15,-4 26-38-15,2 28 29 16,9 16 7-16,11 15-20 0,13 7 16 16,12 2-31-16,4-5-1 15,9-12 0-15,19-10-13 16,9-15-2-16,7-18-120 16,5-16-47-16,4-14-42 15,19-10-336-15,-16-18-106 16,-8-6-350-16</inkml:trace>
  <inkml:trace contextRef="#ctx0" brushRef="#br0" timeOffset="55435.06">22980 8696 1879 0,'0'0'565'16,"0"0"-332"-16,0 0 146 15,0 0-76-15,0 0-122 16,0 0-115-16,0 0-36 15,85 0-19-15,-59 0-5 16,-6-3 1 0,-6-4-6-16,-10 6-1 0,-2-2 48 15,-2 3 53-15,0 0 4 16,0 0-45-16,0 0-27 16,0 14-2-16,-4 12-4 15,-9 10 3-15,-5 13-30 16,-3 3 0-16,2 4 0 15,-1-2 0-15,3 1 0 16,7-4 0-16,1-7 0 16,3-5-21-16,3-11-107 15,3-8-97-15,0-16-133 16,0-4-496-16,5 0-225 0</inkml:trace>
  <inkml:trace contextRef="#ctx0" brushRef="#br0" timeOffset="55561.64">22919 9007 1921 0,'0'0'621'16,"0"0"-283"-16,0 0 23 15,0 0-92-15,0 0-122 16,0 0-147-16,166-68-108 16,-95 46-410-16,-7 0-452 0</inkml:trace>
  <inkml:trace contextRef="#ctx0" brushRef="#br0" timeOffset="56133.59">23445 8065 1625 0,'0'0'715'16,"0"0"-527"-16,-60-133 109 15,54 79 26-15,6 8-55 16,22 6-136-16,22 12-80 15,14 12-35-15,9 14-17 16,5 2-7-16,-8 16 5 16,-6 12-22-16,-13 6 17 0,-16 6-4 15,-11 6 4-15,-14 9 6 16,-4 3 1-16,-2 2 9 16,-16 0 12-16,-3-2-7 15,4-6 1-15,3-5-14 16,10-4 8-16,4-6 1 15,9-3-9-15,25-8 0 16,8-4-1-16,7-8-22 16,0-4-7-16,-4-4-11 15,-12-4 14-15,-14 2 13 16,-11 2-5-16,-8 8-15 16,-20 8 9-16,-20 8 24 0,-10 6 37 15,-3 8 28 1,6 1-16-16,10 0-14 0,12 0-23 15,15-5-3-15,10-2-9 16,3-4 0-16,19-2-11 16,5-4-41-16,-2-2-13 15,-5 2 11-15,-9 0-27 16,-11 2 35-16,0 1 4 16,-21 1 25-16,-12 0 16 15,-7-2 2-15,-2 0 23 0,1-4 43 16,8-4-4-1,6-4-9-15,8-6-44 0,9-4-10 16,10-8-76-16,2 0-385 16,19-14-789-16</inkml:trace>
  <inkml:trace contextRef="#ctx0" brushRef="#br0" timeOffset="56286.13">24152 9136 1495 0,'0'0'1133'16,"0"0"-827"-16,0 0-306 0,0 0-158 15,0 0-1294-15</inkml:trace>
  <inkml:trace contextRef="#ctx0" brushRef="#br0" timeOffset="60661.87">10795 13347 1523 0,'0'0'759'16,"0"0"-485"-16,0 0 96 16,0 0-27-16,0 0-75 15,0 0-67-15,-95-56-72 16,95 56-66-16,0 0-7 15,0 0-43-15,12 0-13 16,48 0 6-16,69 0 0 16,85 0 16-16,52-11-16 15,15-11-4-15,-15-2 1 0,-50 1-3 16,-33-2-21-16,-49 3-20 16,-52 4-28-16,-43 4 9 15,-31 0 20-15,-8-6 40 16,-18-4 6-16,-30-4 2 15,-24 2-7-15,-12 2 1 16,-1 4 4-16,7 3-4 0,17 4-1 16,22 1 34-1,20 4 17-15,19 4-8 0,6 0-26 16,33 4-11-16,22 0-7 16,10 8-6-16,5 14 5 15,-5 6-13-15,-9 6 13 16,-14 6-4-16,-17 4 5 15,-18 2 1-15,-13 3-1 16,-13 1 31-16,-26 2 4 16,-7 0-20-16,-1 0-15 15,11-4-12 1,25-2-179-16,11-10-512 0,5-15-621 0</inkml:trace>
  <inkml:trace contextRef="#ctx0" brushRef="#br0" timeOffset="62166.98">13929 12522 2029 0,'0'0'698'0,"0"0"-541"31,0 0 92-31,0 0-50 0,0 0-86 0,0 0-50 16,0 0-62-16,-64 113 7 15,61-95-13-15,3-10 5 16,0-4-1-16,0-4-15 16,0 0 16-16,3-16 36 15,-1-12-15-15,-2-6-8 16,0-5-2-16,-11 2 2 15,-16 5 25-15,-11 14-4 0,-9 14-11 16,-9 5 20 0,-6 38-41-16,-3 19 5 0,5 14 7 15,12 10-14 1,17 6 1-16,14 1-1 0,17-5-12 16,21-8 11-16,33-14-7 15,33-12 0-15,3-22 2 16,13-18-12-16,2-10 0 15,-23-10-4-15,3-18 16 16,-22-6 5-16,-21 0 2 16,-18-2-1-16,-13 8 21 15,-11 6 10 1,0 12 49-16,-6 10-20 0,-13 2-38 0,0 28-22 16,3 10-6-1,5 6-11-15,11 0 7 0,0-4 1 16,27-8 9-16,15-10-37 15,9-13 7-15,5-11 22 16,-5 0-7-16,-8-16 15 16,-14-12 7-16,-12-8 12 15,-15-7 4-15,-2-3-16 16,-19-2 8-16,-18 4-12 16,-9 8-3-16,-5 12-12 15,6 8-9-15,8 10 10 16,14 6 10-1,17 0 1-15,6 0-32 16,19 2 20-16,26 6 5 0,13-7-3 16,9-1 10-16,0 0 1 15,-7-11 16-15,-12-1-11 16,-16-1 21-16,-12 8 31 0,-14 3-14 16,-3 2 16-16,-3 3-9 15,0 22-26 1,7 11-8-16,6 10-11 0,10 4-5 15,6-2-1-15,6-6-6 16,7-8-21-16,-1-9-21 16,-6-14-5-16,-6-9 38 15,-11-2 14-15,-5-5 1 16,-6-22 43-16,-5-7-19 16,0-8 2-16,0-4-11 0,3 4-8 15,-1 6 22-15,4 8-2 16,-4 9 13-1,0 12-20-15,3 5-20 0,3 2 0 16,6 8 0-16,5 14 0 16,0 8 0-16,6 4 0 15,-2 0-3 1,2-2-27-16,0-6-23 0,0-6 14 16,-6-12-13-16,4-8 4 15,0 0 28-15,-1-16 20 16,1-12 11-16,-1-2 7 15,-4-2 6-15,-5 4 17 16,-1 8-7-16,-7 6-2 0,-1 8 4 16,2 6-33-16,-2 0-3 15,5 8-1-15,3 12-5 16,3 6 6-16,1 0-19 16,-3-2-25-16,4-4 1 15,-6-8-20-15,0-8 16 16,0-4 5-16,1 0 38 15,1-20 4 1,1-6 12-16,0-2 1 0,2-2 31 16,-3 4-13-16,3 2 4 15,-3 7 8-15,1 10-29 0,2 7-7 16,0 0-7-16,7 10 0 16,1 14 18-16,8 2-16 15,3 0-2 1,10-4 8-16,9-4-8 0,8-8 1 15,4-10-1-15,1 0-14 16,-9-8 14-16,-10-16 0 16,-9-6 0-16,-12-6 17 15,-12-4-10-15,-10-1 14 16,-7 1 2-16,0 8 10 16,-11 10-33-16,-14 12 0 15,-4 10 0-15,-2 18 0 16,0 24 0-16,6 15 0 0,12 2 0 15,13 4 0-15,5-7 0 16,38-12-14-16,19-13-127 16,51-31-139-16,-12 0-358 15,-13-21-490-15</inkml:trace>
  <inkml:trace contextRef="#ctx0" brushRef="#br0" timeOffset="63159.66">16987 12789 2004 0,'0'0'735'0,"0"0"-212"15,0 0-181-15,0 0-96 16,-130-10-126-16,103 34-81 16,1 14-15-16,3 12-23 15,7 9 13-15,8 1 2 16,8-2-14-16,4-10-4 15,29-11-2-15,17-19-32 16,12-18 10-16,7-9-26 16,3-31-20-16,-8-14 19 15,-9-12 13-15,-12-10 13 0,-12-18 15 16,-15 3 12-16,-7-3 4 16,-9 2 14-16,0 20 51 15,-5 5 11-15,-6 23 5 16,2 24 13-16,3 20-98 15,1 22 0-15,3 50 0 16,2 39 0-16,0-1 0 16,13-6 0-16,5-17 0 15,0-29 0-15,-3 0 0 16,1-6 0-16,-5-20 0 16,-7-18-32-16,-4-14 19 15,0-4 4-15,0-28-9 0,0-10-32 16,0-6 10-16,0 2-2 15,3 4 28-15,21 12-4 16,5 11 18-16,7 15-12 16,2 4 13-16,2 6-1 15,2 15 0-15,3 1 0 16,1 0 4-16,4-7-4 16,-4-6 0-16,-1-8-2 15,-5-1 3-15,-9-7-1 0,-4-15 0 16,-9-4 2-16,-9-5 13 15,-7 1-14-15,-2 2 1 16,-6 6 26-16,-17 12 5 16,-8 10-1-16,-7 8-28 15,-5 30 2-15,8 10-12 16,6 9 6-16,18-1-6 16,11-2 5-16,25-10 2 15,27-14-9-15,40-18 1 16,2-12-59-16,11-4-78 15,1-28-29-15,-17-6 64 16,3-12 35-16,-12-2 23 0,-17-3 39 16,-19 3 12-16,-15 10 27 15,-19 10 57-15,-10 16 63 16,-14 16 13-16,-26 8-115 16,-12 32-28-16,-6 16 8 15,5 10-17-15,6 1-7 16,16-5-1-16,18-12-8 15,13-14 0-15,4-20 7 16,32-16 1-16,10-14 3 16,8-34 5-16,2-18 7 15,-5-12 18-15,-4-29 7 16,-8-23-7-16,-14-26-21 0,-11 15-10 16,-14 35 7-1,0 42-8-15,-18 38 47 0,-3 12 28 16,2 14-76-16,-1 12 0 15,9 56 0-15,11 42 0 16,0 33 0-16,21-5 0 16,2-26 0-16,-7-34 0 15,-5-21 0-15,-3 9-20 16,-5 32-188-16,-3-8-328 16,0-16-730-16</inkml:trace>
  <inkml:trace contextRef="#ctx0" brushRef="#br0" timeOffset="64537.78">14754 14317 757 0,'0'0'1390'15,"0"0"-1011"-15,6-100-8 16,-6 60-13-16,0 4-51 15,-17 10-103-15,-10 12-69 16,-6 14-74-16,-8 0-26 16,-1 24-34-16,2 18-1 15,7 2 0-15,12-2-24 0,15-8-8 16,6-10 22-16,9-12-7 16,20-12 13-16,6 0 4 15,6-24 16-15,-1-10 5 16,-3-6 15-16,-5 0-1 15,-8 6 42-15,-9 10-77 16,-5 10 0-16,-6 12 0 16,-2 2 0-16,1 30 0 15,5 34 0-15,4 50 0 16,10 53 0-16,4 27 0 16,6 7 0-16,-1-17 0 0,-7-54 0 15,-7-33 0-15,-15-33-29 16,-2-20-46-16,-8-8 21 15,-25-6-46-15,-13-12 76 16,-17-18 23-16,-9-26-10 16,-3-48 11-1,8-40 1-15,34-45 12 0,33-15 37 16,33 12-13-16,34 37-4 16,2 45-6-16,-5 28-9 15,1 14-1-15,13 6-17 16,7 3 1-16,4 14 6 15,-11 15-7-15,-16 1-6 0,-12 31 4 16,-13 13-7-16,-14 9 9 16,-12 4-23-16,-9 2-14 15,-2-6 13-15,0-10-17 16,-11-13-29-16,1-13-1 16,4-12 10-16,2-6 61 15,-1-18 9-15,5-19 4 16,0-13 37-16,5-6 4 15,19-2-24-15,8-2 7 0,7 8-23 16,4 3 11 0,4 13-22-16,-2 13-2 0,-3 10-2 15,-3 13 1-15,-1 0-13 16,3 9 12-16,3 9-14 16,3-3-10-1,2-3-34-15,2-6 2 0,-7-6 17 16,-5 0 5-16,-15-14 35 15,-12-8 0-15,-12-6 11 16,0 0 16-16,-25 2 21 16,-11 4-35-16,-1 10 35 15,-4 12-30-15,1 0 0 16,7 16 3-16,6 10-14 16,12 6-7-16,7 0-8 0,8-4-2 15,2-3 8-15,21-11-17 16,6-9-8-16,2-5 21 15,-2 0-2-15,-2-18 8 16,-4-4 6-16,-6 0-6 16,-5 4 16-1,-6 7-4-15,-1 6 18 0,-1 5 2 16,2 0-32-16,6 10-6 16,7 12 6-16,8 2 1 15,7 1 13-15,6-7-14 16,2-12-9-16,-2-6 0 0,-2-10-10 15,-9-25 18 1,-4-13-1-16,-7-10-3 0,-7-6 4 16,-5-2 2-16,-2-2-1 15,0 10 30-15,-4 8 10 16,0 15 16-16,0 23 17 16,0 12-19-16,0 43-54 15,6 51 0-15,7 48 0 16,7 28 0-16,7 11 0 15,-2-9 0-15,-6-21 0 16,-7-29 0-16,-8-30 0 0,-4-28-3 16,0-15-117-16,-9-12-222 15,-13-16-135-15,2-13-145 16,-1-8-54-16</inkml:trace>
  <inkml:trace contextRef="#ctx0" brushRef="#br0" timeOffset="65056.73">16422 14199 1776 0,'0'0'768'0,"0"0"-260"16,0 0-196-16,0 0-69 15,0 0-117-15,150-50-59 16,-113 78-34-16,-8 12-19 16,-8 0-14-16,-15 4-82 15,-6 5-68-15,-22 1-17 0,-20-2-8 16,-12-2-8-16,3-6 52 15,6-14 80-15,16-10 51 16,23-12 65-16,6-4 87 16,40-20-50-1,42-28-72-15,8-5-15 0,12-15-15 16,1-8-6-16,-26 0 5 16,-3-16-9-16,-21 2 10 15,-26 5 7-15,-20 13 47 0,-7 22 129 16,-15 24 1-1,-17 26-55-15,-1 6-67 16,2 40-49-16,4 20-5 0,13 13 7 16,12 7-9-16,2 0 3 15,14-8-8-15,13-12 1 16,-1-16-2-16,0-14-38 16,-1-18-4-1,-4-15 3-15,-2-3 35 0,1-22 4 16,3-14 7-16,-1-5 5 15,2 5 47 1,-3 6-22-16,-1 16-7 0,-3 14-12 0,-3 2-17 16,-1 32 34-16,-4 15-8 15,-2 10-26-15,-5 8-1 16,1-1-21-16,-1-4-84 16,17-4-150-1,4-18-452-15,1-16-623 0</inkml:trace>
  <inkml:trace contextRef="#ctx0" brushRef="#br0" timeOffset="65197.96">17829 14454 1551 0,'0'0'1473'0,"0"0"-900"16,0 0-416-16,0 0-55 0,0 0-102 31,0 0-192-31,0 0-674 0</inkml:trace>
  <inkml:trace contextRef="#ctx0" brushRef="#br0" timeOffset="65429.25">15321 15292 2112 0,'0'0'1483'15,"0"0"-1130"-15,0 0-205 16,0 0-148-16,0 0 0 16,135 10 0-16,54-22 0 0,25-10 0 15,-4-2 0-15,-52 2-29 16,-58 5-220-16,-22-1-127 16,-38 7-441-1,-20 0-326-15</inkml:trace>
  <inkml:trace contextRef="#ctx0" brushRef="#br0" timeOffset="65597.27">15350 15552 1980 0,'0'0'886'0,"0"0"-515"0,130 0 80 16,15-22-240-16,56-20-134 15,19-10-77-15,-10-10-279 16,-63 16-469-16,-54 16-669 0</inkml:trace>
  <inkml:trace contextRef="#ctx0" brushRef="#br0" timeOffset="65723.64">17102 15442 2174 0,'0'0'868'0,"0"0"-698"16,0 0-170-16,0 0-749 0</inkml:trace>
  <inkml:trace contextRef="#ctx0" brushRef="#br0" timeOffset="67623.67">21745 11197 2227 0,'0'0'615'16,"0"0"-321"-16,0 0 90 15,0 0-138-15,0 0-140 16,0 0-83-16,-73 46-5 16,64-11-8-16,6-6-1 15,3-7 6-15,0-9-15 16,14-9 1-16,6-4 18 16,0-7-11-16,-2-14 2 15,-7-12 1-15,-9-1-11 16,-2 0 0-16,-13 8-25 0,-20 14-77 15,-37 38-160-15,10 22-299 16,5 14-361-16</inkml:trace>
  <inkml:trace contextRef="#ctx0" brushRef="#br0" timeOffset="67923.27">21386 11883 1726 0,'0'0'709'0,"0"0"-247"16,0 0-136-16,0 0-133 15,0 0-125-15,0 0-44 16,0 0-23-16,-81 82-1 16,83-60 1-16,15-6-1 15,3-9 7-15,3-7-6 16,-4 0 18-16,-3-9 78 15,-5-13 31-15,-9-4 7 16,-2 0-50-16,0 2-40 16,-10 6-16-16,-3 14-29 0,1 4-86 15,12 32-259 1,0 8-463-16,12-2-248 0</inkml:trace>
  <inkml:trace contextRef="#ctx0" brushRef="#br0" timeOffset="68159.84">21899 11785 2163 0,'0'0'777'0,"0"0"-306"16,0 0-181-16,0 0-163 16,0 0-92-16,0 0-26 15,0 0-9-15,-93 128 0 0,111-102 0 16,13-10 1-16,2-12-1 15,3-4 0-15,-1-6 0 16,-8-18 13-16,-10-8 6 16,-7-4 14-16,-10-2-10 15,0-2-23-15,-43 4-21 16,1 7-260 0,0 15-595-16</inkml:trace>
  <inkml:trace contextRef="#ctx0" brushRef="#br0" timeOffset="68965.58">23420 10892 1423 0,'0'0'977'16,"0"0"-688"-16,0 0 88 15,-135-36-25-15,83 36-100 16,2 30-109-16,-8 38-91 16,2 49-11-16,6 35 13 15,17 12-23-15,24-27-8 16,9-39-15-1,14-40-7-15,22-12 1 0,12-3-1 16,15-9-1-16,15-14 12 16,7-20 4-16,3-16 26 0,-1-34-42 15,-8-21 0-15,-6-25 0 16,-13-34 0-16,-17-33 0 16,-23-11 0-16,-20 8 0 15,-7 37 0-15,-20 45 0 16,0 30 0-16,-2 22 0 15,-6 6 0-15,-9 13 0 16,-14 13 0-16,-5 13 0 16,-9 37 0-16,-3 14 0 15,-2 10 0-15,2 0 0 16,11-7 0 0,10-11 0-16,17-18 0 15,12-16 0-15,14-12 0 0,11-10 0 0,0 0 0 16,0-14 0-1,11-12 0-15,5-2 0 0,-3-1 0 16,1 7 0-16,-6 11 0 16,-1 11 0-1,1 7 0-15,4 33 0 0,11 35 0 16,14 33 0-16,26 26 0 0,6-7 0 16,-1-27 0-16,-3-32 0 15,-5-22 0-15,14 0 0 16,8-3 0-16,7-7 0 15,-10-16 0-15,-15-15 0 32,-17-5 0-32,-14 0 0 15,-11-15 0-15,-10-6 0 16,-3 3 0-16,-5 4 0 16,-4 5 0-16,0 4 0 15,0 5 0-15,2 0-96 16,-2-1-862-16</inkml:trace>
  <inkml:trace contextRef="#ctx0" brushRef="#br0" timeOffset="70365.52">24793 11191 2429 0,'0'0'560'16,"0"0"-181"-16,0 0 97 15,0 0-311-15,0 0-78 16,0 0-87-16,0 0 0 15,-2 101 0-15,-2-24 0 16,2 6 0-16,2-7 0 16,4-10 0-16,23-18 0 15,8-16 0-15,10-20 0 16,6-12 0-16,3-12 0 16,0-24 0-16,-6-12 0 0,-8-8 0 15,-11-6 0-15,-9 0 0 16,-7 7 0-16,-7 11 0 15,-4 14 0-15,-2 16 0 16,2 10 0-16,4 4 0 16,5 2 0-16,7 18 0 15,7 9 0-15,2 4 0 16,1 3 0-16,-1 4 0 16,-7 1 0-16,-4-1 0 15,-9-2 0-15,-7 0 0 0,0-2 0 16,-21-4 0-16,-10-8-21 15,-9-10-36-15,-32-15-126 16,8-22-320 0,2-13-589-16</inkml:trace>
  <inkml:trace contextRef="#ctx0" brushRef="#br0" timeOffset="70568.84">24762 10756 2713 0,'0'0'641'0,"0"0"-317"16,0 0 94-16,0 0-418 15,0 0 0-15,0 0-159 16,121-22-663-16</inkml:trace>
  <inkml:trace contextRef="#ctx0" brushRef="#br0" timeOffset="71294.03">26437 11337 1844 0,'0'0'364'0,"0"0"-34"15,0 0 193-15,0 0-276 16,0 0-85-16,0 0 34 16,0 0-20-16,12-96-44 15,-12 70-10-15,-20 6-122 16,-7 6 0-16,-9 14 0 0,-8 2 0 15,-5 34 0 1,-5 16 0-16,8 10 0 16,8 3 0-16,18-7 0 15,13-8 0-15,7-14 0 0,9-14 0 16,20-18 0-16,4-4 0 16,3-16 0-16,-1-16 0 15,-4-10 0-15,-6-2 0 16,-7 2 0-16,-5 8 0 15,-6 8 0-15,-5 13 0 16,3 13 0-16,-3 0 0 16,7 24 0-16,4 16 0 0,10 7 0 15,3 5 0-15,10-2 0 16,26-6-180-16,-8-14-408 16,-2-14-375-16</inkml:trace>
  <inkml:trace contextRef="#ctx0" brushRef="#br0" timeOffset="72404.85">26979 11199 1458 0,'0'0'1203'0,"0"0"-671"15,0 0-7-15,0 0-255 16,0-106-162-16,0 100-108 16,0 6 0-16,16 0 0 15,10 8 0-15,5 16 0 0,0 10 0 16,1 6 0-16,-5 6 0 15,-9-2 0-15,-10-2 0 16,-5-7 0-16,-3-9-17 16,0-11-8-16,0-8 19 15,0-7 6-15,0-4 16 16,0-22 16-16,2-10-32 16,9-5 0-16,2 3 0 15,4 4 0 1,2 10 0-16,1 12 0 0,5 8 0 15,2 4 0-15,2 12 0 0,-1 16 0 16,-1 6 0 0,-5 3 0-16,-3-4 0 0,-9-1 0 15,-3-7-11-15,-3-10-32 16,-4-4 10-16,2-9 22 16,0-2 6-1,4-6 5-15,5-19 33 0,7-8-24 16,3-7-7-16,2 1 10 15,2 9 1-15,-6 8 21 0,-3 12-34 16,-3 8 0 0,1 2 0-16,1 12 0 0,3 16 0 15,3 6 0-15,0 0 0 16,8-2 0-16,3-7-39 16,6-9-54-16,2-12-51 15,0-4 16-15,-7-10 82 16,-4-16 32-16,-6-11 14 15,-8-3 38-15,-3-4 22 16,-8 2 28 0,-2 8-11-16,-2 10-5 0,0 14 3 15,0 10-29 1,0 12-45-16,0 24-1 0,0 8 0 0,0 6-2 16,0-3 2-16,13-7-6 15,12-11 6-15,6-12 0 16,4-13 0-16,2-4-9 31,-4-8 7-31,-4-19 2 16,-3-4 2-16,-1-6-1 15,-5-3 22-15,-3 2-23 16,-3 4 0-16,-5 10 0 16,-3 12 0-16,2 10 0 15,-2 2 0-15,5 22 0 0,1 14 0 16,3 8 0-16,1 0 0 15,1-6 0-15,-3-8 0 16,-1-9-8-16,0-13-5 16,-3-8-11-16,1 0 24 15,5-12 7-15,-1-14-6 16,7-6 11-16,5-4-10 16,2 1 10-16,-3 3-1 15,1 10-11-15,-5 10 0 16,-3 12 0-16,-6 0 0 15,1 14 0-15,-6 14 0 0,1 2 0 16,-1 3-11 0,4-8-35-16,-1-4-47 0,5-12-33 15,-1-9 42 1,6 0 58-16,-2-14 25 0,6-13 1 16,2-8 49-16,-1 1 17 15,1 2 7-15,-4 8-17 16,-4 10-2-16,-3 12-14 15,-3 2-28-15,1 18 25 16,3 16-37-16,4 5 0 0,6-2 0 16,6-6-68-16,18-20-245 15,-8-8-480-15,-6-3-667 0</inkml:trace>
  <inkml:trace contextRef="#ctx0" brushRef="#br0" timeOffset="72563.9">29140 10718 2673 0,'0'0'647'0,"0"0"-184"15,0 0-246-15,0 0-217 0,0 0-60 16,0 0-830-16</inkml:trace>
  <inkml:trace contextRef="#ctx0" brushRef="#br0" timeOffset="72689.82">27910 10734 2467 0,'0'0'676'0,"0"0"-676"16,127-4-68-16,-53 0-954 0</inkml:trace>
  <inkml:trace contextRef="#ctx0" brushRef="#br0" timeOffset="73761.98">29497 10946 2808 0,'0'0'563'0,"0"0"-78"16,0 0-245-16,0 0-240 16,0 0 0-16,0 0 0 15,0 0 0-15,-6 111 0 16,0-47 0-16,6-2 0 16,0-10 0-16,12-16-53 15,11-20-41-15,0-16 56 16,2-2 38-16,2-32 25 15,-4-8 25-15,-2-8 19 0,-3-2-28 16,1 6-41 0,-6 8 0-16,-5 12 0 0,0 12 0 15,-6 11 0-15,0 3 0 16,0 10 0-16,2 17 0 16,3 0 0-16,-1 4-45 15,6-3-66 1,-1-8-29-16,2-10 20 0,3-8 63 15,2-2 45-15,4-6 12 16,7-16 23-16,0-4 31 16,4-2 4-16,-4 1 1 0,-2 5 4 15,-4 11 7-15,-4 8-29 16,-3 3-25 0,1 9 25-16,4 17-25 15,3 2 4-15,10 2-19 0,10-4-1 16,12-10-25-16,8-6-26 15,6-10-11-15,-1 0 2 16,-5-14 24-16,-10-10 24 0,-14-6 11 16,-9-4 1-1,-10-5 4 1,-11-1 17-16,-5 3-1 0,-5 2 8 0,0 9-7 16,-13 12 30-16,-10 14-37 15,-6 0-13-15,-4 28-1 31,2 10 0-31,2 7-1 0,6-1 0 16,12-8-5-16,11-8 6 16,0-10-6-16,5-12-39 15,17-6 38-15,1 0 7 0,0-18 38 16,-2-6-8-16,-3 2 9 16,-7 4 30-1,-3 4-69-15,-3 8 0 0,0 6 0 16,2 0 0-16,3 11 0 15,6 14 0-15,8 0 0 16,7 0 0-16,8-7-11 16,5-6-13-16,1-12 14 15,-3 0-2-15,-4-14 12 16,-7-18 0-16,-4-10 0 16,-7-11 1-16,-3-6 11 0,-3-10-10 15,-3-7 8 1,-7-4-10-16,-4-1 0 0,0 12 11 15,0 10-10-15,-12 23 19 16,-7 18-20-16,-3 18 0 16,-4 14 0-16,-1 32 0 15,2 18 0-15,11 12 0 16,14 7 0-16,4-3 0 16,33-4 0-1,14-9 0-15,11-12 0 0,6-15 0 16,-4-15 0-16,1-13 0 15,-9-12-104-15,13-14-217 16,-16-13-442-16,-6-2-778 0</inkml:trace>
  <inkml:trace contextRef="#ctx0" brushRef="#br0" timeOffset="73867.31">31895 11049 2248 0,'0'0'348'0,"0"0"-285"16,0 0-63-16,0 0-1436 0</inkml:trace>
  <inkml:trace contextRef="#ctx0" brushRef="#br0" timeOffset="75225.4">22973 12685 1491 0,'0'0'579'16,"0"0"-278"-16,0 0 179 0,0 0-142 16,0 0-145-16,0 0-45 15,-118-64-44-15,76 66-53 16,-1 22-23-16,3 6-19 16,11 6 24-16,9 2-1 15,18 2-5-15,2-3-5 16,16-1 4-16,21-3 2 15,8 0-1-15,4-4-21 16,0 4-5-16,-5-1 6 16,-10 2-6-16,-12 4-1 0,-15 2 2 15,-7 0 7-15,-11 0 7 16,-24-3-15-16,-11-7 0 16,-4-10-1-16,-2-12-20 15,7-8 19-15,7 0 1 16,14-20 0-16,15-6 6 15,9 0-6-15,16-2 0 16,28 1-1-16,17 1 0 16,10 6 0-16,5 2 0 15,-1 2 1-15,-7 4 0 16,-15 2-1-16,-11 2-26 0,-10-2 6 16,-15-2 10-16,-3-2 11 15,-6 0 0-15,-5-4 1 16,-3 0-1-16,0 0-2 15,0 4 2-15,0 4 2 16,-9 8 5-16,-3 2 4 16,1 10-10-16,-1 20 0 15,2 12-1-15,8 6-5 16,2 2 5-16,16-6-1 16,24-9 1-16,18-16 13 15,13-12-13-15,5-7 0 0,1-29-24 16,-6-15-66-16,-13-14-16 15,-12-8 43 1,-17-10 34-16,-14-7 29 0,-11-7 0 16,-4 0 0-16,0 4 8 15,-9 14 1-15,1 16 76 16,-1 20 29-16,4 17-21 16,3 11-1-16,-1 8-40 15,1 5-25-15,-2 24-9 16,0 19-18-16,-5 33 0 15,-1 1 0-15,2 10 0 16,4 5 0-16,4-17 0 0,0 8 0 16,10-10 0-16,19-12 0 15,9-14 0-15,3-13 0 16,3-21 0-16,1-17 0 16,-3-1 0-16,-7-32-80 15,3-50-242-15,-13 8-328 16,-9 2-377-16</inkml:trace>
  <inkml:trace contextRef="#ctx0" brushRef="#br0" timeOffset="75389.88">23609 12647 1326 0,'0'0'1450'0,"0"0"-994"31,0 0-86-31,0 0-113 0,0 0-152 16,0 0-81-16,177-30-24 16,-92 24-20-16,25-2-266 15,-27 0-422-15,-20 2-297 0</inkml:trace>
  <inkml:trace contextRef="#ctx0" brushRef="#br0" timeOffset="75569.95">24455 12932 2196 0,'0'0'774'16,"0"0"-579"-16,0 0-20 16,0 0-175-16,0 0-48 15,0 0-631-15,0 0-664 0</inkml:trace>
  <inkml:trace contextRef="#ctx0" brushRef="#br0" timeOffset="77327.67">28546 13591 2578 0,'0'0'498'16,"0"0"-310"-16,0 0 113 15,-123-20-160-15,92 13-87 16,-5-6 0-16,-4-5 16 16,-15-10 5-16,-17-8-16 15,-28-20-19-15,0-2-2 0,-10-10-38 16,1-8 0-16,8-19 0 15,-7-31 0-15,23 9 0 16,27 13 0-16,27 24 0 16,24 30 0-16,7 6 0 15,0 6 0-15,11 18 0 16,16 16 0-16,4 4 0 16,2 20 0-1,-6 16 0-15,-4 10 0 0,-15 8-39 16,-8 6-26-16,-8 6-1 0,-36 5 8 15,-22 2 17-15,-13 2 4 16,-13-5 14-16,7-8 22 16,14-12 1-16,26-18 11 15,32-18 13 1,18-14-12-16,71-11-2 0,57-36-9 16,40-7-1-16,-3 4-133 15,-47 14-672-15,-59 20-1194 0</inkml:trace>
  <inkml:trace contextRef="#ctx0" brushRef="#br0" timeOffset="78130.95">28249 12725 2147 0,'0'0'712'15,"0"0"-464"-15,0 0 298 0,0 0-284 16,0 0-81-16,0 0-181 15,0 0 0-15,0-36 0 16,-2 80 0-16,2 8 0 16,0 2 0-16,8-7 0 15,21-10 0-15,12-14 0 16,8-19 0-16,7-4 0 16,2-24 0-16,-5-20 0 15,-6-13 0-15,-14-13 0 16,-13-22 0-16,-15 4 0 0,-5-7 0 15,0 3 0-15,-15 26 0 16,-4 8 0-16,6 28 0 16,4 30 0-16,2 26 0 15,7 64 0-15,0 36 0 16,0 1 0-16,16-21 0 16,2-36 0-16,6-24 0 15,5 1 0-15,7-7 0 16,4-8 0-16,-2-18-44 15,-2-14 22-15,-3-10 2 16,0-26 20-16,-1-11 1 0,-5-4 0 16,-1 0 24-16,-6 7-7 15,-2 16 23-15,-5 14-41 16,3 14 0-16,-1 4 0 16,8 26 0-16,4 8 0 15,4 6 0-15,-2 0 0 16,-2-2 0-16,-10-3-27 15,-5-7-39-15,-12-6-60 16,-5-6-33-16,-55-10-26 16,2-6-436-16,-2-4-345 0</inkml:trace>
  <inkml:trace contextRef="#ctx0" brushRef="#br0" timeOffset="78289.84">28656 12436 2286 0,'0'0'679'16,"0"0"-473"-16,0 0 252 15,0 0-321-15,0 0-137 16,199-102-101-16,-121 72-395 16,-18 2-614-16</inkml:trace>
  <inkml:trace contextRef="#ctx0" brushRef="#br0" timeOffset="78461.98">27773 12232 2942 0,'0'0'540'0,"0"0"-423"15,0 0-117-15,0 0 0 16,0 0-848-16</inkml:trace>
  <inkml:trace contextRef="#ctx0" brushRef="#br0" timeOffset="81133.75">21033 14927 1918 0,'0'0'672'16,"0"0"-365"-16,0 0 162 16,-54-120-170-16,47 74-77 15,7-3-122-15,0-7-43 16,5-6-5-16,13-6-52 15,3-4 0-15,-2-9 0 16,-6 1 0-16,-8 4 0 0,-5 10 0 16,-5 16 0-16,-21 22 0 15,-5 24 0-15,-6 6 0 16,2 36-12-16,8 12 2 16,14 10 9-16,13 0-7 15,8-7-7-15,35-8-38 16,18-8-8-16,7-14 23 15,6-6-19-15,-2-9 18 16,-15-2 18-16,-14-2-3 0,-22 4 15 16,-13 7-1-1,-8 8 10-15,-5 11 43 0,-17 6-14 16,3 0-2-16,7 0-5 16,12-4-8-16,0-12-8 15,24-4-6-15,20-11 1 16,19-9 9-16,8-7-10 15,5-21 0 1,-1-8-1-16,-10-8-5 0,-16-6 6 16,-15-2 1-1,-24-2-1-15,-10 1 14 0,-4 6-13 16,-23 12 31-16,-6 17 22 16,-1 18-21-16,5 13-19 15,6 32-14-15,11 14-10 16,12 3 9-16,0 4-9 15,29-8 10-15,13-8-5 16,10-20 5-16,1-11-1 16,3-18 0-16,-7-1 1 0,-6-14 11 15,-12-16-2-15,-10-6 8 16,-7-4 38-16,-9-4-55 16,-3 4 0-16,-2 6 0 15,0 9 0-15,0 16 0 16,2 9 0-16,4 4 0 15,8 26 0-15,1 8 0 16,4 6 0-16,1 0 0 16,-3-4 0-16,-3-12 0 15,-1-10 0-15,-6-6 0 16,-1-12 0-16,1 0 0 16,0-10 0-16,4-16 0 15,5-10 0-15,-1-4 0 0,5 2 0 16,1 6 0-16,-2 10 0 15,-1 12 0-15,2 10 0 16,-2 0 0-16,0 26 0 16,2 10 0-16,0 0 0 15,-1 4 0-15,4-8 0 16,0-6 0-16,1-4 0 16,3-16 0-16,-1-6 0 15,3 0 0-15,2-18-18 0,-2-10 18 16,0-10-6-1,-2 0 15-15,-6 4-6 0,-9 6-3 16,0 14 1-16,-5 12-2 16,-3 2-1-1,3 20 2-15,1 16 11 0,6 6-11 16,6 0 0-16,2-2-1 16,5-8-7-16,4-10-6 15,-2-13-11-15,2-9 8 16,-2 0 11-16,0-18 11 15,0-13-5-15,0-7 0 16,-2-4 0-16,0-4 7 0,-5 4-6 16,-6 10-1-1,-5 14 29-15,-5 10-10 0,-3 8-6 16,-1 16-13-16,0 18 0 16,5 8 0-16,4 4 0 15,3-2 0-15,7-4 0 16,4-14 0-16,4-6 0 15,2-12 0-15,-2-8 0 16,-4-4 0-16,-5-18 0 16,-5-6 0-16,-6-12 0 15,-9-4 0-15,0-2 0 16,-4 2 0-16,-21 0 0 16,-6 13 0-16,-3 9 0 15,-1 15 0-15,2 4 0 0,6 3 0 16,14 0 0-16,8 0 0 15,5 5 0-15,13 0 0 16,21-2 0-16,11-3 0 16,5 0 0-16,9 0 0 15,-6-8 0-15,-4-2 0 16,-11 6 0-16,-14-2 0 16,-8 6 0-16,-5 0 0 15,-1 11 0-15,0 20 0 16,3 5 0-16,3 8 0 15,5 0 0-15,-2 0 0 0,2-6-21 16,-1-8 9-16,-5-8 4 16,-2-12 2-1,-3-6 6-15,-4-4 0 0,3 0 1 16,5-12 18-16,-1-12-19 16,5-6 0-16,-3-2 0 15,-1 0 1-15,-6 0 7 16,-1 4-6-16,-7 8 4 15,0-2 4-15,0 5-10 16,0 4 0-16,0-1 0 0,2 1 0 16,10 2 0-16,1 3 0 15,7-5 0-15,2 9 0 16,0 3 0-16,-1 1 0 16,0 0 0-16,2 4 0 15,-3 10 0-15,5 4 0 16,2 0 0-16,8-4 0 15,9 2 0-15,10-2 0 16,11-6 0-16,3-2 0 16,4-6 0-16,-1 0 0 15,-8 0 0-15,-9-12 0 16,-17-4 0-16,-8 0 0 0,-9-4 0 16,-6-1 0-1,-8-1 0-15,-4-1 0 0,-2 0 0 16,0 1 0-16,-17 4 0 15,-8 6 0-15,-8 12 0 16,-6 0 0-16,-3 30 0 16,0 10 0-16,5 9 0 15,4 1 0-15,16-6 0 16,11-8 0-16,6-10 0 16,2-12 0-16,23-14 0 15,4 0 0-15,6-14 0 0,-2-12 0 16,1-6 0-1,-5 6 0-15,-8 0 0 0,-5 12 0 16,-7 4 0-16,1 10 0 31,-4 0 0-31,3 22 0 0,7 8 0 0,3 6 0 16,8-4 0-16,7-4 0 16,3-10 0-1,8-18 0-15,-1 0 0 0,-3-18 0 16,-3-20 0-16,-5-8 0 15,-8-7 0-15,-6-6 0 16,-5-8 0-16,-7-5 0 0,-7-8 0 16,0-4 0-16,0 12 0 15,-13 8 0-15,-3 25 0 16,-3 31 0-16,2 12 0 16,-3 62 0-16,3 39 0 15,3 1 0-15,9-4 0 16,5-17 0-16,2-23 0 15,25 2 0-15,46 2-53 16,-3-20-449-16,1-22-446 0</inkml:trace>
  <inkml:trace contextRef="#ctx0" brushRef="#br0" timeOffset="81456.05">26433 13922 1829 0,'0'0'736'16,"0"0"-588"-16,0 0 221 0,-109-104-43 15,78 104-128 1,-4 54-127-1,4 56 20-15,8 57 40 0,14 29-31 16,9 11-3-16,0-15-97 16,13-23 0-1,0-15 0-15,-3-34 0 0,-8-31 0 16,-2-31 0-16,0-14 0 16,-12-12-56-16,-34-24-260 15,4-8-458-15,-7-8-317 0</inkml:trace>
  <inkml:trace contextRef="#ctx0" brushRef="#br0" timeOffset="82562.39">25805 14676 2410 0,'0'0'578'16,"0"0"-261"-16,0 0 157 16,114-50-279-16,-57 30-73 15,9-4-122-15,5-2 0 16,0 4 0-16,-3 0 0 15,-2 5 0-15,-11 10 0 16,-6 7 0-16,-11 0 0 16,-9 14 0-16,-9 14 0 15,-7 8 0-15,-6 2 0 0,-7 0 0 16,0-4 0-16,0-6 0 16,0-12 0-1,0-6 0-15,5-10 0 0,10-4-8 16,10-22 2-16,10-10 6 15,7-10 0-15,6-2 6 16,3-4-5-16,-2 11 6 16,-6 12-7-16,-6 17 0 15,-8 12 0-15,-9 8 0 16,-2 24 0-16,-3 4 0 0,1 6 0 16,4-4 0-16,6-4 0 15,9-10 0-15,4-14 0 16,1-10-24-16,0 0 6 15,-3-22 18-15,-6-6 0 16,-2-8 12-16,-6-8 2 16,0 4 2-1,-3 5-16-15,-7 10 0 0,-1 9 0 16,-5 16 0-16,-1 0 0 16,3 1 0-16,5 21 0 15,3 5 0-15,8 3 0 0,1-8-45 16,6-4-38-16,-3-8-2 15,-5-8 32 1,-6-2 43-16,-9-2 10 0,-4-16 0 16,-5-6 31-16,0-6-7 15,-21-1-6-15,-8-1-7 16,-6 5-10-16,-5 4 5 16,-3 7-6-16,7 10 0 15,9 2 0-15,15 4-1 16,12 0-5-16,0 0 6 15,19 4 17-15,17 0 26 0,9-4-19 16,4 0-12-16,2-2-2 16,-4-10-9-16,-5 0 12 15,-7 2 15-15,-6 6-2 16,-6 4-8-16,-1 0-18 16,-2 24 0-1,0 15 0-15,-2 6 0 0,0 8 0 16,0-3-45-16,-5-10-35 31,-1-10 16-31,-4-12 26 16,-1-12 18-16,-1-6 20 0,4-8 26 15,1-20-14-15,2-8 6 16,3-4 22-16,2-6 5 16,1 3-18-16,4 6-7 15,-1 6-2-15,-2 15-11 16,-2 12 4-16,-1 4-11 15,-3 20 0-15,-3 16 0 16,-5 5-4-16,0 0-26 16,-4 2-39-16,-2-7-47 15,0-14-32-15,2-8 58 0,5-14 48 16,3 0 42-16,13-26 21 16,6-6-6-16,9-14 60 15,5-2 4-15,1-1-11 16,-2 9-2-16,-6 10 7 15,-10 14 2-15,-8 16-25 16,-5 0-50-16,-3 28 0 16,-4 16 0-16,3 1 0 15,-1 5 0-15,6-2-89 0,22-2-260 16,-1-14-484-16,3-12-762 16</inkml:trace>
  <inkml:trace contextRef="#ctx0" brushRef="#br0" timeOffset="83129.67">30031 13748 2671 0,'0'0'496'0,"0"0"-350"16,0 0 39-16,-184-36-17 15,101 36-46-15,-5 26-67 16,1 22-14-16,6 18-8 16,16 14-21-16,23 9-3 15,24 3-8-15,18-6-1 16,34-6 7-16,28-18 5 15,21-13 2-15,4-20-2 16,0-16-12-16,-12-13 6 0,-17-5-6 16,-22-22-21-1,-20-9 11-15,-16-5-64 0,-14 1-43 16,-26 2 66-16,-7 10-7 16,-2 10 2-16,6 8 29 15,12 10 17-15,12 0 9 16,9 0 1-16,10 0 37 15,0 4 48-15,8-2 43 16,13-2 13-16,6 0-1 16,0-2-140-16,0-8 0 0,-5 0 0 15,-7 2 0-15,-6 4 0 16,-2 4 0 0,-4 0 0-16,-1 24 0 0,2 18 0 15,0 16 0-15,5 12 0 16,3 11 0-1,3-1 0-15,3 0 0 0,-1-4 0 16,-5 13 0-16,-5-21-592 16,-7-20-1582-16</inkml:trace>
  <inkml:trace contextRef="#ctx0" brushRef="#br0" timeOffset="85229.17">19778 16092 1894 0,'0'0'715'0,"0"0"-345"15,0 0 91-15,0 0-200 16,-20-106-96-16,31 92-104 16,14 0-4-16,8 10-18 15,11 4-6-15,8 1 7 16,4 24-40-16,2 8 0 16,-10 12 0-16,-8 7 0 15,-11 2 0-15,-15 0-32 16,-14-2-1-16,0-10-13 15,-9-7 11-15,-7-13 28 16,3-16 7-16,6-6 0 0,3-14 28 16,4-22-8-1,0-13-2-15,18-9-9 0,11 4-8 16,9 4 16-16,4 14-5 16,3 20 3-16,-1 12 4 15,-1 4-11-15,-6 26-2 16,-10 10-6-16,-7 8 0 15,-11 0 0-15,-7-2-24 16,-2-4-24-16,0-10-8 16,0-11 1-16,-4-12 17 15,-1-5 37-15,5-9-5 0,0-22 6 16,0-13-17-16,16-6 11 16,9 2 5-16,6 8 2 15,4 16 4-15,1 16-5 16,-3 8 0-1,-2 22 2-15,-2 18 22 0,-2 6-12 16,2 2-8-16,7-4-4 16,11-8-49-16,11-13-47 15,9-19-69-15,6-4-18 16,5-22-115-16,-5-15-167 16,-8-11 136-16,-18-2 126 15,-18-6 195-15,-20 6 8 16,-9 4 194-16,-18 16 120 0,-20 8 14 15,-6 22-3-15,1 0-126 16,3 18-27-16,9 14-13 16,11 8-49-16,9 4-34 15,11-4-32-15,0-6-37 16,11-6-5-16,11-10-1 16,3-10-1-16,2-8 1 15,-6 0 0-15,2-26 0 16,-3-4 7-16,-5-2-8 15,-1 0 0-15,-5 2 6 16,-5 12 24-16,0 12-8 16,1 6-22-16,2 4 0 15,4 24 0-15,7 12 0 0,6 0 0 16,7 0 0-16,6-12 0 16,2-10 0-16,1-14-30 15,-2-4 0-15,-5-18 13 16,-6-18 5-16,-7-12 5 15,-7-2 7-15,-3-12 0 16,-8-5 9-16,-2-5 10 16,0-4 5-16,0 8 20 0,0 12-44 15,0 24 0-15,-4 18 0 16,2 14 0-16,-1 54 0 16,0 36 0-16,3 34 0 15,0-7 0-15,0-19 0 16,12-36 0-1,1-22 0-15,5-8 0 0,2-1-3 16,7-18-72-16,4-13-54 16,2-13 22-16,4-28-2 15,-4-17-10-15,-4-8 62 16,-7-6 35-16,-4-4 22 16,-7 9 24-16,-7 17 87 15,-4 20 53-15,0 20 4 16,-2 10-14-16,-20 22-154 0,-9 19 0 15,-5 9 0-15,-4 0 0 16,2 2 0-16,5-10 0 16,4-8-17-16,10-12-13 15,11-8-3-15,8-14-4 16,0 0 1 0,15-4 13-16,7-6 22 0,5 2 1 15,-2 4 1-15,0 4 21 16,-1 8 14-16,0 18-7 15,3 6 5-15,4 4-17 16,5-4-16-16,7-2 8 0,7-16-8 16,6-5-2-1,2-9-4-15,2-18-19 0,-6-14 10 16,-5-9 4-16,-9-7 10 16,-11-6 0-1,-9-4 0-15,-14-4 1 0,-6 4 7 16,0 9-7-16,0 17 32 15,-13 20 5-15,-3 12-38 16,1 34 0-16,4 21 0 16,4 11 0-16,7-2 0 15,0-2 0-15,14-12 0 0,13-16 0 16,6-16 0-16,7-18 0 16,2-4 0-16,1-28 0 15,-1-8 0-15,-1-8 0 16,-4-2 0-1,-1 2 0-15,-1 6 0 0,1 12 0 16,-3 12 0-16,0 18 0 16,1 0 0-16,-3 22 0 15,-4 18 0-15,-7 2 0 16,-7 6 0-16,-13 0 0 16,0-2 0-16,-11-2 0 15,-18-12-23-15,-8-2-44 0,-15-16-155 16,8-10-390-16,11-4-883 15</inkml:trace>
  <inkml:trace contextRef="#ctx0" brushRef="#br0" timeOffset="85833.47">24348 15362 2027 0,'0'0'880'0,"0"0"-618"16,0 0 187-16,-130-32-227 16,64 40-72-16,-8 32-44 15,-2 22-106-15,-8 24 0 16,17 7 0-16,14 1 0 15,17 4 0-15,36-18 0 16,0 1 0-16,44-13 0 16,27-16 0-16,16-20 0 15,7-20 0-15,-5-12 0 16,-12-8 0-16,-25-28 0 16,-25-8-3-16,-25-10-33 0,-8-4-33 15,-38-1 18-15,-12 11 21 16,-7 12 27-1,5 18 3-15,9 14 0 0,16 4 34 16,12 0-4-16,19 14-19 16,2 4 28-16,23 0 39 15,14-2-78-15,11-6 0 16,3-6 0-16,0-4 0 16,-2 0 0-16,-9-4 0 15,-11-4 0-15,-9 4 0 0,-11 4 0 16,-5 0 0-16,-2 30 0 15,-2 14 0-15,0 15 0 16,0 9 0-16,0 10 0 16,0 2 0-16,0-4 0 15,0 1 0-15,3-9 0 16,-3-10 0 0,0-6-23-16,0-6-304 0,0-12-490 15,0-10-551-15</inkml:trace>
  <inkml:trace contextRef="#ctx0" brushRef="#br0" timeOffset="86857.45">26092 15915 1846 0,'0'0'564'16,"0"0"-46"-16,0 0-158 16,0 0-58-16,0 0-41 15,-56-104-97-15,23 90-83 16,-11 10-81 0,-10 4 0-16,-4 24 0 0,0 18 0 15,7 12 0-15,8 5 0 16,14-5 0-16,19-10 0 0,10-12 0 15,4-18 0 1,29-14 0-16,12-2 0 0,6-34 0 16,3-16 0-1,-1-15 0-15,-6-9 0 0,-4-24 0 16,-14 8 0-16,-12-6 0 16,-11 3 0-16,-6 27 0 15,0 6 0-15,0 24 0 16,0 28 0-16,-6 10 0 15,-3 50 0-15,3 44 0 32,2 4 0-32,4-1 0 15,0-11 0-15,17-20 0 16,12-4 0-16,8 1 0 0,9-19 0 16,-2-16 0-16,1-20 0 15,-10-8 0-15,-3-4 0 16,-10-28 0-16,-7-8 0 15,-8-9 0-15,-5 1 0 16,-2 6 0-16,0 12 0 16,0 16 0-16,0 14 0 15,0 2 0-15,12 32 0 16,3 6 0-16,7 4 0 16,9-3 0-16,5-9 0 0,4-14 0 15,5-14 0-15,-1-4 0 16,-1-18 0-16,-3-18 0 15,2-5 0-15,-2-3 0 16,0 4 0-16,0 4 0 16,1 10 0-16,-1 16 0 15,-3 10 0-15,-3 16 0 16,-8 22 0-16,-5 12 0 16,-12 2 0-16,-9 2 0 15,0-5 0-15,-16-7 0 16,-15-16-41-16,-34-22-274 0,8-4-530 15,1-8-875-15</inkml:trace>
  <inkml:trace contextRef="#ctx0" brushRef="#br0" timeOffset="87000.31">26680 15422 2239 0,'0'0'1019'0,"0"0"-689"16,0 0-14-16,0 0-188 15,0 0-128-15,0 0-60 16,132 90-439-16,-69-59-762 0</inkml:trace>
  <inkml:trace contextRef="#ctx0" brushRef="#br0" timeOffset="88299.24">27806 15548 2408 0,'0'0'601'0,"0"0"-142"0,0 0-123 15,0 0-150-15,0 0-80 16,-127-5-106-16,89 60 0 16,4 16 0-16,10 5 0 15,13-2 0 1,11-6 0-16,20-15 0 0,26-17 0 15,20-18 0-15,7-18 0 16,2 0 0-16,1-26 0 16,-9-11 0-16,-11-7 0 15,-14-2 0-15,-13 2 0 16,-9 0 0-16,-11 10 0 16,-5 10 0-16,-4 12 0 15,0 12 0-15,0 0 0 0,-2 20 0 16,-4 12 0-16,6 4 0 15,0 0 0 1,6-6 0-16,23-8 0 16,5-12 0-16,3-10 0 15,2 0 0-15,-8-10 0 16,-9-14 0-16,-11-4 0 16,-11-4 0-16,0-8 0 15,-29 0 0-15,-14 0 0 16,-1 4 0-16,-3 14 0 15,7 9 0-15,11 12 0 0,12 1 0 16,17 5 0-16,0 12 0 16,24 1 0-16,21-4 0 15,9-10 0-15,8-4 0 16,2 0 0-16,-1-14 0 16,-5-6 0-16,-12-3 0 15,-8 4 0-15,-14 2 0 16,-5 9 0-16,-11 8 0 15,1 0 0-15,1 30 0 16,0 7 0-16,3 11 0 16,6 0 0-16,1-2 0 0,1-6 0 15,0-12 0 1,-1-8 0-16,-5-10 0 0,1-10 0 16,-5 0 0-16,2-22 0 15,1-6 0-15,1-12 0 16,3-4 0-16,5-6 0 15,-1 2 0-15,0 8 0 16,-1 5 0-16,-4 15 0 16,-3 16 0-16,1 4 0 15,-1 13 0-15,1 19 0 16,1 4 0-16,-3 5 0 16,1 0 0-16,-3-7 0 15,-3-10 0-15,2-8 0 0,-4-10 0 16,3-6 0-16,5-2 0 15,5-20 0-15,6-10 0 16,6-6 0-16,0 0 0 16,5-1 0-16,-5 8 0 15,-2 4 0-15,-4 17 0 16,-7 6 0-16,-5 4 0 16,-5 14 0-16,2 17 0 15,-1 5 0-15,-3 0 0 16,1-4 0-16,2-2 0 0,0-12 0 15,2-8 0-15,0-10 0 16,2 0 0-16,6-14 0 16,2-18 0-16,6-4 0 15,4-7 0-15,3 6 0 16,-1 5 0-16,-2 7 0 16,-2 15 0-16,-2 10 0 15,-4 0 0-15,1 18 0 16,3 4 0-16,4 5 0 15,7-4 0-15,10-5 0 16,10-9 0-16,5-9 0 16,-1 0 0-16,-2-27 0 15,-8-5 0-15,-12-4 0 0,-9-8 0 16,-13-2 0-16,-7 2 0 16,-11 4 0-16,0 6 0 15,-11 16 0 1,-16 14 0-16,-6 4 0 0,-3 34 0 15,3 10 0-15,6 6 0 16,16 2 0-16,11-6 0 16,5-10 0-16,32-5 0 15,17-13 0-15,37-18-96 16,-11 0-656-16,-7 0-687 0</inkml:trace>
  <inkml:trace contextRef="#ctx0" brushRef="#br0" timeOffset="89395.68">30792 15338 1692 0,'0'0'1001'0,"0"0"-620"16,0 0 131-16,0 0-291 15,0 0-124-15,0 0-10 16,0 0 18-16,-71 138-105 15,59-76 0-15,8 2 0 16,4-7 0-16,10-11 0 16,27-16 0-16,11-16 0 15,12-14 0-15,3-12 0 16,-3-26 0-16,-8-20 0 16,-10-8 0-16,-13-11 0 15,-9-21 0-15,-14-30 0 16,-6-21 0-16,0 17 0 15,-14 34 0-15,4 42 0 0,5 44 0 16,3 7 0-16,2 5 0 16,0 50 0-16,9 47 0 15,20 33 0-15,2-1 0 16,-4-21 0-16,-9-34 0 16,-11-24 0-16,-1 0 0 15,-4-1 0 1,-2-13 0-16,0-18 0 15,-6-18 0-15,-10-6 0 0,1-29 0 0,6-13-14 16,4-8 14-16,5-2 0 16,0 6 6-16,16 6 2 15,11 16-8-15,4 12 0 16,4 8 0-16,3 8 0 16,7 2 0-16,-1 0 0 15,3 0 0-15,2 0 0 16,-4 0 0-16,-3 0 0 15,-7 0 0-15,-10-5 0 16,-7-8 0-16,-9-1 0 16,-9-4 0-16,0 0 0 15,-9-1 0 1,-13 11 0-16,-7 8 0 0,-2 4 0 0,-1 27 0 16,8 11 0-16,11 10 0 15,13 2 0-15,8-6 0 16,39-6 0-16,35-8 0 15,8-16 0-15,10-18-35 16,5 0-215 0,-21-26-56-16,3-10-10 15,-15-14-141-15,-21-2 238 0,-18-6 118 16,-15 5 101-16,-16 11 140 16,-2 12 167-16,-8 16 3 0,-19 14-72 15,-4 0-43-15,-5 26-18 16,0 15-32-16,8 0-62 15,3 8-34-15,7-1-29 16,13-6-20-16,5-6 7 16,5-12-7-16,26-10-19 15,7-14 7-15,7 0 3 16,-3-26 9-16,-3-18 1 16,-10-14 13-16,-6-28 24 15,-11-39-38 1,-10-45 0-16,-2-18 0 0,0 11 0 15,-16 47 0 1,3 55 0 0,1 35 0-16,1 26 0 0,3 12 0 15,-4 2 0-15,3 32 0 16,7 45 0-16,2 43 0 16,2 30 0-16,23 13 0 15,0-33 0-15,-6-34 0 16,-3-36 0-16,1-7 0 15,2 1 0-15,3-2 0 0,4 0 0 16,5-14-36-16,30-28-272 0,-6-6-420 16,-1-4-377-16</inkml:trace>
  <inkml:trace contextRef="#ctx0" brushRef="#br0" timeOffset="89521.86">33028 15177 2181 0,'0'0'680'0,"0"0"-413"15,0 0 87-15,0 0-182 16,0 0-172-16,-71 103-57 16,58-59-705-16,-3 2-1485 0</inkml:trace>
  <inkml:trace contextRef="#ctx0" brushRef="#br0" timeOffset="89791.02">30482 16294 1927 0,'0'0'1805'16,"0"0"-1570"-16,0 0-106 0,0 0-129 16,51-108 0-16,62 68 0 15,52 0 0 1,30 0 0-16,0 12 0 0,-18 12 0 15,-48 7 0-15,-32 8 0 16,-34 1 0 0,-20 0 0-16,-14 0-290 0,-29 0-196 15,-12 6-183-15,-32 10-115 0</inkml:trace>
  <inkml:trace contextRef="#ctx0" brushRef="#br0" timeOffset="89996.35">30555 16361 1861 0,'0'0'663'15,"0"0"-77"-15,0 0-102 16,0 0-190-16,0 0-86 16,0 0-208-16,0 0 0 31,247-71 0-31,-66 21 0 16,-3 10 0-16,-22 8 0 15,-47 10 0-15,-31 10 0 16,-24 2 0-16,-18 6-23 0,-5-6-119 15,-2-8-196-15,-7 0-433 16,-13 0-801-16</inkml:trace>
  <inkml:trace contextRef="#ctx0" brushRef="#br0" timeOffset="90122.52">32300 15981 2864 0,'0'0'660'0,"0"0"-627"16,0 0-33-16,0 0-965 0</inkml:trace>
  <inkml:trace contextRef="#ctx0" brushRef="#br0" timeOffset="114067.13">12780 17155 1113 0,'0'0'1249'15,"0"0"-983"-15,0 0 66 16,0 0-18-16,0 0-127 16,-114-35-89-16,92 35-29 15,2 0-32-15,-1 0 14 16,0 0-9-16,-2-5-7 0,-4-8-5 16,1 4-24-1,3-4-5-15,4 7 20 0,7-2-13 16,10 8 20-16,2 0-14 15,20 0-13-15,26 0 11 16,15 0-12-16,11 0 0 16,1 0 3-16,-2-8 5 15,-11 2-4-15,-15-6-4 16,-14 6-2-16,-18-2 1 16,-9 4 2-16,-4 2 4 0,-4 2 19 15,-13 0-18-15,-8 24-1 16,3 20-5-16,4 33 0 15,7 29-2-15,11 28-1 16,0-3 3-16,0-25-1 16,4-30-3-16,0-22 4 15,-4 4 0-15,0 9 1 16,-2-9-9-16,-22-10 8 16,-12-20 0-16,-6-20-1 15,0-8-1-15,-1-30 1 16,10-24-8-16,15-13-2 15,16-5 4-15,7-4-1 16,41-4-10-16,26 8 17 0,14-3-23 16,15 3 0-16,-1 6-3 15,-4 2-7-15,-14 2 34 16,-19 8-9-16,-26-3 9 16,-18 12 18-16,-19 4-2 15,0 9 53-15,-12 10-16 16,-11 22-8-1,6 0 12-15,1 42-46 16,7 24-10-16,7 19 8 16,2 9 2-16,4 4 21 15,17-4-32-15,1-5 0 16,2-13 0-16,-3-18 0 16,-3-14 0-16,-7-20 0 15,-3-12 0-15,-1-12 0 16,-2-4 0-16,4-28 0 0,1-16 0 15,9-18 0-15,0-2 0 16,8 5 0-16,2 19 0 16,0 16 0-16,0 20 0 15,-2 8 0-15,-2 30 0 16,-8 15 0-16,-3 9 0 16,-4 4 0-16,-1-4 0 15,5-4 0-15,3-16 0 16,6-10 0-16,8-16-14 15,7-8-25-15,2-10 6 16,2-24 11-16,-2-12-2 16,-3-12 23-16,-4 2-3 15,-9 6 4-15,-8 9 3 0,-8 19 4 16,-3 22-4-16,-5 0 21 16,2 27-6-16,-2 18 21 15,7 12-15-15,4-3-15 16,5 0-9-16,6-10-2 15,5-8 0-15,0-10 1 16,-1-8 0-16,-1-14-1 16,-3-4 4-16,0-16 4 15,-1-16-6-15,-2-12-4 16,1-6 4-16,-3-8 0 16,-2 6 1-16,-5 16 9 0,2 13-10 15,-5 23-8-15,-1 4 7 16,1 33-11-16,2 11 12 15,0 0-1-15,4-2 1 16,1-6-1-16,-1-8-2 16,5-20 2-16,2-12 0 15,2-4-10-15,5-32 11 16,2-12 0-16,6-14 0 16,8 2 15-16,6 3-8 15,2 17 13-15,7 16-20 0,0 20 0 16,-3 4 0-16,-3 28 0 15,-12 12 0-15,-9 17 0 16,-13 7 0-16,-18 2 0 16,0 6 0-16,-25-6 0 15,-10-3 0-15,-5-5 0 16,-7-18-44-16,13-12-250 16,10-16-668-16</inkml:trace>
  <inkml:trace contextRef="#ctx0" brushRef="#br0" timeOffset="114256.93">15672 17692 2538 0,'0'0'797'0,"0"0"-610"16,0 0 71-16,0 0 58 15,0 0-316-15,0 0 0 16,-18 135 0-16,-4-56 0 15,4 10 0-15,5 13 0 16,5-22-564-16,8-26-1181 0</inkml:trace>
  <inkml:trace contextRef="#ctx0" brushRef="#br0" timeOffset="114825.46">16939 17070 2328 0,'0'0'908'15,"0"0"-633"-15,0 0-20 16,0 0-45-16,-142 107-90 16,108-35-120-1,10 8 0-15,11 10 0 0,13-1 0 16,0-5 0-16,26-16 0 15,16-10 0-15,12-26 0 16,8-20 0-16,5-12 0 0,0-26 0 16,-5-24 0-1,-6-16 0-15,-11-32 0 16,-14-37 0-16,-22-21 0 0,-9-9 0 31,-15 39 0-31,-16 42 0 16,4 44 0-16,-4 22 0 0,-12 10 0 0,-10 8 0 31,-15 30 0-31,-5 28 0 0,0 18 0 0,-1 14 0 31,7 3 0-31,9-7 0 16,12-10 0-16,9-18 0 16,12-14 0-16,11-14 0 15,5-20 0-15,9-10 0 0,0-10 0 16,0-24 0-16,4-16 0 15,11-4 0-15,8 6 0 16,2 16 0-16,6 16 0 16,6 16 0-16,4 30 0 15,6 28 0-15,2 14 0 16,6 26 0-16,-1-1 0 16,-1-3 0-16,1 0 0 15,-6-18 0-15,8 0 0 16,25 5-180-16,-14-23-548 0,-9-22-747 15</inkml:trace>
  <inkml:trace contextRef="#ctx0" brushRef="#br0" timeOffset="115187.71">17829 17391 1382 0,'0'0'1494'15,"0"0"-1196"-15,0 0-72 16,0 0 113-16,0 0-99 0,0 0-123 15,0 0-117 1,-9 10 0-16,11 38 0 0,22 2 0 16,12-9 0-16,6-9-20 15,8-16-41-15,0-12 23 16,2-4 18-16,-3-26 20 16,-2-10 0-16,-5-8 0 15,-6 3 37-15,-7 9 0 16,-7 10 7-16,-2 18-23 15,-3 4-21-15,4 18 0 16,3 22 0-16,1 10 0 16,2 9 0-16,-3-1 0 15,-6-6 0-15,-9-2 0 16,-9-14-62-16,-34-14-227 16,-12-14-311-16,-8-8-572 0</inkml:trace>
  <inkml:trace contextRef="#ctx0" brushRef="#br0" timeOffset="115334.79">18321 16954 2248 0,'0'0'835'16,"0"0"-552"-16,0 0-68 0,0 0-131 16,0 0-84-1,0 0-969-15</inkml:trace>
  <inkml:trace contextRef="#ctx0" brushRef="#br0" timeOffset="115889.71">19657 17361 1595 0,'0'0'495'0,"0"0"-219"16,0 0 77-16,0 0-29 15,0 0-89-15,0 0-1 0,0 0-33 16,63-94-51-16,-63 84-15 16,-5-2-37-16,-12 8-98 15,-5 4 0-15,-9 0 0 16,-9 16 0-16,-5 20 0 16,-2 14 0-16,4 16 0 15,10 11 0-15,10 3 0 16,19-8 0-16,4-6 0 15,25-12 0-15,20-22 0 16,8-14 0-16,3-18 0 16,-3-6 0-16,-6-30 0 0,-9-16 0 15,-12-6 0 1,-12-4 0-16,-7-1 0 0,-5 18 0 16,-2 13 0-16,0 19 0 15,0 13 0-15,0 14 0 16,0 26 0-16,0 9 0 15,10 5 0-15,15 0 0 16,11-14 0-16,36-6 0 16,-8-16-347-16,-4-8-559 0</inkml:trace>
  <inkml:trace contextRef="#ctx0" brushRef="#br0" timeOffset="116660.73">20858 17195 1555 0,'0'0'612'0,"0"0"-144"15,0 0 47-15,0 0-163 16,0 0-99-16,0 0-107 16,0 0-68-16,-129 32-8 15,81 34-23-15,5 6-47 16,14 12 0-16,18-2 0 15,11-3 0-15,20-15 0 16,29-12 0-16,18-20 0 0,9-18 0 16,6-14 0-1,-2 0 0-15,-9-32 0 0,-13-12 0 16,-15-14 0-16,-15-4 0 16,-14 3 0-16,-9 5 0 15,-5 18 0-15,0 22 0 16,0 14 0-16,-3 20 0 15,-7 28 0-15,2 15 0 16,6-1 0-16,2 0 0 0,0-16 0 16,18-10 0-16,11-18 0 15,7-14-24-15,4-4 0 16,0-32 15-16,-2-16 0 16,-2-6 9-16,-10-8 0 15,-5 8 0-15,-8 9 18 16,-7 13-12-1,-1 24 20-15,-3 8-18 0,-2 22 0 16,2 18-8-16,7 15 0 16,7-3 0-16,8-2 0 15,10-10-9-15,11-18-24 16,3-18-6-16,4-4-15 0,-1-32 34 16,-7-20-1-16,-6-14 21 15,-7-25 8-15,-4-25-7 16,-6 10 1-16,-9 12-2 15,-7 17 0-15,-5 37 0 16,0 8 7-16,0 20 40 16,-5 16-10-16,-12 54-31 15,-1 41 23-15,7 31 10 16,7-2-39 0,4-25 0-16,0-31 0 0,6-28 0 15,3-4 0-15,0-8 0 16,0-10 0-16,-4-18 0 15,-1-4 0-15,0-36 0 0,0-16 0 16,5-16 0-16,7-4 0 16,7 1 0-1,8 13 0-15,11 18 0 0,31 30-147 16,-7 10-305-16,-9 0-507 0</inkml:trace>
  <inkml:trace contextRef="#ctx0" brushRef="#br0" timeOffset="117456.89">22906 16920 1936 0,'0'0'716'16,"0"0"-160"-16,0 0-284 15,0 0-110-15,0 0-100 16,-145 52-46-1,116-4 8-15,7 2-22 0,13 4 8 16,9-1 10-16,11-7-20 16,28-6 20-16,9 0-20 15,10-8 1-15,-2 2-2 0,-7-6 1 16,-15 2-2-16,-23-3-5 16,-11-4 1-16,-30 4 6 15,-30-5 7-15,-17-4-7 16,-8-4 12-16,4 0-12 15,15-6-12 1,24-8 6-16,26 0-24 0,16 0-21 16,47-18-22-16,24-14 35 15,18-8 4-15,9-5-32 16,2-3 30 0,-9-6 34-16,-8-4 1 0,-18 0 1 0,-18 0 34 15,-20 4 73-15,-19 5 26 16,-8 13-25-16,-6 10-25 15,-21 16-8-15,-8 10-47 16,-2 18-9-16,4 22-19 16,9 19 0-1,14 3 1-15,10 6-1 0,16-10-12 16,26-6 6-16,19-16-32 16,10-22-7-1,7-14-16-15,-5-14-11 0,-3-30 48 16,-17-14 3-16,-10-14 21 0,-12-4 3 15,-12-9-2 1,-5 5-1-16,-3 4 6 0,-5 10 18 16,-3 22 52-16,-3 26 7 15,0 18-35-15,0 18-23 16,-9 38-8-16,0 30 16 16,1 2-13-16,0 7-20 15,2-1 0-15,-1-22 0 31,1 6 0-31,-2-20 0 0,2-16-7 16,4-20 7-16,2-22 7 16,0 0-7-16,4-40 0 15,21-14 0-15,15-12 0 0,11-2 0 16,9 2 0-16,7 16 0 16,0 19-15-16,18 31-240 15,-19 0-354-15,-8 27-687 0</inkml:trace>
  <inkml:trace contextRef="#ctx0" brushRef="#br0" timeOffset="117566.55">24590 17311 1921 0,'0'0'885'16,"0"0"-414"0,0 0-228-16,0 0-243 0,0 0-726 0</inkml:trace>
  <inkml:trace contextRef="#ctx0" brushRef="#br0" timeOffset="117929.78">19929 18540 1795 0,'0'0'1407'16,"0"0"-1026"-16,0 0-126 15,0 0-93-15,156-28-66 16,96-8-96-16,69-12 0 16,47 0 0-16,2 2 0 15,-31 16 0-15,-23 7 0 16,-44 14 0-1,-72 9 0-15,-76 0 0 16,-56 0 0-16,-44 0 0 0,-20 0 0 16,-8 0-50-16,-61 8 7 0,-55 6-196 15,-47 8-85-15,18 0-295 16,22 2-334-16</inkml:trace>
  <inkml:trace contextRef="#ctx0" brushRef="#br0" timeOffset="118197.63">20168 18799 1916 0,'0'0'853'0,"0"0"-339"15,0 0-278 1,0 0-87 0,241-94-11-16,-29 58-47 0,37-4-44 0,18 3-35 15,5 0-3-15,-13-2 6 16,-1-1-15-16,-11 4 0 15,-22 2 0-15,-34 4 0 16,-48 2-16-16,-47 10-37 16,-38 0-7-1,-20 0 24 1,0-4 20-16,2-5-20 0,27-23-93 0,-13 6-338 16,-4 0-604-16</inkml:trace>
  <inkml:trace contextRef="#ctx0" brushRef="#br0" timeOffset="118328.79">23605 18123 2356 0,'0'0'550'0,"0"0"-550"16,0 0-632-16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6:02:13.0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19987 5823 1815 0,'0'0'839'0,"0"0"-569"16,0 0-52-16,0 0-2 0,0 0-66 15,0 0-63 1,13 20-56-16,4 2-31 0,5 6 37 16,7 8 2-1,4 1-18-15,9-1 9 0,8-4-10 16,5-6 11-16,10-8-4 16,8-8-25-16,8-10 16 15,1 0-17-15,5-9-1 16,0-13 15-16,-2-6-15 15,-6 2 8-15,-4 0 8 16,-7 6-14-16,-3 6 11 16,-3 6-5-16,-2 4-7 15,3 4 1-15,-3 0-1 0,5 4-1 16,1 8 10 0,3 0-10-16,5-5 0 15,1-6 0-15,4-1 0 0,-6-1 0 16,-6-18 6-1,-11 1-6-15,-17 2 5 0,-6 6 2 16,-12 4-5-16,-3 4-2 16,5 2 0-16,8 0 6 15,11 0-5-15,12 0 17 16,8 2 1-16,5-2-18 16,4 0 9-16,3 0-10 15,-3 0 0-15,-2 0-9 16,-5 0 9-16,-6-2-13 0,-2-8 12 15,-9-2 2-15,-5 0 2 16,-8-4-3-16,-7 4 1 16,-6 2 17-16,-7 2-9 15,-3 6 6-15,1 2-12 32,1 0 4-32,9 18-7 0,12 4 0 0,8 2-4 15,11-2-2-15,10-10-11 31,3-6 10-31,3-6 5 16,1-1 4-16,-8-18 0 0,-7 1-2 16,-10 2 0-16,-13 4 3 15,-12 4-2-15,-9 6-1 16,-7 2 9-16,-2 0 0 16,5 0-9-16,0 8 0 15,4 6-14-15,4-2-37 16,8 2-217-16,-5-4-358 15,-3-4-372-15</inkml:trace>
  <inkml:trace contextRef="#ctx0" brushRef="#br0" timeOffset="146933.29">731 7215 1813 0,'0'0'931'0,"0"0"-592"16,0 0 168-16,0 0-291 15,0 0-96-15,0 0-67 16,-14 36-37-16,14 14 32 15,0 14 5-15,0 12-53 16,2 4 0-16,0 5 0 16,-2-3 0-16,0-8-77 15,0-2-280-15,-7-21-461 16,-3-23-352-16</inkml:trace>
  <inkml:trace contextRef="#ctx0" brushRef="#br0" timeOffset="147230.4">627 7181 2493 0,'0'0'531'0,"0"0"-197"15,0 0-40-15,0 0-174 16,-4-109-90-16,29 85-24 16,4 0-6-16,6 4-2 15,5 6-5-15,1 10-5 16,-3 4-3-1,-5 12 1-15,-6 22-8 0,-12 14 2 0,-8 12 7 16,-7 11 5-16,-16 1 8 16,-24-2 8-16,-7-6 14 15,-6-6-6-15,4-9-15 16,11-12-2-16,22-15-35 16,12-12-231-1,4-10-764-15</inkml:trace>
  <inkml:trace contextRef="#ctx0" brushRef="#br0" timeOffset="148411.49">1040 7684 2141 0,'0'0'658'16,"0"0"-338"-16,0 0-62 15,0 0-93-15,56-112-86 16,-20 87-31-16,1 10-18 16,-1 7-5-1,-3 8-24-15,-8 0-2 0,-5 23-4 16,-9 12-4-16,-9 9-3 0,-2 4-30 16,0 2-12-16,-17-6-3 15,1-8-26-15,3-12 44 16,5-14 33-16,8-10 6 15,0 0 33 1,3-22 2-16,19-12-35 0,7-8 0 16,9 0 0-16,3 2 1 15,-4 4 0-15,-1 11 16 16,-7 11 5-16,-7 10 14 16,-7 4-16-16,-1 11-2 15,-7 19 1-15,-1 10-10 16,-4 4 1-1,3 0-10-15,1-4-1 0,4-8 1 0,1-10-44 16,3-10-17-16,1-12 4 16,5 0 15-16,-1-12 12 15,2-14-11-15,1-6-29 16,-2-2-21-16,-2 0-7 16,-7 4 43-1,-11 6 27 1,0 4 28-16,-11 8 29 15,-18 6 43-15,-4 6 3 16,-1 0 12-16,5 2-43 16,9 10-16-16,7-2-27 0,13-2 5 15,0-4-12-15,4-4-43 16,21 0 49-16,8-6 8 16,5-16-8-16,4 0 6 15,-3-2-5-15,-6 2-1 16,-6 5 18-16,-6 8 24 15,0 6 1-15,1 3 8 16,0 0-19-16,5 21-17 16,4 2-10-16,0 8-5 15,-2-1-55-15,-2 0-43 16,-9-2 18-16,-5-6 27 0,-6-6 25 16,-7-6 28-16,0-2 21 15,0-8 43-15,-11 0 45 16,-7 0-55-16,-2-8-24 15,-5-10-4-15,-1-8-25 16,5-2 18-16,6-2-16 16,11-4-3-16,4-1-9 15,8-1-10-15,21-1 9 16,9-6 9-16,7-1 1 16,2-2 0-16,2-4 1 15,-5-4 5-15,-3 2-1 0,-10 2-4 16,-9 5 17-1,-8 13 60-15,-6 12 48 0,-6 10-4 16,0 10-38-16,1 4-56 16,-1 28-20-16,5 22 14 15,0 33 5-15,3 29-6 16,2 32-19-16,-5 7 4 16,-5-9 6-16,-2-16-12 15,0-35 1-15,-4-19 0 16,-4-22 0-16,6-8-1 15,2 2-2-15,0-3-7 0,16-5-18 0,15-21-3 16,9-14 9-16,7-5 3 16,0-31 6-16,-4-15 12 15,-10-12 1 1,-14-12 12 0,-17-8-1-16,-2 0 12 15,-37 4 14-15,-19 7-2 16,-11 17-17-16,1 14-19 0,5 14 0 15,17 12 0 1,26 2-54-16,14 2-526 0,4-4-959 0</inkml:trace>
  <inkml:trace contextRef="#ctx0" brushRef="#br0" timeOffset="148531.5">2769 7153 3003 0,'0'0'512'16,"0"0"-368"-16,0 0-144 0,0 0-507 16,0 0-659-16</inkml:trace>
  <inkml:trace contextRef="#ctx0" brushRef="#br0" timeOffset="148673.51">2856 7752 1577 0,'0'0'1185'0,"0"0"-866"16,0 0-166-16,0 0-153 16,0 0-520-16</inkml:trace>
  <inkml:trace contextRef="#ctx0" brushRef="#br0" timeOffset="148799.09">3135 7403 2529 0,'0'0'771'0,"0"0"-498"16,0 0-188-16,137-16-85 16,-74 8-238-16,-16 2-774 0</inkml:trace>
  <inkml:trace contextRef="#ctx0" brushRef="#br0" timeOffset="149080.2">575 8293 2183 0,'0'0'1503'0,"0"0"-1324"15,0 0 52-15,0 0-231 16,127 0 0-16,46 0 0 15,50 0 0-15,27-5 0 16,-9-8 0-16,-35-5-108 16,-46 0-200-16,-54 2-57 0,-51 6 67 15,-35 4 69-15,-20 2 105 16,-31 4 68-16,-20 0-38 16,-9 0-865-16</inkml:trace>
  <inkml:trace contextRef="#ctx0" brushRef="#br0" timeOffset="149936.78">5034 6900 2045 0,'0'0'1033'0,"0"0"-559"15,0 0-138-15,0 0-128 16,0 0-208 0,0 0 0-16,0 0 0 0,-110 120 0 15,65 28 0-15,-2 23 0 16,0-7 0-16,7-35 0 15,9-41 0-15,4-24 0 16,2-14 0-16,0-2 0 16,-7-5 0-16,-2-7 0 15,8-20 0-15,1-16 0 16,7-12 0-16,5-31 0 16,7-11 0-16,6-4 0 0,0 8 0 15,2 12 0-15,11 16 0 16,3 16 0-16,8 6 0 15,7 18 0-15,10 18 0 16,7 10 0-16,10 6 0 16,7-3 0-16,7-8 0 15,-1-12 0-15,-3-17 0 16,-9-12 0-16,-10-10 0 16,-14-29 0-16,-10-15 0 15,-12-12 0-15,-11-6 0 16,-2 6 0-16,0 14 0 15,-4 16 0-15,-5 22 0 16,2 14 0-16,3 15 0 0,4 28 0 16,0 13 0-16,13 6 0 15,21-4 0-15,10-10 0 16,7-16 0-16,8-18 0 16,-7-14 0-16,-2-10 0 15,-8-30 0-15,-11-14 0 16,-9-12 0-16,-10-10 0 15,-8-6 0-15,-4 2 0 0,0 13 0 16,0 17 0-16,0 22 0 16,-4 22 0-16,-1 6 0 15,3 36 0-15,-3 22 0 32,3 18 0-32,0 10 0 0,0 3 0 0,0-7 0 15,0-12 0-15,-1-18 0 31,3-16 0-31,0-18 0 16,0-13 0-16,0-5 0 16,11-18 0-16,14-21 0 15,10-13 0-15,32-28 0 0,-5 12-38 16,-1 12-745-16</inkml:trace>
  <inkml:trace contextRef="#ctx0" brushRef="#br0" timeOffset="150738.34">7467 6992 2300 0,'0'0'607'16,"0"0"-153"-16,0 0-166 0,-131-18-108 15,71 52-89-15,-11 24-32 16,-2 21-13-16,3 11 25 15,12 6-71-15,18-2 0 16,25-6 0-16,15-9 0 0,22-15 0 16,34-12 0-1,12-22 0-15,9-16-14 0,-6-14-65 16,-11-16-38-16,-17-20 24 16,-22-12 3-16,-21-4 25 15,-6-1 29-15,-34 9 5 16,-9 11 23-16,-3 10 8 15,4 11 29-15,12 10 49 16,16 2-12-16,18 0-41 0,2 12-10 16,22 4 36-16,20-2-7 15,12-6-10-15,4-6 7 16,-2-2 4-16,-5 0-11 16,-9-6 37-1,-16-3-71-15,-10 0 0 0,-9 3 0 16,-5 4 0-1,-2 2 0 1,0 0 0-16,0 18 0 16,0 14 0-16,0 17 0 15,0 11 0-15,0 4 0 16,2 2 0-16,12-6 0 0,1-8-38 16,16-7-286-16,-4-16-531 15,-2-12-1017-15</inkml:trace>
  <inkml:trace contextRef="#ctx0" brushRef="#br0" timeOffset="151430.84">8558 6852 2248 0,'0'0'925'0,"0"0"-588"16,0 0-168-16,0 0 10 16,-25 150-56-16,21-66-60 15,1 8-42-15,3-13-11 0,-2 3-10 16,-2-10 2-1,0-13-4-15,-2-16-29 0,4-14 1 16,0-15 13-16,2-13 17 16,0-1 14-1,0-14 16-15,4-18-24 0,15-4 3 16,3-2-3-16,7 4-5 16,0 8 11-16,5 10-11 15,-1 12 0-15,0 4-1 16,3 10 0-16,-7 18-1 15,-5 8-7-15,-8 4-2 0,-14 2-38 16,-2-2-32-16,-22-1 2 16,-19-7 26-16,-9-6 19 15,-6-8 32-15,2-8 1 16,12-4 13-16,13-6 35 16,13 0 13-16,16 0 20 15,0 0-7-15,29-6-55 16,16-4-6-16,15-2-13 15,11-2 0-15,7-2-1 0,0-2 0 16,-5-4 1-16,-10-4 0 16,-12-5 0-1,-13-3 6-15,-20-2-5 0,-11-2 1 16,-7 6 12 0,-7 6-14-16,-20 14 0 0,-4 12 0 15,-4 6 0-15,-1 30 0 16,3 14 0-16,8 9 0 15,13 3 0-15,12-2 0 16,3-6 0-16,31-10 0 16,16-10 0-1,48-30-69-15,-8-4-275 0,-10-12-631 0</inkml:trace>
  <inkml:trace contextRef="#ctx0" brushRef="#br0" timeOffset="152497.06">10554 7600 1555 0,'0'0'506'16,"0"0"-169"-16,0 0 184 16,0 0-251-16,36-107-55 15,-32 75-48-15,-4 0-13 16,0 4-4-16,0 4-49 15,-18 6 19-15,-2 8-120 0,-7 10 0 16,-4 0 0-16,-2 18 0 16,-3 16 0-16,3 14 0 15,4 9 0-15,11 1 0 16,9 0 0 0,9-10 0-16,0-10 0 0,9-12 0 0,11-12 0 15,-3-14 0-15,4 0 0 16,-1-16 0-16,2-16 0 15,-2-10 0-15,3-4 0 16,-6 4 0-16,-3 10 0 16,-5 11 0-16,-5 17 0 15,5 4 0-15,2 19 0 16,14 19 0-16,11 12 0 16,14 4 0-16,53 6 0 15,-9-12-251-15,-7-20-677 0</inkml:trace>
  <inkml:trace contextRef="#ctx0" brushRef="#br0" timeOffset="154402.59">12368 7497 1888 0,'0'0'661'0,"0"0"-277"15,-20-106-74-15,-5 60-69 16,-6 2-88-16,-7 10-55 16,-2 12-13-1,-5 12-2 1,-1 10-46-16,-1 12-18 15,2 20-19-15,5 8-2 16,11 4 1-16,11-4-7 16,12-6 8-16,6-8 6 15,0-8 3-15,13-6 23 0,9-10 1 16,10-2 10 0,3-6-18-16,3-16-25 0,1-4 0 15,-2-2 0-15,-8 6 0 16,-10 4 0-16,-5 10 0 15,-7 8 0-15,-3 6 0 16,3 30 0-16,4 34 0 16,4 41 0-16,10 35 0 15,4 15 0-15,-6-25 0 16,-4-32 0-16,-9-40 0 16,-8-10 0-16,-2 3 0 0,0-2 0 15,-12-2 0-15,-15-15 0 16,-8-16 0-16,-9-16 0 15,-6-6 0-15,4-20 0 16,-1-26 0-16,11-32 0 16,18-41 0-16,18-29 0 15,31 7 0-15,19 29 0 16,-1 40 0-16,-1 28 0 16,13 2 0-16,5 4 0 15,6 4 0-15,-7 16 0 0,-7 11 0 16,-10 7 0-1,-8 13 0-15,-9 17 0 0,-4 10 0 16,-9 8 0-16,-7 4 0 16,-9 0 0-16,-2-6 0 15,0-10-14-15,-10-10-4 16,-3-12 3-16,-1-11 15 16,3-3 0-16,7-15 11 15,4-14 7-15,0-14-18 16,13-7 0-16,18-4-1 15,11 2-10-15,7 8 10 16,3 6-6-16,0 12 7 16,2 9 9-16,-2 7-9 0,-1 9 8 15,-2 1-8 1,0 0 1-16,-3 4 1 0,2 2-2 16,-4-2-1-16,-7-4 0 15,-8 0-25-15,-8-10 15 16,-13-11 10-16,-8-1 1 15,0-2 0-15,-17 4 0 16,-12 9 0-16,-2 6 12 16,-4 5-12-16,-2 14-1 15,4 18-8-15,6 10 9 16,7 1 3-16,14-3-3 0,6-6-4 16,2-8 3-16,18-12 2 15,6-8 5-15,1-6 0 16,0-2 2-16,0-20 13 15,-4-2-5-15,-6 0-16 16,-1 4 0-16,-5 7 0 16,-5 10 0-16,1 3 0 15,0 0 0-15,4 16 0 16,2 8 0-16,7 0 0 16,5 0 0-16,2-10 0 15,2-6 0-15,0-8 0 16,0-6-23-16,-5-22 8 0,0-10-1 15,-3-11 0-15,-2-6 16 16,-3-10 0-16,2-7 15 16,-5 2 4-16,-4 10 17 15,-5 14-36-15,-2 20 0 16,-2 19 0-16,0 7 0 16,0 37 0-16,-2 37 0 15,-4 40 0-15,4 40 0 16,2 17 0-16,0-9 0 15,0-33 0-15,0-43 0 16,0-24 0-16,0-14 0 0,0 2 0 16,-7-5 0-16,-7-8-50 15,-5-19-131-15,-2-18-76 16,2-19-63-16,1-45-249 16,14-51 250-16,4-51-46 15,17-21 123-15,12 25 242 16,-5 43 17-16,-13 57 367 15,-1 22 182-15,-1 6-99 16,-1 6-133-16,6 6-69 16,1 16-137-16,10 6-79 0,6 12-49 15,7 22-3 1,-3 10 2-16,-4 8-54 0,-12 4-73 16,-17-3-50-16,-2-3-14 15,-34-6 91-15,-12-6 48 16,-5-8 53-16,1-10 34 15,15-6 90-15,17-8 31 16,15-6-31 0,6 0 16-16,39-22-52 0,23-12-88 15,22-12-4-15,11-10-67 16,4-6-2-16,-6-10 7 16,-16-7 10-16,-17-3 24 15,-21-6 32-15,-22 6 1 0,-18 7 14 16,-2 17 57-16,-11 20 9 15,-11 24 4-15,-7 14-37 16,-7 48-42-16,-1 49 5 16,1 30 5-16,9-2-1 15,16-23 3-15,11-34-10 16,0-19 1-16,0-1-8 16,11-2-1-16,4-6 2 15,1-18-2 1,2-18 0-16,0-4 1 15,7-26 16-15,2-14-1 0,6-10-8 0,-2-3 3 16,-2 10-11 0,-10 13 0-16,-2 13 0 0,-11 17 0 15,1 4 0-15,-5 31 0 16,-2 11 0 0,0 8 0-16,0 4 0 15,0-4 0-15,2-8 0 0,10-10 0 16,5-14-27-16,26-22-249 15,-6 0-284 1,5-20-541-16</inkml:trace>
  <inkml:trace contextRef="#ctx0" brushRef="#br0" timeOffset="154544.24">15039 7692 542 0,'0'0'2178'0,"0"0"-1541"15,0 0-301-15,0 0-96 16,0 0-214-16,0 0-26 15,0 0-566-15,-34-10-1536 0</inkml:trace>
  <inkml:trace contextRef="#ctx0" brushRef="#br0" timeOffset="156207.93">1920 9944 2072 0,'0'0'532'16,"0"0"-315"-16,-136-66 97 15,74 24-55-15,0-13-85 16,-9-25-61-16,-8-32-2 16,-6-34-3-16,14 7-33 15,22 27-12-15,23 39-5 16,18 36-58-16,2 2 0 16,6 3 0-16,0 9 0 15,4 10 0-15,25 13 0 16,9 0 0-16,11 24 0 0,1 19-36 15,-10 11-38 1,-16 14 28-16,-22 8 19 0,-6 8 7 16,-43 5 15-16,-24 1 5 15,-12-6 13 1,4-10 10-16,7-16 7 0,23-18 9 16,20-14-5-16,22-15-14 15,7-11-10-15,22 0-2 16,28-3-7-16,21-16 16 15,18-8-12-15,4 1-5 16,-8 0-16-16,-16 6 1 0,-23 8-17 16,-21 6-11-16,-15 6-71 15,0 0-56-15,-1 14-291 16,3 0-399-16</inkml:trace>
  <inkml:trace contextRef="#ctx0" brushRef="#br0" timeOffset="156768.26">3511 9088 1694 0,'0'0'619'0,"0"0"-446"15,0 0 215-15,0 0-46 16,0 0-75-16,-81-103-126 15,29 103-83-15,-11 4-35 16,-1 22-5-16,-2 9-17 16,11 5 6-16,10 0 16 15,16 2-2-15,18-4 9 16,11-2-9-16,5-2-8 16,28-2 8-16,16-2-10 15,9 0-4-15,5 1 5 16,4 1-12-16,-7 4-1 0,-10 1-5 15,-11 4-18-15,-22 1 13 16,-17 2-1-16,-4-2 12 16,-40-2 6-16,-16-1 5 15,-15-6 11-15,-4-7 7 16,-4-8 10-16,8-9 16 16,11-9-19-16,18 0 6 15,19-6-22-15,19-11-20 16,8-2-9-16,39-16-120 15,13 7-326-15,4 0-563 0</inkml:trace>
  <inkml:trace contextRef="#ctx0" brushRef="#br0" timeOffset="157464.01">4531 8897 2848 0,'0'0'730'16,"0"0"-478"-16,0 0 14 0,0 0-266 16,0 0 0-16,-17 146 0 15,14-25 0-15,3-5 0 16,0-8 0-16,0-17 0 15,0-27 0-15,0 0 0 16,0-6 0-16,0-20 0 16,0-18 0-16,0-18 0 15,0-2 0-15,0-26 0 16,9-16 0-16,2-8 0 0,7-4 0 16,4 4 0-1,5 12 0-15,2 9 0 0,4 18 0 16,6 11 0-16,-1 0 0 15,-5 18 0-15,-4 14 0 16,-14 6-63-16,-15 2-45 16,0 2 6-16,-33-2 21 15,-18-2 34-15,-11-6 16 16,-4-10 31-16,11-7 34 16,15-8 19-16,16-5 44 0,19-2 40 15,5 0-26 1,16 0-111-16,23-4 0 0,19-4 0 15,13-2 0-15,12-2 0 16,6-2 0-16,3 0-3 16,-5-4-28-16,-10-2 10 15,-12-2 1-15,-18 0 20 16,-16 0 0-16,-18-2 0 16,-7-2 9-16,-6-1 8 0,-8 2-16 31,-13 0 12-31,-4 10 22 0,-2 7-35 0,0 8 0 15,2 0 0-15,4 22 0 16,5 15 0-16,9 10 0 16,7 5 0-16,11-2 0 15,32-6 0 1,19-12 0-16,16-14-3 0,49-18-148 16,-18-12-230-16,-17-16-611 0</inkml:trace>
  <inkml:trace contextRef="#ctx0" brushRef="#br0" timeOffset="157905.57">6798 9350 2126 0,'0'0'574'16,"0"0"-116"-16,0 0-176 0,0 0-60 0,-135-72-101 15,95 78-79-15,1 28-21 16,-2 15 8-16,8 9 8 16,9 0 17-16,14-4-30 15,10-10-16 1,5-10 2-16,21-14-8 0,6-12 31 15,3-8 1-15,-1 0-15 16,0-22-19-16,-5-10 0 31,-6-4 0-31,-2 2 0 0,-5 1 0 0,-7 14 0 16,-5 9 0-16,-2 10 0 16,-2 0 0-1,2 26 0-15,5 10 0 16,7 8 0-16,3 2 0 15,10-2 0-15,6-8 0 16,8-10 0-16,16-18-200 16,-8-8-375-16,-7 0-617 0</inkml:trace>
  <inkml:trace contextRef="#ctx0" brushRef="#br0" timeOffset="159143.51">8242 9188 1298 0,'0'0'387'0,"0"0"12"15,0 0 111-15,0 0-161 16,0 0-88-16,0 0-46 16,0 0-29-16,0-10-46 15,0 8-25 1,0-2-23-16,0 0-38 0,-10-2-9 16,-5 0 0-16,-6 0-45 0,-3 6 0 15,-5 0 0-15,-7 8 0 16,-1 22 0-16,1 12 0 15,3 12 0-15,12 8 0 16,11 5 0-16,10-1 0 16,4-8 0-16,27-8 0 15,11-12 0 1,10-14 0-16,3-12 0 16,-1-12 0-16,-3 0 0 15,-8-24 0-15,-10-10 0 0,-9-8 0 16,-8-6 0-16,-5 2 0 0,-4 5 0 31,-3 11 0-31,-4 15 0 16,0 12 0-16,0 3 0 15,0 21 0-15,0 15 0 16,0 8 0-16,7 3 0 16,8-4 0-16,3-9 0 15,5-12 0-15,0-10 0 16,2-12 0-16,0 0 0 15,4-22 0-15,2-12 0 0,0-6 0 16,3 0 0-16,-7 4 0 16,-7 11 0-16,-5 13 0 15,-6 12 0-15,-2 0 0 16,2 26 0-16,9 14 0 16,10 3 0-16,13-1 0 15,13-8 0-15,10-18-99 16,5-16-33-16,-2-10 54 15,-9-30 63-15,-12-18 15 16,-13-13 7-16,-10-23 75 0,-9-26 4 16,-8 10-4-1,-6 13-15-15,0 23-67 0,0 36 0 16,0 8 0-16,-6 12 0 16,0 18 0-16,4 24 0 15,2 30 0-15,0 32 0 16,0 3 0-16,2 5 0 15,8 0 0-15,-4-23 0 16,1 1 0-16,-5-18 0 16,-2-17 0-16,0-14 0 15,0-15 0-15,0-8 0 16,2 0 0-16,0-20 0 16,8-10 0-16,3-9 0 0,12-3 0 15,10-3 0-15,12 0 0 16,11 1 0-16,7 8 0 15,26 4 0-15,-15 12-384 16,-14 10-1497-16</inkml:trace>
  <inkml:trace contextRef="#ctx0" brushRef="#br0" timeOffset="160079.07">10790 9032 1833 0,'0'0'975'15,"0"0"-613"-15,0 0-49 16,0 0-161-16,-132-21-103 15,83 49-33-15,3 12-16 16,8 5 0-16,9 0 5 16,17 2-5-16,12-3 1 0,6-4 10 15,27-2 7 1,7-4 10-16,4-2-11 0,-1-4-8 16,-10-3-2-16,-10-3-7 15,-12-2 6-15,-11-2-6 16,-3 2 0-16,-26-2 10 15,-13 0-10-15,-9-4-21 16,-3-4-11-16,3-4-26 16,11-6 4-16,15 0 27 15,16 0 12 1,9 0-21-16,19-8-36 0,27-4 33 0,14 0 33 16,11-2 0-16,10-2 6 15,-1 0 0-15,-2-4 0 16,-9 0 2-16,-11-4 22 15,-13-1 57 1,-16-3 21-16,-14-4-12 0,-9 2-15 16,-6-2-27-16,0 6-21 15,-10 6 1-15,-8 8-22 16,-2 12-6-16,-1 0-18 16,2 18 5-16,3 16 7 0,5 10 6 15,11 7 0-15,0-1 10 16,17-2-10-16,22-10 1 15,12-10-2-15,9-14-48 16,4-14 13-16,1-4-7 16,-5-30 10-16,-8-16 9 15,-10-12 3-15,-7-13 20 16,-4-23 1-16,-8 4 0 16,-5 1 6-16,-9 10-5 15,-7 28 23-15,-2 9 57 16,0 24 16-16,0 18-11 15,-2 4-71-15,-5 34-15 16,-3 18 0-16,2 14 16 0,2 11-4 16,1 2-2-16,3 0-5 15,2-9-4 1,0-10 0-16,0-12 0 0,0-13 6 16,-2-15-6-16,0-11 5 15,0-9 1-15,-1 0 7 16,0-14-4-16,3-18-10 15,0-6 0-15,3-8 0 16,23 2 0-16,9 2 0 16,9 8 0-16,5 8 0 15,0 8 0-15,-2 10 0 0,-7 8-26 16,-13 0-469-16,-17 2-900 16</inkml:trace>
  <inkml:trace contextRef="#ctx0" brushRef="#br0" timeOffset="169639.94">1566 11071 2109 0,'0'0'687'0,"0"0"-448"16,0 0-19-16,0 0-12 16,0 0-106-16,0 0-61 15,-2-8 14-15,2 8 52 16,0 0 1-16,0 0-50 16,-2 0-7-16,-3 0-13 15,-2-4-10-15,-2-4 17 0,-2-6-45 16,0 0 0-16,-2 2 0 15,4 0 0-15,0 6 0 16,6 2 0-16,3 4 0 16,0 0 0-16,0 0-17 15,19 0-7-15,18-3 23 16,19 0-4-16,13-4 5 16,4-7 0-16,-3-2-14 15,-12-2 0-15,-18 2-4 16,-15 3 18-16,-17 0 14 0,-8 5 7 15,0 0 11-15,-2 2-6 16,-7 4-26-16,0 2 0 16,4 0 0-16,5 23 0 15,0 18 0-15,0 22 0 16,0 13 0-16,14 10 0 16,1 2 0-16,2 1 0 15,-9-5 0-15,-6-6-9 16,-2-8-12-16,-13-8-8 15,-21-8 17-15,-10-12 11 16,-10-12-10-16,1-16 10 16,-2-14-7-16,5-8 8 15,10-25 15-15,11-10-14 0,19-3 5 16,10-2-6-16,12 2 0 16,33-2 0-16,20 2-7 15,13-2-5-15,9-1 10 16,2 3-8-16,-4 0-28 15,-12 0 8-15,-15 0 15 16,-18 0 10-16,-16 0 5 16,-17 0 0-16,-7 4 12 15,0 3-2-15,-2 9 20 16,-9 10-1-16,4 12 1 16,4 8-9-16,1 8-21 0,2 33-59 15,0 18 58 1,0 20-5-16,-4 9 6 0,-3 4 1 15,1-3 0-15,-4-13-1 16,4-14-6-16,2-16-3 16,-1-16 3-16,5-16-6 15,0-14 12-15,0 0 36 16,0-22 1-16,0-18-16 16,13-8-21-16,1 0-1 15,3 8 1-15,2 11 0 0,1 19 0 16,4 10-16-16,5 6-1 15,0 24 2 1,6 9-7-16,2 3 10 0,3 0 11 16,2-4-5-16,5-12 6 15,-1-10-27-15,-1-12 5 16,-7-4 14-16,-5-8 8 16,-6-18 9-16,-12-8 0 15,-5-10 5-15,-10-4 4 16,0-3-3-16,-5 5-2 15,-13 10 8-15,0 14-3 16,3 18-6-16,2 4-12 0,-1 30-37 16,5 19 13-16,5 9 4 15,4 2 8-15,0-6-19 16,22-12 7-16,7-14-3 16,4-12-20-16,3-16 20 15,-2 0 27-15,-5-18 21 16,-3-16 11-16,-6-6 35 15,-4-8-16-15,-3 4-16 16,-4 3-13-16,-5 14-2 16,1 13-1-16,2 14-19 0,1 8-27 15,9 28 4 1,2 14 5-16,4 8 18 16,-1 0-1-16,0-4-55 0,-2-10-1 15,-4-16 30-15,-3-10 16 16,-4-14 11-16,-2-4 7 15,4-8 28-15,2-22 1 16,9-14-24 0,7-10-3-16,5 2-8 0,-3 6 0 15,-2 13 4-15,-2 18-5 0,-7 15 0 16,-3 4 0 0,0 25 1-16,-4 16 12 15,0 5-11-15,-2 4-1 0,0 0-1 16,-1 17-129-16,-6-15-328 15,-2-14-579-15</inkml:trace>
  <inkml:trace contextRef="#ctx0" brushRef="#br0" timeOffset="169940.52">3966 11714 584 0,'0'0'2497'15,"0"0"-2178"-15,0 0-110 0,0 0 68 16,0 0-154-16,-48 127-99 16,29-71-24-16,-1-8-201 15,-1-10-690-15</inkml:trace>
  <inkml:trace contextRef="#ctx0" brushRef="#br0" timeOffset="171206.51">6392 10688 1472 0,'0'0'586'16,"0"0"-214"-16,0 0 134 15,0 0-239-15,0 0-28 0,0 0-77 16,0 0-22-16,-82-74-32 15,50 70-33-15,-5 4-9 16,-13 0-21-16,-10 14-14 16,-7 16-4-16,-6 10-27 15,-1 12 0-15,7 8 0 16,7 6 0-16,13 5 0 16,11-3 0-16,15 0 0 15,11-4 0-15,10-8 0 16,0-6 0-16,29-7 0 15,9-10 0-15,14-8 0 0,6-10 0 16,6-8-42 0,1-7-134-16,-7 0-130 0,-9-21-162 15,-20-25-104-15,-14 6 13 16,-15 2-74-16</inkml:trace>
  <inkml:trace contextRef="#ctx0" brushRef="#br0" timeOffset="171504.87">5908 11093 1098 0,'0'0'739'0,"0"0"-344"15,0 0 178-15,0 0-242 16,0 0-122-16,0 0-78 0,0 0-76 16,-37-12-17-1,63 20 7-15,12-2-11 0,9-2-7 16,9-4-13-16,-1 0-4 16,-3-4-4-16,-10-6-5 15,-13 0 0 1,-12 4 13-16,-7 2 91 0,-8 2 58 15,-2 2-56-15,0 0-107 16,0 0 0-16,0 12 0 16,0 14 0-16,0 16 0 15,0 14 0-15,4 8 0 16,3 6 0-16,5 1 0 16,-4-3 0-16,3-6 0 0,-2-8 0 15,0-10 0 1,2-14-219-16,-2-14-275 0,-2-12-479 0</inkml:trace>
  <inkml:trace contextRef="#ctx0" brushRef="#br0" timeOffset="171710">6644 11261 1400 0,'0'0'1706'0,"0"0"-1211"0,0 0-240 15,0 0-123 1,0 0-95-16,122-40-22 16,-59 32-14-16,1 0-1 0,23-2-109 15,-20 2-363-15,-11 0-454 0</inkml:trace>
  <inkml:trace contextRef="#ctx0" brushRef="#br0" timeOffset="172270.24">7911 10790 588 0,'0'0'1630'0,"0"0"-1288"15,0 0 15-15,0 0-58 16,0 0-136-16,0 0-59 16,0 0 4-16,5-82 0 0,-12 80-11 15,-11 2-23-15,-11 0-38 16,-9 0-29-16,-6 10-6 15,-5 12-1-15,-1 4 7 16,8 4-6-16,7 2 20 16,12-4-15-16,10 0 6 15,13-4-5-15,0-2-6 16,9-1 10-16,16 1-10 16,10 0 6-1,5 2 5-15,7 0-11 0,2 2-1 16,2 2 0-16,-5 0-5 15,-7-2-25-15,-12 2-6 0,-14-4-6 16,-13 0 16 0,0 0 2-16,-29 0 24 0,-17-1 2 15,-12-4 11-15,-11-2 19 16,-1-7-20-16,1-5-3 16,9-5 5-16,12 0-14 15,11 0-21-15,20-11-63 16,17-10-197-1,2 3-462-15,13 2-593 0</inkml:trace>
  <inkml:trace contextRef="#ctx0" brushRef="#br0" timeOffset="191538.47">10023 10642 2663 0,'0'0'920'0,"0"0"-653"0,0 0-90 15,0 0-108-15,0 0-69 0,0 0-96 16,0 0-526-16,134 38-947 16</inkml:trace>
  <inkml:trace contextRef="#ctx0" brushRef="#br0" timeOffset="194935.27">1782 12751 1947 0,'0'0'337'0,"0"0"-23"15,0 0 73 1,0 0-176-16,0 0-108 0,0 0-58 0,0 0-17 15,-2 0-1-15,2 0-9 16,0 0 8-16,0 0-7 16,0 0 28-16,-2 0 22 15,-3 0-6-15,-4 0-11 16,-6 0-13-16,-4 0-25 16,-3 0-11-1,3 0-3-15,0-2 0 0,6 0-2 16,5-2 4-16,0 2 7 15,4-2-9-15,0 0 1 0,4 0-1 16,0 0-3 0,0 0 3-16,0 2 6 0,0 0 1 31,0 0 13-31,0 2-10 0,0-2 1 0,0 2 0 16,0 0-11-16,0 0 0 15,0 0 0-15,0 0 0 16,0 0 0-16,0 0 0 15,0 0 2-15,0 0 5 16,0 0-7 0,0 0 0-16,0 0-1 0,0 0-14 0,0 0 6 15,0 4-1 17,0 4 10-32,0 0-1 0,0 0-2 0,0-4 3 0,0 0-1 15,0-4-4-15,0 0 5 16,0 0 0-16,0 0 2 15,0 0-2-15,0 0-14 16,0 0-163-16,-5-4-478 16,-5-6-1204-16</inkml:trace>
  <inkml:trace contextRef="#ctx0" brushRef="#br0" timeOffset="200398.84">5146 12414 2123 0,'0'0'748'0,"0"0"-416"16,0 0-8-1,0 0-156-15,0 0-168 0,0 0-123 16,0 0-208-16,-51-14-422 15,25 14-483-15</inkml:trace>
  <inkml:trace contextRef="#ctx0" brushRef="#br0" timeOffset="204396.59">11407 9360 651 0,'0'0'140'16,"0"0"-62"-16,0 0-13 0,0 0-29 15,0 0-16-15,0 0-20 16,-11 8 13-16,11-8 23 16,0 0 59-16,4 0-5 15,3-8-42-15,0-2-35 16,-2 2 1-16,-3 4 8 15</inkml:trace>
  <inkml:trace contextRef="#ctx0" brushRef="#br0" timeOffset="-214492.07">9075 10994 1547 0,'0'0'550'16,"0"0"-294"-16,0 0 85 15,0 0-27 1,0 0-79-16,0 0-73 0,0-15-39 15,0 15-3-15,0 0-36 16,0 0-11-16,0 0-23 16,0 22-50-16,0 16-9 15,6 16 9-15,9 10 1 16,4 2-1-16,3-8-27 31,0-11-30-31,-2-17 33 0,0-19 9 0,0-11 15 0,2-8 17 31,1-28 7-31,0-14-2 16,0-8 11-16,0-4-7 16,-3 4-4-16,-5 10-10 15,1 14-6-15,-3 16-6 16,-2 15 0-16,5 3-30 16,5 25 11-16,0 11 4 15,4 6 14-15,2 2-14 16,0-6-42-16,-5-8-7 15,0-12-4-15,-2-12 28 16,-4-6 24-16,-1-10 16 0,-2-20 26 16,3-14 8-1,-3-10 23-15,1-2 2 0,-3 3-20 16,-2 13-3-16,-4 16 1 16,1 19-14-16,1 5-23 15,7 18-18-15,3 19 18 16,10 10-1-16,8 1 1 15,7-4 0-15,8-8 2 16,4-14-2-16,1-12 0 16,2-10-14-16,-1-4 2 15,-4-24 12-15,-8-12-9 16,-5-8 9-16,-8-10 1 0,-10-13 0 16,-2-25 13-16,-13 2-14 15,-4-2 2-15,-2 2 10 16,-2 27 19-16,-13 7 14 15,-1 18 14-15,1 22-1 16,1 20-5-16,1 8-53 16,1 38 0-16,1 22 0 15,5 14 0-15,6 11 0 16,0 3 0-16,6-4 0 16,21-8 0-16,7-11 0 15,10-15-3-15,12-18-24 0,6-16 7 16,5-20 5-16,5-4-18 15,-3-24 6-15,-7-22 14 16,-8-14 6-16,-8-29 7 16,-13-25 7-16,-12-24 1 15,-13 9 8-15,-8 29 17 16,0 32-16-16,-8 30 25 16,-7 2-20-16,-4 7-22 15,-1 11 0-15,3 18 0 16,-2 17 0-16,4 45 0 15,1 12 0-15,10 16 0 0,4 9 0 16,4-13 0-16,23 6 0 16,11-8 0-16,9-10 0 15,5-13 0-15,-4-14-12 16,-1-12-56-16,-9-15-83 16,-7-10-80-16,-10-10-14 15,-21-10-249-15,0-18-153 16,-6-2-669-16</inkml:trace>
  <inkml:trace contextRef="#ctx0" brushRef="#br0" timeOffset="-214319.08">9555 10435 2485 0,'0'0'709'0,"0"0"-498"15,0 0 42-15,0 0-242 16,0 0-11-16,0 0-345 16,143-10-559-16</inkml:trace>
  <inkml:trace contextRef="#ctx0" brushRef="#br0" timeOffset="-213988.02">12017 10423 2067 0,'0'0'965'15,"0"0"-742"-15,0 0 70 16,0 0-69-16,0 0-121 0,-89 187-49 16,89-33-12-1,29 22 18-15,14 3-24 0,1-17-7 16,-6-27-29 0,-7-29 0-16,-8-24 0 0,-7-24-39 15,-8-13-78-15,-3-4-75 16,-5-9-66-16,-13-25-269 15,-18-7-112-15,-8-29-314 0</inkml:trace>
  <inkml:trace contextRef="#ctx0" brushRef="#br0" timeOffset="-213767.34">11837 10890 360 0,'0'0'1656'0,"0"0"-1061"16,-2-126-213-16,26 82-54 15,14 12-74-15,14 6-132 16,12 12-76-16,7 12-23 15,3 2-16-15,-5 22-7 16,-15 16-8-16,-19 12 7 16,-22 8 0-16,-13 2-8 15,-33 2 9-15,-29-1 6 16,-16-7-5-16,-2-8 10 16,4-10-11-16,20-16-41 15,27-18-87-15,47-20-147 0,29-18-608 16,17-8-272-16</inkml:trace>
  <inkml:trace contextRef="#ctx0" brushRef="#br0" timeOffset="-211920.01">13029 10766 1558 0,'0'0'902'15,"0"0"-661"-15,0 0 113 0,0 0-100 0,0 0-135 16,-75-122-74-16,38 97 24 15,-5 6 5 1,-4 6 2-16,-3 13-5 0,-1 0-23 16,4 23-18-1,6 15-8 1,11 10 2-16,13 6-3 0,14 2-12 16,2-4 0-1,23-7-1-15,12-13-8 0,7-10-9 16,-1-17 3-16,-1-5 6 15,-7-5 6-15,-6-22 3 16,-5-3 2-16,-9-8-1 16,-6 0-9-16,-3 2 11 15,-4 6 12-15,0 8-4 16,0 12-1-16,2 10-19 16,6 6-18-16,2 26 4 15,7 8 13-15,2 8-1 0,6-4-4 16,2-5 0-1,-3-12-22-15,-2-10 2 0,-2-11 17 16,-2-6 9-16,-5-5 1 16,0-22 14-16,3-14-9 15,3-7-5-15,0-4 6 16,-1 4-7-16,0 8 2 16,-2 14 7-16,-3 16-9 15,0 10 0-15,3 12-2 16,4 24 2-16,5 8 12 15,4 4-11-15,4-6 0 0,7-8 0 16,4-13 1-16,5-14 5 0,-1-7-6 16,-2-18-1-16,-1-18 8 15,-7-14-7-15,-5-10 0 16,-6-10 0-16,-6-28 0 16,-4-31 11-1,-9 9 2-15,-6 16-13 0,-2 29 21 16,0 43 28-16,-2 14-50 15,-9 18 0-15,-3 31 0 16,2 60 0-16,3 38 0 16,5-1 0-1,4-21 0-15,4-35 0 0,17-22 0 0,6 2 0 16,12-2 0 0,5-4 0-16,6-20 0 0,-4-16 0 15,1-10 0-15,-5-10 0 16,-4-24 0-16,-5-10 0 15,-4-8 0 1,-4-2 0-16,-3 6 0 0,-7 9 0 16,-5 20 0-16,-6 13 0 15,1 6 0-15,-3 14 0 16,4 22 0-16,3 8 0 16,5 4 0-16,6-4 0 0,4-6 0 15,9-14 0-15,8-12 0 31,3-12-17-31,3-2-1 0,-2-26 10 0,-3-12 7 16,-6-8 1-16,-5-12 2 16,-4-11-2-16,-3-24 1 15,-4-32 10-15,-9 6-10 16,-4 13 13-16,-7 20-8 16,0 34 3-1,-3 10-9-15,-8 10 0 0,-1 24 0 16,0 10 0-16,1 32 0 15,0 24 0 1,4 18 0-16,7 16 0 0,0 7 0 0,7 3 0 31,17-4 0-31,3-5 0 16,4-11 0-16,0-14 0 16,5-16 0-16,-2-16 0 15,-1-16 0-15,-1-16 0 16,1-2 0-16,-2-26 0 15,-2-14 0-15,2-12 0 16,-4-4 0-16,-5 3 0 16,-4 11 0-16,-7 15 0 15,-5 14 0-15,-1 13 0 0,-2 6 0 16,-1 26 0 0,2 8 0-16,5 4 0 0,1 1 0 15,7-9 0-15,3-8 0 16,2-12-53-16,4-12-4 15,1-4 26-15,0-8 17 16,0-18 14-16,0-8 5 16,-6-4-3-16,0 0 17 15,-3 6 11-15,-7 7 0 16,-3 11 3-16,-3 10-24 0,0 4-9 16,4 8 0-1,2 20-6-15,2 7 5 0,3 2 0 16,4 2-1-16,0-7 1 15,4-6-42-15,3-10-16 16,4-10 4-16,2-6-10 16,1-6 25-16,-1-20 7 15,-6-6 18-15,-9-4 15 16,-11-6 0-16,-7 0 13 16,-2 2 22-16,-23 5 10 15,-9 11-15-15,1 12 7 16,-2 10-28-16,1 2-9 15,10 0-1-15,11 10-11 0,7-2 0 16,6-4 12-16,6-4 4 16,23 0 56-16,6 0-21 15,9-20-9-15,4-4-13 16,0-2-8-16,-3 2 9 16,-5 4-2-16,-5 10-5 15,-6 10-11-15,-2 0 0 16,0 28 0-16,-2 12 0 15,-4 8 0-15,0 7 0 16,-8-4-3-16,-6-4-93 16,-5-13 3-16,-2-10 29 15,0-14 38-15,0-10 26 16,0 0 52-16,0-14 29 0,0-18-47 16,0-10 2-16,0-8 9 15,9-5-11-15,11 3-34 16,7 10 0-16,4 14 0 15,3 16 0-15,1 12 0 16,1 10-14-16,-3 22 3 16,-6 8-7-16,-4 3-88 15,-11-2-107-15,-7-2-138 16,-7-5-280-16,-21-8-48 16,-6-12-175-16</inkml:trace>
  <inkml:trace contextRef="#ctx0" brushRef="#br0" timeOffset="-211686.78">14593 10254 2242 0,'0'0'788'0,"0"0"-510"0,0 0-85 15,0 0-44-15,163-82-106 16,-112 66-43-16,-11-2-198 16,-13 4-334-16,-20 2-324 0</inkml:trace>
  <inkml:trace contextRef="#ctx0" brushRef="#br0" timeOffset="-211520.72">14190 10012 1903 0,'0'0'855'0,"0"0"-360"15,0 0-239-15,0 0-172 0,0 0-84 16,0 0-211-16,0 0-422 16,-89-68-670-16</inkml:trace>
  <inkml:trace contextRef="#ctx0" brushRef="#br0" timeOffset="-211286.58">13517 10361 2018 0,'0'0'705'0,"0"0"-201"15,0 0-265-15,0 0-54 16,129-56-68-1,-27 34-74-15,33 0-43 0,-8 5-6 16,-13 4-90-16,-21 4-111 16,-28 5-244-16,-13 1-183 15,-17 0-4-15</inkml:trace>
  <inkml:trace contextRef="#ctx0" brushRef="#br0" timeOffset="-207928.14">1984 12729 1592 0,'0'0'378'0,"0"0"-255"16,0 0 182-16,0 0-71 15,0 0-62-15,0 0-51 16,0 0 39-16,-23-72 23 16,20 72-59-16,0 0-15 15,3 0-16-15,0 0-24 0,0 0-16 31,0 0-29-31,0 0-17 16,0 0 2-16,0 0-3 16,-2 0-5-16,2 0-2 15,0 0-4-15,0 0 5 16,0 0-1-16,0 0-8 16,0 0 9-16,0 0-11 15,0 0-17-15,0 0 16 16,0 0-14-16,0 0 19 15,0 0 5-15,0 0-16 16,0 0 3-16,0 0 3 0,0 0-4 16,0 0 7-16,0 0-6 15,0 0 15-15,0 0 0 16,0-2 2-16,0 2 4 16,0-4 4-16,0-2-8 15,0-2 13-15,0-2 7 16,0-2 10-16,-4-4 7 15,2 0-3-15,-1-5 6 16,1 2-15-16,0-2-3 16,0 6 12-16,0 1-15 15,0 6 6-15,2 6-3 16,-2 2-2-16,-1 0-22 16,3 21-6-16,0 37-17 0,0 41 22 15,0 31 2-15,0 13 6 16,9-25-7-16,4-34-12 15,1-36 12-15,1-14-6 16,5-5 6-16,5-5 0 16,2-12 6-16,2-12 14 15,4-14 1-15,1-33 6 16,-1-15-9-16,-4-16-2 0,0-26-7 16,-12 5-3-1,-5-2 3-15,-6 6-1 0,-6 31-8 16,0 10 0-16,0 26 17 15,0 24-1-15,0 12-16 16,0 52-8-16,-2 12 8 16,0 16 0-16,0 10 0 15,0-11-1-15,2 3 0 16,0-10-6-16,0-14 7 16,0-16-6-16,2-17 6 15,4-15 0-15,-1-12-12 16,1-6-2-16,1-2 14 15,5-27 1-15,0-11-1 0,5-7 0 16,0-6-6 0,1 11 0-16,-3 12-2 0,1 16 1 15,-3 14-10-15,3 6-7 16,1 28 5-16,6 10 13 16,4 6 4-16,4 0 2 15,7-8 0-15,7-7 1 16,3-17 10-16,4-14-11 15,4-4 6-15,-4-14 0 16,-2-16-4-16,-10-11 7 0,-11-7-2 16,-11-6-5-1,-9-4 14-15,-9 6-8 16,0 10 2-16,-5 14 22 0,-5 17 1 16,0 11-33-16,1 17 0 15,1 27 0-15,3 12 0 16,5 4 0-16,2-2 0 15,28-8 0-15,11-14-36 16,9-14-50 0,0-18-170-16,2-22-199 0,-14-19-296 15,-20-10-274-15</inkml:trace>
  <inkml:trace contextRef="#ctx0" brushRef="#br0" timeOffset="-207785.76">1713 12695 2635 0,'0'0'719'16,"0"0"-461"-16,0 0 0 15,0 0-155-15,200-46-74 16,-4 16-29-16,-18 4-247 16,-24-1-1018-16</inkml:trace>
  <inkml:trace contextRef="#ctx0" brushRef="#br0" timeOffset="-207131.1">4649 12494 2284 0,'0'0'690'0,"0"0"-451"15,0 0 95-15,0 0-86 16,-151-55-125 0,97 55-60-16,-6 25-30 0,-9 40-5 0,-2 35-17 15,15 4 1-15,16-5-11 16,27-13-1-16,13-24 0 16,16 2-2-1,23-4-5-15,17-16-11 0,11-20 0 16,2-18-41-1,-7-6-53-15,-12-18-23 0,-19-16 30 16,-23-6 78-16,-8-6 27 16,-26 2 6-16,-16 4 27 15,-6 6 22 1,8 9 20-16,11 10 2 0,12 5 22 0,12 6-41 16,5 1-7-16,0 2-46 15,22 1 1-15,10 0-6 31,3 0 0-31,6 0 1 0,-1 14 0 16,-5 9 0-16,-8 13 16 16,-4 15 11-16,-10 11-28 15,-7 6 0-15,-1 4 0 16,0 0 0-16,3-5 0 16,3-9-66-16,3-10-225 15,5-18-193-15,0-14-293 0,-4-14-59 0</inkml:trace>
  <inkml:trace contextRef="#ctx0" brushRef="#br0" timeOffset="-206325.01">4750 13184 1196 0,'0'0'985'0,"0"0"-462"15,0 0 79-15,0-136-231 16,0 104-83-16,0 6-157 16,20 6-131-16,9 6 0 15,13 10 0-15,7 4 0 16,7 2 0-16,-3 20 0 15,-4 8 0-15,-13 2 0 0,-14-2-80 16,-15 0-50 0,-7-4 35-16,-7-6 5 0,-19-4 41 15,-1-10 34-15,2-6 15 16,8 0 22-16,15-8 37 16,2-16 11-16,29-6-70 15,23-6-19-15,18-2 1 16,12 6-9-16,5 4 20 15,-2 8-1-15,-10 4 8 16,-12 4 0-16,-16 4 0 0,-18 2 0 16,-14 2 0-16,-9 1 6 15,-6-1 21-15,0-2 18 16,-6-2-12-16,-16-2-25 16,-4 5-7-16,-8 5-1 15,-2 0 0-15,0 14 0 16,1 18-2-16,1 10-11 15,12 6 5-15,7 0 7 16,13-6-5-16,2-10 6 16,6-12-1-16,17-12 1 15,2-8 16-15,4-4 4 0,3-22 26 16,-5-8 5 0,-5-2 11-16,-4 0-7 15,-5 6-7-15,-6 8-48 0,-3 8 0 16,1 10 0-16,2 4 0 15,1 0 0 1,13 18 0-16,8 6 0 0,9-2 0 16,8-2-48-16,8-8 13 15,-3-12-25-15,-2 0-16 16,-11-18 37-16,-9-12 39 0,-12-12 9 16,-8-7 18-16,-6-9 31 15,-3-6 4-15,0 0-10 16,-7 4-2-16,-4 12-50 15,0 14 0-15,4 16 0 16,5 18 0 0,2 2 0-16,0 48 0 15,0 38 0 1,16 42 0-16,3 21 0 16,4 1 0-16,-5-12 0 15,-5-31 0-15,-5-27 0 16,0-24 0-16,-8-14-113 0,0-2-112 15,0-5-64-15,0-9-63 16,0-18-132-16,-10-30 11 16,2-23-180-16,1-7-534 0</inkml:trace>
  <inkml:trace contextRef="#ctx0" brushRef="#br0" timeOffset="-205785.98">6056 12970 1330 0,'0'0'561'15,"0"0"-51"-15,13-133 5 16,-7 99-178-16,4 20-78 0,3 12-164 15,9 2-82-15,5 16-13 16,6 14-9-16,1 10-75 16,-9 6-97-16,-10 5-84 15,-15 1-30-15,0-6 41 16,-32-6 136-16,-10-8 118 16,0-14 66-16,6-10 141 15,13-8 84-15,19-8-34 16,4-26-83-16,43-16-130 15,24-16-44-15,18-10-25 16,6-5-55-16,-1 3-29 0,-13 10 58 16,-23 16 39-1,-25 18 12-15,-21 16 114 0,-8 12 112 16,-11 6-47-16,-18 10-118 16,-4 22-25-16,2 14-6 15,4 10-4-15,11 8-11 16,12-2-15-16,4-1 0 15,0-11-18-15,18-12-30 16,1-12-19-16,4-12 26 16,-3-12 28-16,0-2 13 15,0-16 16-15,3-14-1 16,-4-8-4-16,1-2-2 0,-1 4 10 16,-6 8 16-16,-5 10 32 15,2 11-19-15,-4 7-48 16,3 16-6-16,4 21-1 15,3 11 5-15,2 4 1 16,4 0-8-16,0-10-2 16,3-8-37-16,0-14-16 15,1-11 11-15,-2-9 25 16,1-5-97-16,6-41-90 16,-6 4-543-16,-8-4-1168 0</inkml:trace>
  <inkml:trace contextRef="#ctx0" brushRef="#br0" timeOffset="-205226.63">8188 12244 2408 0,'0'0'642'16,"0"0"-358"-16,0 0 27 16,0 0-152-16,-158 56-81 15,98 0-42-15,-3 14 16 16,7 7-4-16,7 1-12 16,13-2-7-16,21-6-16 15,15-10-13-15,9-11 0 16,37-13 0-16,18-17 0 15,11-10-33-15,5-9-51 16,-4-13-24-16,-14-19-38 16,-17-9-14-16,-25-6 47 0,-20-1 85 15,-9 2 28-15,-29 10 46 16,-7 6 32-16,-1 12 17 16,7 6 38-1,13 8 2-15,12 2-30 0,14 2-57 16,0 0-16-16,17 4-32 15,18 8 0-15,9 0 0 16,8-2 0-16,4-2 0 16,-6-2 0-16,-7 0 0 15,-12 2 0-15,-13 4 0 0,-11 8 0 16,-5 8 0-16,-2 8 0 16,0 10 0-16,0 4 0 15,0 4 0 1,0 3 0-16,0-3 0 15,13 10-146-15,3-12-227 16,2-12-505-16</inkml:trace>
  <inkml:trace contextRef="#ctx0" brushRef="#br0" timeOffset="-204093.83">9480 12619 1903 0,'0'0'864'16,"0"0"-338"-16,0 0-145 16,0 0-86-16,0 0-168 15,0 0-127-15,0 0 0 16,-14 28 0-16,10 26 0 15,4 6 0-15,0-3 0 0,9-10 0 16,13-11-3-16,5-15-30 16,6-15 15-16,3-6 18 15,0-14 0-15,2-21 0 16,-3-8 6-16,1-10 8 16,-7-5 20-16,-2 4-34 15,-7 6 0-15,-5 12 0 16,-4 18 0-16,-1 18 0 15,-2 0 0-15,3 34 0 16,5 12 0-16,-1 8 0 16,6 0 0-16,-1-8-18 15,2-10-63-15,2-16-26 16,1-15 29-16,-2-5 60 0,-2-21 18 16,2-15 23-16,-5-6 8 15,-1-2 17-15,-1 4 15 16,-5 10-19-16,1 10-13 15,-4 12-2-15,1 8-26 16,5 8-3-16,3 22-8 16,6 6 8-16,8 4 0 15,9-2-29 1,5-10-58-16,3-10-46 0,2-14-8 16,-4-4 15-16,-7-18 78 15,-8-20 36-15,-12-12 12 0,-7-14 12 16,-6-25 40-1,-6-24 56-15,0 4-15 0,-2 13-7 16,-12 20-22 0,1 32 20-16,0 7 31 0,-3 14-115 15,3 23 0-15,2 11 0 16,0 57 0-16,4 37 0 16,7 33 0-16,0 9 0 15,7-27 0-15,12-34 0 16,2-36 0-16,3-15 0 15,8-4-14-15,5-7-32 16,8-6 2-16,2-18 16 0,2-1 19 16,0-30 1-16,0-10 8 15,-7-9 0-15,-9-5 6 16,-4 7 6-16,-10 10 19 16,-11 14 20-16,-6 16-2 15,-2 8-49 1,0 10 0-16,0 24 0 0,0 8 0 15,0 4 0-15,0-4 0 16,14-6 0-16,10-10 0 16,5-9-21-16,2-11 3 15,-4-6 18-15,-4 0 1 0,-8-21 12 16,-1-3-4 0,-6-6 7-16,-6 0-16 0,-2 0 0 15,0 2 0-15,-21 4 0 16,-10 2 0-16,-8 4 0 15,-3 2-35-15,-12-10-214 16,12 4-408-16,9-3-437 0</inkml:trace>
  <inkml:trace contextRef="#ctx0" brushRef="#br0" timeOffset="-203920.48">10623 12370 1380 0,'0'0'1329'0,"0"0"-727"15,0 0-102-15,0 0-296 16,0 0-123 0,0 0-81-16,0 0-57 0,181-80-228 15,-128 64-442-15,-21 2-685 0</inkml:trace>
  <inkml:trace contextRef="#ctx0" brushRef="#br0" timeOffset="-203762.82">9632 12190 2574 0,'0'0'845'0,"0"0"-381"16,0 0-251-16,0 0-213 16,0 0 0-16,0 0 0 15,0 0-455-15,-67-26-968 0</inkml:trace>
  <inkml:trace contextRef="#ctx0" brushRef="#br0" timeOffset="-202714.8">12646 12240 1751 0,'0'0'635'0,"0"0"-302"15,0 0 192-15,0 0-178 0,0 0-105 16,0 0-134-16,0 0-60 15,-22-32-21-15,11 46-27 0,-5 2 0 16,-2 2 1-16,-4 0-1 16,0-4 0-16,1-6 5 15,2-2-5-15,3-6 0 16,3 0 0-16,1 0 9 31,6-14 6-31,1-8-14 0,1-6 10 16,4-2 5-1,0 0-15-15,0-1 20 0,11 6-21 16,5 3 0 0,3 4 0-16,2 5 0 0,3 8 0 15,3 5 0-15,2 0 0 16,0 1 0-16,0 20 0 16,-1 11 0-16,-3 10 0 15,-5 12 0-15,-5 10 0 16,-5 8 0-16,-8 4 0 15,-2 2 0-15,-2-1 0 16,-18-5 0-16,-9-6 0 16,-7-12 0-16,-6-9 0 0,-7-12 0 15,-3-8 0 1,-1-14 0-16,2-11 0 0,7 0 0 16,7-14 0-16,8-18 0 15,14-6 0-15,9-4 0 16,6 2 0-16,0 6 0 15,8 6 0-15,15 10 0 16,4 10-3-16,2 8-5 16,6 0 0-16,5 22 7 15,4 8 1-15,3 2 0 16,5 2 0-16,3-6-1 16,1-6 1-16,-2-9-6 15,-1-8 6-15,-4-5 5 0,-6 0-5 16,-6-20 1-16,-1-4-1 15,-7-4 0-15,-4-2-28 16,-4 2-163-16,-5 8-342 16,-5 8-763-16</inkml:trace>
  <inkml:trace contextRef="#ctx0" brushRef="#br0" timeOffset="-202286.36">14032 12685 2450 0,'0'0'857'0,"0"0"-394"16,0 0-137-16,0 0-326 0,0 0 0 16,0 0 0-16,0 0 0 15,-103-82-180-15,70 88-1403 0</inkml:trace>
  <inkml:trace contextRef="#ctx0" brushRef="#br0" timeOffset="-201986.62">12063 13345 2043 0,'0'0'832'0,"0"0"-520"0,0 0 18 16,0 0-6-16,124-36-152 15,-28 18-89-15,35-1-83 16,29 5 0-16,-12 3 0 0,-30 4 0 16,-43 7-12-16,-30 0-176 15,-9 0-113-15,-30 0-211 16,-6 7-96-16,-13 4-19 0</inkml:trace>
  <inkml:trace contextRef="#ctx0" brushRef="#br0" timeOffset="-201762.23">12086 13451 1942 0,'0'0'733'16,"0"0"-232"-16,0 0-50 0,0 0-169 15,0 0-95 1,0 0-187-16,0 0 0 15,21-8 0-15,32 0 0 16,18 0 0-16,35 0 0 0,29-2 0 16,-4 4 0-16,-14 2 0 15,-20 2 0-15,-30 0 0 16,-5 0 0-16,-6-2-18 16,-22 0-56-16,-7-4-140 15,-14 0-284-15,3-2-709 0</inkml:trace>
  <inkml:trace contextRef="#ctx0" brushRef="#br0" timeOffset="-201593.45">13800 13357 2376 0,'0'0'782'15,"0"0"-560"-15,0 0-222 16,0 0-103-16,0 0-1710 0</inkml:trace>
  <inkml:trace contextRef="#ctx0" brushRef="#br0" timeOffset="-199660.89">14124 12097 2237 0,'0'0'737'16,"0"0"-511"-16,0 0 129 15,0 0-57-15,0 0-55 16,0 0-243-16,-19-74 0 16,30 115 0-16,10 35 0 15,3 46 0-15,5 42 0 16,-4 17 0-16,-8-10 0 15,-3-26 0-15,-3-40 0 16,-5-27 0-16,3-24 0 16,-1-11 0-16,-2-3-33 15,0-8-192-15,-3-24-225 16,-3-8-191-16,0-18-158 16</inkml:trace>
  <inkml:trace contextRef="#ctx0" brushRef="#br0" timeOffset="-199393.48">14210 12178 1756 0,'0'0'680'16,"0"0"-408"-16,0 0 90 15,0 0-79-15,0 0-99 16,36-107-110-16,-5 107-50 0,7 0-2 16,2 16-14-1,0 15-8-15,-4 13 0 0,-7 10-11 16,-14 6-39-16,-15 8 10 15,-4 2 5-15,-34-1 29 16,-13-5-2-16,-5-10 7 16,0-12-10-16,10-16 2 15,17-16-54-15,22-10-40 16,29-46-210-16,25-8-476 16,7-4-178-16</inkml:trace>
  <inkml:trace contextRef="#ctx0" brushRef="#br0" timeOffset="-198629.29">14783 12368 1181 0,'0'0'807'15,"0"0"-609"-15,0 0 6 16,0 0 50-16,0 0-34 16,0 0-56-16,0 0-2 15,53-108-20-15,-53 98 29 16,-16 8-24-1,-10 2-47-15,-12 4-41 16,-6 24-31-16,-1 12-4 16,5 10 14-16,13 6-20 15,12-2-5-15,15-5-11 16,0-9-1-16,13-10-1 0,16-14 0 16,2-14 0-1,2-2 4-15,-1-12 4 0,-6-16 8 16,-5-6-4-16,-6-5 21 15,-9 3 6-15,-1 3-7 16,-5 6-13-16,0 13-19 16,0 8 0-16,5 6 0 15,4 10 0-15,4 20 0 16,7 8 0-16,7 3 0 16,4-4-21-16,0-6-54 15,0-11-12-15,-2-12 22 16,-2-8 26-16,-3-6 35 15,-1-25 3-15,-1-6 1 0,-5-6 0 16,2 1 9-16,-7 8-8 16,0 8 25-16,-3 16 5 15,-3 10-10-15,4 8-15 16,1 28 14-16,7 8-4 16,6 6-5-1,7-3-10-15,8-9-1 0,5-14 1 16,3-14-1-16,1-10 10 0,0-12-9 15,-4-26-1 1,-4-10 12-16,-6-13-10 0,-8-7 11 16,-6-24-13-16,-6-26 0 15,-12-27 21-15,-2 13-20 16,0 32 0-16,-2 40 17 16,-5 42 24-16,2 8-14 15,-1 7-28-15,4 3 0 16,0 22 0-16,2 28 0 15,0 17 0-15,0 11 0 16,0 4 0-16,0 3 0 16,10-5 0-16,9-6 0 15,2-10 0-15,4-12 0 0,2-11-3 16,-5-14-29-16,-2-9-43 16,-2-5 27-1,-2-9-4-15,-1-4-59 0,18-8-104 16,-1-17-373-16,1-1-542 0</inkml:trace>
  <inkml:trace contextRef="#ctx0" brushRef="#br0" timeOffset="-198298.67">16229 12091 2027 0,'0'0'689'0,"0"0"-324"16,0 0-10-16,0 0-157 15,0 0-113-15,0 0-47 16,0 0-28-16,-83-12-9 16,70 38-1-16,1 2 0 15,8 1-7-15,4-1 6 16,0-4 0-16,23 0 0 16,10-4 1-16,10 0 2 15,1-2-2-15,0 2-5 0,-3 0 5 16,-8 0-1-16,-10 0 1 15,-12 0-1 1,-11 2-5-16,0 0 6 0,-17 2 0 16,-16-2-44-16,-7-1-28 15,-35-12-125-15,7-3-284 16,4-6-373-16</inkml:trace>
  <inkml:trace contextRef="#ctx0" brushRef="#br0" timeOffset="-198119.91">15593 11975 342 0,'0'0'2362'0,"0"0"-1774"15,0 0-292-15,0 0-24 16,0 0-166-16,0 0-71 16,214-52-35-1,-102 46-254-15,-8 0-697 0</inkml:trace>
  <inkml:trace contextRef="#ctx0" brushRef="#br0" timeOffset="-197951.38">17296 12191 3307 0,'0'0'642'0,"0"0"-617"15,0 0-25-15,0 0-586 0</inkml:trace>
  <inkml:trace contextRef="#ctx0" brushRef="#br0" timeOffset="-189930.29">3747 13319 2359 0,'0'0'504'0,"0"0"-198"16,0 0 163-16,0 0-229 15,0 0-126-15,0 0-68 16,-26-4-26-16,26 64 18 15,10 16-38-15,6 10 0 16,4 0 0-16,2-7 0 0,1-13 0 16,-4-16-15-1,-3-22-164-15,-9-20-89 0,-7-8-68 16,0-30-20-16,-9-22-98 16,-13-11 156-16,-9 4 205 15,-3 5 93-15,-1 11 156 16,1 21 171-16,1 20 187 15,2 6-268-15,0 38-78 16,-3 23 33-16,1 11-59 16,-1 10-47-16,0-2-55 15,5-6-40-15,3-13-78 0,8-23-304 16,5-29-827-16</inkml:trace>
  <inkml:trace contextRef="#ctx0" brushRef="#br0" timeOffset="-189489.59">3185 12278 2196 0,'0'0'673'0,"0"0"-297"16,0 0 148-16,0 0-284 16,0 0-153-16,0 0-87 15,0 0 0-15,-6-16 0 16,6 38 0-16,0 10 0 15,6 10 0-15,10 4 0 0,3 0 0 16,-2-6 0-16,1-5 0 16,-1-13 0-16,2-10 0 15,-4-9 0-15,-1-3 0 16,3-5 0-16,1-22 0 16,2-10 0-16,0-13 0 15,-2-9 0-15,-1 1 0 16,2 6-95-16,5 20-227 15,-4 18-410-15,-2 14-403 0</inkml:trace>
  <inkml:trace contextRef="#ctx0" brushRef="#br0" timeOffset="-188724.57">3745 12551 2290 0,'0'0'484'0,"0"0"-238"15,0 0-41-15,0 0-76 16,5-137-95-16,3 99-11 16,1 4-7-16,-7 4 62 15,-2 4-1-15,0 10 2 0,-9 4-17 16,-8 12-7 0,-5 0-17-16,-1 14-20 0,0 18-18 15,6 12-1-15,3 4-7 16,12 2-2-16,2-3-22 31,14-10-40-31,15-10 36 0,7-13 17 16,1-10-5-16,3-4 13 15,-1-10 10-15,-8-14-4 16,-2-9 5-16,-8-4 9 16,-4-4 4-16,-5 1 38 15,-3 6-15-15,-4 10 2 16,-2 14-5-16,1 10-23 0,0 0-10 15,7 14-27-15,5 16 17 16,3 2 10-16,8 2 0 16,7-5 1-16,6-7-1 15,5-15-18-15,4-7-21 16,5-1 12-16,-6-24 6 16,-3-11 20-16,-9-6 1 15,-7-8 0-15,-10-8 16 16,-7-6 1-16,-8-6 13 0,-4-1 3 15,0 11-6 1,0 12 31-16,-6 16-4 0,-2 16 6 16,4 16 0-16,0 0-42 15,-1 32-18-15,3 20-1 16,0 16-5-16,2 9 6 16,0 1 0-16,0-8 0 15,17-8 1-15,8-14-1 16,6-13-29-16,5-17-10 15,0-17-4-15,2-1 17 16,-3-18 20-16,-1-18 6 16,-5-4 9-16,-5-4 1 0,-6 4 7 15,-4 10 8-15,-6 10 8 16,-1 14 12-16,-3 6-36 16,3 10-9-16,4 20-1 15,7 6-10-15,4 4 11 16,5-6-152-16,6-18-173 15,-6-10-514-15,-9-6-487 0</inkml:trace>
  <inkml:trace contextRef="#ctx0" brushRef="#br0" timeOffset="-188598.83">4882 11861 2300 0,'0'0'757'0,"0"0"-534"15,0 0 14-15,0 0-237 16,0 0-325-16,0 0-777 0</inkml:trace>
  <inkml:trace contextRef="#ctx0" brushRef="#br0" timeOffset="-188425.26">4190 12115 2429 0,'0'0'574'16,"0"0"-322"-16,0 0-46 16,0 0-108-16,163-51-98 15,-80 30-47-15,37 3-186 16,-22 6-535-16,-15 6-991 0</inkml:trace>
  <inkml:trace contextRef="#ctx0" brushRef="#br0" timeOffset="-187763.85">5360 11975 1744 0,'0'0'608'15,"0"0"-256"-15,0 0 127 16,0 0-274-16,0 0-88 15,0 0-75-15,0 0-40 16,-80 94 26-16,62-52 4 16,4 2-2-16,10-1 0 15,4-9-14-15,0-6-10 0,20-8-6 16,12-10-9-16,7-10-7 16,11 0-5-1,4-12-26-15,-4-14 13 16,0-6-2-16,-11-4 31 0,-10-2 5 15,-12 0 11-15,-9 3 58 16,-8 8-2-16,0 6-19 16,0 9 42-16,0 10-12 15,-4 2-19-15,0 8-56 16,-2 19-2-16,2 6-2 16,4 6 1-16,0-6-11 0,10-6-41 15,13-9 2-15,8-12 25 16,8-6 7-16,1-6 1 15,2-21 16-15,-7-6 1 16,-3-7 8-16,-8-5 11 16,-8-1 14-16,-9 4 3 31,-7 6-12-31,0 10 8 0,0 12 20 0,-9 10-4 16,-3 4-33-1,4 6-15-15,3 16-18 0,5 6-7 0,0 0-29 16,11 2-15-16,23 1 6 15,6-6 21-15,7 1-6 16,-4-4 18 0,-8-4-15-16,-10-1 19 0,-17-3 13 15,-8 0 13-15,-4 4 39 16,-25 2-12-16,-6 0-27 16,-15 4-35-16,10-4-444 15,9-10-585-15</inkml:trace>
  <inkml:trace contextRef="#ctx0" brushRef="#br0" timeOffset="-187092.59">6289 11901 2371 0,'0'0'725'16,"0"0"-343"-16,0 0-61 15,0 0-177-15,0 0-101 16,0 0-34-16,0 0-4 16,16 84-5-16,-5-44-18 15,5-5-63-15,1-8-57 16,4-9-36-16,1-12 30 16,-2-6 93-16,-2 0 39 0,-5-20 12 15,-5-7 0-15,-4-9 77 16,-4-9-11-16,-6-3-24 15,-17-2-15-15,-6-2 13 16,0 6-13-16,0 3 9 16,6 10 18-16,10 7-6 15,9 3 15-15,4 5-10 16,2 2-38-16,22 4-15 0,12 2-7 16,4 6-8-16,4 4 9 15,1 0-3-15,-3 20 0 16,-4 12 8-16,-7 8-7 15,-6 13 7-15,-5 5 0 16,-5 4-7-16,-5 2 8 16,-6 0 0-16,-2-2 0 15,-2-1 12-15,0-1 4 16,0-2 2-16,0-4-6 16,0 0-11-16,0-8 5 15,7-4-6-15,1-10 0 16,4-7 0-16,1-13-6 15,3-10-1-15,-1-2 7 0,1-17 0 0,-3-12 10 16,-4-12-8-16,-7-5 19 16,-2-6 0-16,0-2-6 15,-17-2-2-15,-10 2-5 16,-6 1-7 0,-5 5 6-16,-1 5 1 15,2 2 7-15,8 5 7 16,9 8-4-16,18 6-9 0,2 4-9 15,24 2-164 1,42 0-303-16,-5 2-213 0,-6 4-858 0</inkml:trace>
  <inkml:trace contextRef="#ctx0" brushRef="#br0" timeOffset="-182124.48">20852 15204 2205 0,'0'0'850'0,"0"0"-662"0,0 0 125 16,0 0-51-16,0 0-92 15,0 0-118-15,0 0-28 16,93-10 8-16,-26 2-32 16,12-6 0-16,14-3-142 15,-20 7-225-15,-23 1-599 0</inkml:trace>
  <inkml:trace contextRef="#ctx0" brushRef="#br0" timeOffset="-182020.52">20837 15374 2352 0,'0'0'749'0,"0"0"-637"16,0 0 11-1,211-36-123-15,-84 6-7 0,-2-2-989 0</inkml:trace>
  <inkml:trace contextRef="#ctx0" brushRef="#br0" timeOffset="-179655.61">30163 15119 1689 0,'0'0'546'0,"0"0"-251"0,0 0 261 0,0 0-293 16,0 0-59-16,0 0-55 15,-18 0-13 1,18 0-25-16,3 0-40 0,14 0-19 16,12 0-28-16,7 0-24 15,6 0 0-15,2-10-83 16,10 2-161-16,-9 0-345 16,-14 4-398-16</inkml:trace>
  <inkml:trace contextRef="#ctx0" brushRef="#br0" timeOffset="-179497.89">30141 15213 1928 0,'0'0'1005'0,"0"0"-848"0,0 0 227 31,0 0-108-31,0 0-164 16,0 0-112-16,189-41-43 15,-93 24-272-15,-7 3-1012 0</inkml:trace>
  <inkml:trace contextRef="#ctx0" brushRef="#br0" timeOffset="-179324.72">31309 15154 2770 0,'0'0'251'0,"0"0"-251"16,0 0-529-16</inkml:trace>
  <inkml:trace contextRef="#ctx0" brushRef="#br0" timeOffset="-175717.96">2081 15172 1461 0,'0'0'584'16,"0"0"-431"-16,0 0 170 16,0 0-18-16,0 0-92 0,0 0-76 15,-66 18 62 1,66-18 5-16,0 0-19 0,0 0-16 16,0-17-68-1,14-15-39-15,11-18-62 0,19-30 0 16,14-32 0-16,-4 3 0 15,-6 11 0-15,-11 20 0 16,-18 22 0-16,0 10 0 16,-9 2 0-16,-5 20 0 15,-5 16 0-15,0 8-3 16,-5 0-21 0,-8 8-10-16,2 16 5 0,4 3 16 15,7 8-5-15,9 5-59 16,24-4 31-16,12 4 20 0,7 0 19 15,-6 0-8-15,-10-5 4 16,-14 1 4-16,-18 0-8 16,-4 0 15-1,-35 0 10-15,-21 0 26 0,-13-2 2 16,-4-6-13-16,5-14-10 16,10-6-4-16,16-8-11 15,18 0-37-15,17-16-111 16,25-18-368-16,20 8-344 15,6 0-443-15</inkml:trace>
  <inkml:trace contextRef="#ctx0" brushRef="#br0" timeOffset="-174920.02">3083 14839 1872 0,'0'0'565'15,"0"0"-222"-15,-11-109 28 0,-16 69-49 16,-12 2-118-16,-11 14-43 16,-8 18-22-16,-4 6-59 15,-5 24-41-15,7 22-39 0,6 14 0 16,16 4 0 0,16 1 0-16,18-7 0 15,4-12 0-15,22-10-8 0,18-20 8 16,5-10 0-16,4-6 8 15,-4-16-8-15,-8-12 0 16,-6-4 0-16,-10 0 0 16,-8 6 0-16,-9 4 0 15,-2 8 0-15,-2 10 0 32,0 4 0-32,0 0 0 0,5 10 0 15,2 16 0 1,8 2 0-16,8 2 0 15,6-8 0-15,6-4 0 0,5-14-15 16,0-4-20-16,1-8 23 16,-6-18 0-16,-6-8 6 15,-4 0 6-15,-6-6 6 16,-5 5-4-16,-7 12 8 16,-3 9 2-16,-2 10 15 15,-2 4-27-15,2 8-17 16,5 20-4-16,5 6 12 15,7 4 8-15,10-2-1 0,7-6-10 0,11-16-6 16,2-10-7-16,0-4-13 16,-2-12 20-16,-7-12 3 15,-9-12 15-15,-9-3 14 16,-9-1 1-16,-8 0 45 16,-2 4 3-1,-3 12-16-15,0 8-47 0,0 14 0 0,0 2 0 16,0 18 0-1,0 41 0-15,0 35 0 16,4 44 0-16,15 14 0 0,13 7 0 31,-1-9 0-31,-2-13 0 16,-4-3 0-16,-11-30 0 16,-12-24 0-16,-2-22 0 0,0-15 0 0,-23 3 0 31,-6-10 0-31,-13-4 0 0,-9-20 0 15,-5-12 0-15,-2-32 0 16,-5-52 0-16,12-51 0 16,29-51 0-16,22-16 0 15,44 21 0-15,33 49-14 16,35 43-269-16,-18 27-636 16,-9 26-1584-16</inkml:trace>
  <inkml:trace contextRef="#ctx0" brushRef="#br0" timeOffset="-173956.95">4908 14720 2767 0,'0'0'467'0,"0"0"-237"15,0 0-26-15,0 0-139 16,-5 113-38-16,10-45-18 16,13 4-9-16,4-6-5 15,5-14 5-15,-1-11 0 0,3-18 7 16,-4-13-7 0,-3-10 1-16,-1 0 26 0,-2-24 29 15,2-16 16 1,-2-12-17-16,1 2-5 0,-1 2-8 15,-4 14-20-15,-3 12-22 16,-4 18 0-16,-1 4 0 16,3 20 0-16,2 18 0 15,3 8 0-15,6 2 0 16,-1-4 0-16,4-12-32 16,0-10-2-16,1-13 14 15,2-9 7-15,0-5 13 0,0-27 5 16,-3-10 10-16,0-4-13 15,-3-4 5-15,-4 8 5 16,-1 14-10-16,-5 16 11 16,3 12 0-16,-4 8-12 15,9 26-1-15,0 12 0 16,8 6-1-16,4 2 1 16,12-14-9-16,3-8-47 15,6-14-50-15,-1-13 43 16,0-5 27-16,-4-31 21 15,-7-15 15-15,-11-12 1 16,-6-14 13-16,-8-26 31 16,-7 1 24-16,-2-3-20 0,-4 6 8 15,-2 30-1-15,0 10-32 16,0 23-24-16,0 26 0 16,0 5 0-16,-2 36 0 15,-4 38 0-15,2 34 0 16,4 22 0-16,0-5 0 15,12-27 0-15,3-34 0 16,5-24 0-16,5-2 0 16,3-6 0-16,9-4 0 0,5-15 0 15,5-13 0-15,3-5 0 16,2-22 0-16,-3-9-15 16,-7-5 9-16,-6 3 4 15,-9 6 1 1,-12 10 1-16,-8 12 24 0,-7 10-24 15,0 0 0-15,0 18 0 16,0 14 0-16,-3 6 0 16,3 3 0-16,0-5 0 15,18-4 0-15,11-10 0 0,3-14-20 16,1-6-29-16,-2-2-14 16,-6-10 22-16,-12-16 40 15,-9-9 1-15,-4-7 14 16,-19-4-2-16,-24-6-11 15,-16 2-1-15,-18 2-12 16,-10 4-139-16,-46-10-224 16,21 14-504-16,16 3-599 0</inkml:trace>
  <inkml:trace contextRef="#ctx0" brushRef="#br0" timeOffset="-173799.02">6077 14618 2085 0,'0'0'864'0,"0"0"-599"16,0 0 0-16,0 0-203 16,130-102-62-16,-63 62-316 15,-7 0-623-15</inkml:trace>
  <inkml:trace contextRef="#ctx0" brushRef="#br0" timeOffset="-173657.72">5022 14135 2090 0,'0'0'1341'0,"0"0"-1074"0,0 0-8 15,0 0-120-15,0 0-139 16,0 0-170-16,140-56-475 0</inkml:trace>
  <inkml:trace contextRef="#ctx0" brushRef="#br0" timeOffset="-173294.86">7749 14265 430 0,'0'0'3032'0,"0"0"-2582"15,0 0-316-15,0 0-84 16,0 0-50-16,-7 136 0 16,38-3 0-16,12 9 0 15,1-20 0-15,-6-33 0 16,-9-43 0 0,-3-16-44-16,-1-8 20 0,0-8 24 0,0-10 0 15,-8-4 68-15,-1-40-68 16,-1-14 0-16,1-22 0 15,3-25 0-15,0 5 0 16,3-2 0-16,-2 14 0 16,-2 25 0-16,0 19 0 15,4 40 0-15,-6 13-272 16,-5 27-727-16</inkml:trace>
  <inkml:trace contextRef="#ctx0" brushRef="#br0" timeOffset="-173098.43">8600 14887 2131 0,'0'0'1117'16,"0"0"-521"-16,0 0-344 16,0 0-252-16,0 0 0 15,0 0 0-15,0 0 0 16,2 160 0-16,10-98 0 15,3 23-278-15,1-17-630 0,-3-14-1040 16</inkml:trace>
  <inkml:trace contextRef="#ctx0" brushRef="#br0" timeOffset="-172657.15">10026 14879 2549 0,'0'0'812'0,"0"0"-485"15,0 0-35-15,0 0-176 16,-43-118-116-16,12 91 0 16,-11-7 0-16,-18-10 0 15,-11-10 0-15,-12-10 0 0,-4-8 0 16,7-8 0-16,6-3 0 15,18-3 0-15,17 6 0 16,16 12 0-16,17 14 0 16,6 18 0-16,13 15 0 15,20 20 0-15,12 1 0 16,1 32 0-16,-3 16 0 16,-12 10 0-16,-18 10 0 0,-13 4 0 15,-17 4 0-15,-30-4 0 16,-11-1 0-16,-5-7 0 15,11-8 0-15,9-12 0 16,20-12 0 0,23-10 0-16,8-16 0 0,61-6 0 15,53-22 0-15,52-34 0 16,18-16-20-16,-14-6-244 16,-55 19-402-16,-48 23-420 0</inkml:trace>
  <inkml:trace contextRef="#ctx0" brushRef="#br0" timeOffset="-172325.84">10442 14171 2133 0,'0'0'661'0,"0"0"-186"15,0 0 11-15,0 0-255 16,0 0-121-16,0 0-110 16,0 0 0-16,5 144 0 31,13-69 0-31,9 3 0 0,6-4 0 0,5-6 0 15,-1-18 0-15,1-14 0 16,-1-14 0-16,-4-14 0 0,-2-8 0 16,-2-14 0-1,0-22 0-15,0-14 0 0,-1-12 0 16,1-8 0 0,2-10 0-16,-2-2 0 15,-2 7 0-15,-4 17 0 0,-5 18 0 16,-7 22 0-16,-3 18 0 31,-1 10 0-31,3 32-243 0,7 40-327 0,1-7-364 16,-1-6-801-16</inkml:trace>
  <inkml:trace contextRef="#ctx0" brushRef="#br0" timeOffset="-172051.68">11180 14696 1134 0,'0'0'1338'0,"0"0"-743"16,0 0-231-16,44-126-61 16,-10 94-106-16,4 10-115 15,0 8-41-15,-5 14-29 16,-6 2-6-16,-14 28-6 16,-11 14-15-16,-2 12 9 15,-17 2-10-15,-17 2 7 0,-1-1 4 16,2-15 5-16,8-8 18 15,11-12 7-15,14-12 7 16,7-12-32-16,37 0 0 16,41-22 0-16,40-31 0 15,33-16 0-15,5-6 0 16,-43 13-477-16,-35 18-654 0</inkml:trace>
  <inkml:trace contextRef="#ctx0" brushRef="#br0" timeOffset="-171927.62">12428 14748 2640 0,'0'0'595'0,"0"0"-84"15,0 0-161-15,0 0-350 16,0 0-81-16,0 0-664 0</inkml:trace>
  <inkml:trace contextRef="#ctx0" brushRef="#br0" timeOffset="-167089.46">20881 15222 1430 0,'0'0'903'0,"0"0"-751"0,0 0 65 16,0 0 97 0,0 0-109-1,0 0-65-15,-20-9-44 16,27 8-1-16,15-2 20 16,7-1 20-16,11-1-39 15,2-9-36-15,0 1-28 16,-1 3-32-16,-8-3-44 15,-6 8-134-15,-16 5-173 16,-9 0-366-16,-2 9-126 0</inkml:trace>
  <inkml:trace contextRef="#ctx0" brushRef="#br0" timeOffset="-166920.18">20783 15400 1506 0,'0'0'670'0,"0"0"-355"16,0 0 222-16,0 0-216 15,0 0-99-15,0 0-79 16,0 0-68-16,7 8-36 16,44-8-9-16,36-6-30 0,55-14-111 15,-15 2-249-15,-7 2-657 16</inkml:trace>
  <inkml:trace contextRef="#ctx0" brushRef="#br0" timeOffset="-165819.12">30264 15150 1657 0,'0'0'620'0,"0"0"-405"16,0 0 325-16,0 0-237 15,0 0-75-15,0 0-63 0,0 0-9 16,-39-9-31 0,47 4-38-16,21-6-87 0,12-1 0 15,15 0 0-15,9-6 0 16,2 4 0-16,-7 2 0 15,-9 4 0-15,-15 2-36 16,-25 6-224-16,-11 0-339 16,0 4-450-16</inkml:trace>
  <inkml:trace contextRef="#ctx0" brushRef="#br0" timeOffset="-165667.6">30129 15316 1709 0,'0'0'871'15,"0"0"-579"1,0 0 217-16,0 0-222 0,0 0-124 16,0 0-59-16,127-32-17 15,-59 16-62-15,7 0-11 16,6 4-14-16,-4-2-123 16,19 1-213-16,-22 5-308 15,-16 3-185-15</inkml:trace>
  <inkml:trace contextRef="#ctx0" brushRef="#br0" timeOffset="-165493.75">31064 15288 2422 0,'0'0'555'0,"0"0"-68"15,0 0-127-15,0 0-162 16,0 0-190-16,0 0-8 15,0 0-590-15</inkml:trace>
  <inkml:trace contextRef="#ctx0" brushRef="#br0" timeOffset="118742.11">21600 14494 1033 0,'0'0'546'0,"0"0"-484"15,0 0 5-15,0 0 40 16,0 0-79-16,0 0-28 16,0 0-41-16,50 1-3 15,-19-2 37-15,-18 1 7 16,-13 0 4 0,-9 0-4-16,-18 0-292 0,-2 0-1078 0</inkml:trace>
  <inkml:trace contextRef="#ctx0" brushRef="#br0" timeOffset="119407.11">21454 14083 1117 0,'0'0'383'0,"0"0"-113"15,0 0 66-15,0 0-24 16,0 0-117-16,0 0 23 0,-49-108-58 15,24 85-63 1,-9-1-3-16,-5 4-22 16,-11 4 3-16,-8 6 0 0,-6 6-42 15,-7 4 15-15,-8 4-12 16,-3 20-14-16,2 12 34 16,0 11-19-16,6 12 11 15,10 14 18 1,6 23-33-16,16 26 11 0,19 25-19 15,21 5-17-15,4-6 1 0,31-13-9 16,5-33 0 0,-1-20-2-16,0-22 10 0,5-9-8 15,16 5 0-15,13-2 1 16,18 2-3 0,7-14 2-16,5-12 0 0,-1-10-3 15,0-14 18-15,-2-4-16 16,-4-6 1-16,-3-18 0 15,-4-10-7-15,-4-8 7 16,-6-8 0-16,-5-8 7 16,-9-14 5-16,-5-25-9 15,-14-25-3-15,-26-33 2 16,-18-3 8-16,-27 10-9 0,-31 33-1 16,-2 33 30-16,-32 8-23 31,8 30 7-31,1 12-14 0,-32 26-9 0,41 8-93 15,9 16-603 1</inkml:trace>
  <inkml:trace contextRef="#ctx0" brushRef="#br0" timeOffset="120933.21">30482 13644 1975 0,'0'0'272'0,"0"0"228"16,0 0-205-16,-152-26-102 15,105 23-44-15,1 3-23 16,-4 0-18-16,0 11-22 16,-6 14-43-16,-6 11 13 15,-5 19-11 1,-14 27-14-16,-4 30 32 0,4 31-36 15,17 13 3-15,33-4 8 0,31-11-31 16,10-15-1-16,32-4-6 16,5-17 1-16,-1-23-3 15,-1-24 2-15,-1-10 0 16,14 6 0 0,11-5-3-16,10 1 3 0,3-14-1 15,2-10 1-15,8-16 2 31,4-6-2-31,7-4 0 0,1-12 5 16,6-11 4-16,-2 0-9 16,2-12 0-16,-6-1 0 0,-2-6-6 15,-4-6 7 1,-6-6-1-16,-14-8 9 0,-11-6-1 16,-20-7-4-16,-18-1-4 15,-23-4 6-15,-6-4 7 16,-42-1-13-16,-38-10 0 15,-36-6 0-15,-29 3 0 16,7 16 0-16,26 29 0 16,4 16-87-16,45 19-281 15,3 0-752-15</inkml:trace>
  <inkml:trace contextRef="#ctx0" brushRef="#br0" timeOffset="121107.38">31282 13948 1670 0,'0'0'0'0</inkml:trace>
  <inkml:trace contextRef="#ctx0" brushRef="#br0" timeOffset="134366.38">7504 16030 2395 0,'0'0'387'16,"0"0"-172"-16,0 0 116 16,0 0-127-16,0 0-125 15,0 0-68-15,-45 142 10 16,28 2 40-16,-10 17 8 16,-9-5 8-1,-11-17-35-15,5-41-20 0,1-18 1 16,6-26-22-16,4-10 12 31,-3-4-2-31,3-8-2 0,2-5 10 16,6-19 7-16,8-8 5 15,5-31 15-15,0-14-46 16,8-4-12-16,2 1 4 16,0 16-1-16,12 14 8 15,9 18-16-15,8 0 16 16,7 22 0-16,7 14-6 15,5 8 7-15,10 1 0 16,7-4 0-16,11-6 0 16,1-7-1-16,6-16-30 0,-2-12-19 15,-6 0-2-15,-10-22 23 16,-12-14 28-16,-17-8 1 16,-16-9 3-16,-16 3-2 15,-4-4 5-15,-10 10 4 16,-17 14 10-16,-7 12 31 15,0 18 4-15,3 0-20 16,7 26-8-16,12 10-12 16,12 8-15-16,10 4 0 15,30-2 0-15,20-10 0 16,13-5 0-16,12-18 0 16,4-13-8-16,-4 0-26 0,-7-31-2 15,-18-10 16-15,-15-13 8 16,-21-4 12-16,-15-12 1 15,-9-2 0-15,0 0 30 16,-18 9-1-16,1 15 17 16,1 16-47-16,7 14 0 15,2 18 0-15,5 6 0 16,2 46 0-16,0 11 0 16,0 19 0-16,0 10 0 15,7-12 0-15,4 10 0 0,0-14 0 16,0-13 0-1,0-13 0-15,-2-20 0 0,0-12 0 16,-4-14 0-16,-1-4 0 16,-2-18 0-16,5-16 0 15,2-16 0-15,4-13 0 16,10 5 0-16,6-4 0 16,6 12 0-16,9 10 0 15,21 6-363-15,-9 14-630 16,-9 12-862-16</inkml:trace>
  <inkml:trace contextRef="#ctx0" brushRef="#br0" timeOffset="135008.17">10033 16146 1141 0,'0'0'1796'15,"0"0"-1462"-15,0 0 33 16,0 0-42-16,0 0-192 0,0 0-133 16,0 0 0-1,-31 165 0-15,41-25 0 0,11 20 0 16,0-9 0-1,-2-35 0-15,-11-36 0 0,0-22 0 16,-4-12 0-16,0 3 0 16,1-4 0-16,-3-6 0 15,-2-15 0-15,0-16 0 0,0-8 0 16,0-18 0 0,-11-30 0-16,-12-34 0 0,-3-43 0 15,1-27 0-15,8 5 0 16,10 31 0-16,7 40 0 15,0 36 0 1,7-4 0-16,3 8 0 16,4-1 0-16,-5 15 0 15,-5 14 0-15,1 2 0 16,-5 2 0-16,2 4 0 16,-2 0 0-16,6 0 0 15,8 0 0-15,11-4 0 0,12 0 0 16,10-4 0-16,9 2 0 15,-3 6 0-15,1 0 0 16,-10 0 0-16,-10 0 0 16,-10 10 0-16,-9-2 0 15,-5-4 0-15,-8 0 0 16,0-4 0-16,-2 0 0 16,0 2 0-16,5 2 0 15,3 8 0-15,8 2 0 16,-1 9 0-16,10 8 0 15,-5 0 0-15,-7-9-742 0</inkml:trace>
  <inkml:trace contextRef="#ctx0" brushRef="#br0" timeOffset="136171.44">11913 16084 1928 0,'0'0'769'16,"0"0"-299"-16,0 0-1 15,0 0-192-15,0 0-94 16,-45 108-183-16,45 29 0 16,0 15 0-16,8 0 0 15,7-31 0-15,-5-41 0 16,0-22 0-16,-1-14 0 15,-3-4 0-15,1-4 0 16,0-4 0-16,-5-20 0 16,0-12 0-16,0-12 0 0,3-28 0 15,3-10 0-15,9-8 0 16,7 4 0-16,10 10 0 16,10 14 0-1,9 11 0-15,10 19 0 0,-1 0 0 16,0 27 0-16,-3 13 0 15,-13 10 0-15,-13 4 0 16,-15 6 0-16,-18-2 0 16,-4-3 0-16,-34-5 0 15,-13-10 0-15,-9-10 0 16,-3-12 0 0,3-14 0-16,4-4 0 0,12-8 0 0,13-10 0 15,10 0 0-15,15 4 0 16,6 6 0-16,9 4 0 15,24 4 0-15,12 0 0 16,11 8 0-16,4 10 0 16,7-4 0-1,6-6 0-15,3-8 0 0,4 0 0 16,-2-12 0-16,-4-16 0 16,-10-12 0-16,-15-5 0 15,-13-5 0-15,-16-2 0 16,-13-2 0-16,-7 6 0 0,-5 16 0 15,-19 10 0-15,-7 18 0 16,-5 4 0-16,1 34 0 16,2 12 0-16,12 6 0 15,11 6 0-15,10-4 0 16,21-4 0-16,30-14 0 16,16-9 0-1,14-19 0-15,5-8 0 0,-1-12 0 16,-9-20 0-16,-19-4 0 15,-21-5-60-15,-36-3-249 16,-11 8-331-16,-29 14-275 0</inkml:trace>
  <inkml:trace contextRef="#ctx0" brushRef="#br0" timeOffset="137802.63">14818 16463 350 0,'0'0'1255'0,"0"0"-901"15,0 0 26-15,0 0 86 16,0 0-212-16,0 0-71 15,0 0 0-15,23-84-23 16,-23 75-22-16,-14 8-33 16,-12 1-21-16,-11 0-13 15,-9 18-17-15,-5 22-14 0,0 14-21 16,4 14-19 0,11 12 0-16,14 0 0 0,13 1 0 15,9-11 0-15,7-12 0 16,24-16 0-16,9-16 0 15,3-14 0-15,1-12 0 16,-1-12 0-16,-8-24 0 16,-8-12 0-16,-12-6 0 15,-8 0 0-15,-7 5 0 16,0 13 0-16,0 8 0 16,0 20 0-16,0 8 0 15,0 14 0-15,0 22 0 16,9 9 0-16,13 3 0 0,7 2 0 15,6-10 0-15,6-6 0 16,1-14 0-16,3-4 0 16,8-16-272-16,-10 0-494 15,-8-12-843-15</inkml:trace>
  <inkml:trace contextRef="#ctx0" brushRef="#br0" timeOffset="138773.26">15940 16884 1435 0,'0'0'1114'16,"0"0"-595"-16,0 0-184 15,0 0-20-15,0 0-103 16,0 0-46-16,0 0-166 16,93 4 0-16,-62-54 0 15,5-12 0-15,1-15 0 16,3-7 0-16,3-6 0 0,-3 2 0 16,-5 16 0-16,-3 18 0 15,-8 23 0-15,-9 21 0 16,-1 10 0-16,-3 14 0 15,-1 18 0-15,3 3 0 16,-3 1 0-16,7-4 0 16,-4-10 0-16,-4-8 0 15,0-10 0-15,-5-4 0 16,-4 0 0-16,0-18 0 16,0-8 0-16,-6-6 0 15,-13 0 0-15,-3 6 0 16,-4 12 0-16,1 9 0 15,-2 5 0-15,0 32 0 0,7 18 0 16,7 17 0-16,11 3 0 16,2 6 0-16,9-12 0 15,24-6 0-15,10-9 0 16,10-19 0-16,7-12 0 16,0-16 0-16,-2-2 0 15,-6-20 0-15,-10-19 0 16,-5-6 0-16,-8-14 0 15,-4 1 0-15,-5 0 0 16,-7 6 0-16,-6 20 0 16,-2 14 0-16,-3 18 0 0,0 6 0 15,-2 32 0-15,5 12 0 16,3 8 0-16,6-4 0 16,8-2 0-16,5-11 0 15,2-9 0-15,4-14 0 16,0-18 0-16,-4 0 0 15,0-18 0-15,-2-18 0 16,-2-9 0-16,-2-5 0 16,0 2 0-16,-2 8 0 15,-1 8 0-15,0 18 0 16,-2 14 0-16,2 0 0 16,0 24 0-16,0 16 0 0,0 8 0 15,-2 2 0-15,-4-1 0 16,-6-5 0-16,-3-8 0 15,-5-8 0-15,0-12 0 16,0-10 0-16,0-6 0 16,0-14 0-16,0-22 0 15,0-13 0-15,18-5 0 16,13-4 0-16,13 4 0 16,10 6 0-16,8 12 0 15,3 4 0-15,-3 12 0 16,-10 6 0-16,-15 8-51 0,-32 6-299 15,-5 0-313 1,-11-4-291-16</inkml:trace>
  <inkml:trace contextRef="#ctx0" brushRef="#br0" timeOffset="138912.28">17027 16030 2727 0,'0'0'593'0,"0"0"-424"16,0 0-169-16,0 0-6 16,139 18-716-16</inkml:trace>
  <inkml:trace contextRef="#ctx0" brushRef="#br0" timeOffset="139937.99">18174 16248 2104 0,'0'0'625'0,"0"0"-249"15,0 0 117-15,0 0-263 0,0 0-68 16,0 0-56-1,0 0-106-15,-73 22 0 0,32 28 0 16,1 13 0-16,7 5 0 16,8 6 0-16,16 2 0 15,9-12 0-15,13-7 0 16,26-16 0-16,11-10 0 16,9-21 0-16,1-10 0 15,-4-2 0 1,-5-28 0-16,-9-6 0 0,-11-17 0 15,-8-5 0-15,-6-2 0 16,-5 4 0-16,-6 10 0 16,-1 16 0-16,-5 20 0 0,0 10 0 15,0 10 0 1,2 24 0-16,0 12 0 0,7 6 0 16,5-6 0-16,3-2 0 15,8-13 0-15,-1-12 0 16,5-11 0-16,2-8 0 15,-2 0 0-15,1-22 0 16,-1-10 0-16,-3-8 0 16,-2 0 0-16,-1 4 0 15,-5 10 0 1,-5 12 0-16,-1 14 0 0,-6 0 0 16,-2 22 0-16,-1 18 0 15,1 0 0-15,4 6 0 0,4-6 0 16,3-9 0-16,4-9 0 15,3-12 0-15,4-10 0 16,1-5 0 0,4-18 0-16,-2-12 0 0,2-11 0 15,-4 2 0-15,-2 0 0 16,-7 4 0-16,-5 18 0 16,-4 16 0-16,-7 6 0 15,0 24 0-15,0 16 0 16,6 8 0-16,7 2 0 0,14-6 0 15,11-12 0 1,13-10 0-16,5-17 0 0,3-5 0 16,-6-31-12-16,-10-15-11 15,-12-16 4-15,-15-28 18 16,-11-20 1-16,-7 6 1 16,0 15 23-16,0 27 6 15,0 30-30 1,-3 14 0-16,3 18 0 0,0 6 0 15,0 56 0-15,0 10 0 16,9 16 0-16,5 5 0 16,-1-11 0-16,-1 2 0 0,-4-12 0 15,-3-15 0-15,-3-11 0 16,-2-20 0 0,0-16 0-16,0-10 0 0,-7-14 0 15,1-31 0-15,4-13 0 16,2-14 0-16,0 0 0 15,19 2 0-15,8 12 0 16,2 14 0-16,2 17 0 16,0 17 0-16,7 10-164 15,-7 9-554 1,-6 9-712-16</inkml:trace>
  <inkml:trace contextRef="#ctx0" brushRef="#br0" timeOffset="140112.17">19130 16013 1362 0,'0'0'1992'15,"0"0"-1632"-15,0 0-221 16,0 0-118-16,118 13-21 16,-40 9-598-16</inkml:trace>
  <inkml:trace contextRef="#ctx0" brushRef="#br0" timeOffset="140615.57">20736 16365 2519 0,'0'0'589'0,"0"0"-133"16,0 0-180-16,0 0-123 16,9 120-50-16,-18-48-103 15,0 0 0-15,7-2 0 16,2-11 0-16,0-15-12 0,9-16-53 16,11-20 36-16,7-8 29 15,2-12 0-15,4-28 13 16,3-6 38-16,-1-17-9 15,3 1-42-15,-3-4 0 16,-2 12 0-16,-5 10 0 16,-6 22 0-16,-1 20 0 15,-6 2 0-15,-1 22 0 16,-4 14 0-16,-1 8 0 16,-2-2 0-16,0-2 0 0,-1-10 0 15,1-12 0 1,-3-14-33-16,4-4 6 0,0-8 27 15,5-18-1-15,5-6-1 16,5-4 1-16,4 4 2 16,4 10-1-16,2 14 18 15,-4 8 3-15,-3 0 3 16,-1 26-24-16,-2 6 0 16,-3-2 0-16,-3 2 0 15,-1-10-38-15,-7-18-226 16,-7-4-335-16,-2 0-467 0</inkml:trace>
  <inkml:trace contextRef="#ctx0" brushRef="#br0" timeOffset="140745.7">21207 15994 2234 0,'0'0'625'0,"0"0"-411"15,0 0-214-15,0 0-443 0</inkml:trace>
  <inkml:trace contextRef="#ctx0" brushRef="#br0" timeOffset="141364.57">22788 15779 2286 0,'0'0'695'0,"0"0"-424"16,0 0-53-16,0 0-12 0,0 0-76 16,-172 102-32-16,103-33-32 31,1 7-23-31,7 8-13 16,10 0 2-16,17 2-11 15,19-1-21-15,15-9 0 16,22-10 0-16,34-16 0 15,18-14 0-15,8-18 0 16,3-18 0-16,-10-6-17 16,-15-24-6-16,-19-14 14 0,-24-2 2 15,-17-2 7-15,-11 2 0 16,-28 7 0-16,-13 12 1 16,-4 8-1-16,0 6-9 15,6 8 9-15,7 5-6 16,14 0 4-16,9 0 1 15,14 6-10-15,6 2 10 16,0 1-13-16,24-4 14 16,11-5 15-16,8 0-13 15,3 0 7-15,-3-5 0 16,-7-8 3-16,-12-1 24 16,-6 2-20-16,-4 2-16 15,-8 2 0-15,-2 2 0 0,-1 6 0 16,-3 0 0-1,0 0 0-15,0 0 0 0,0 14 0 16,0 17 0-16,0 19 0 16,0 12 0-16,-11 10 0 15,1 4 0-15,2-6 0 16,3-2 0-16,5-15 0 16,0-7 0-16,27-16 0 15,9-8-158-15,1-16-665 0</inkml:trace>
  <inkml:trace contextRef="#ctx0" brushRef="#br0" timeOffset="141506.43">23481 16718 2944 0,'0'0'707'16,"0"0"-393"-16,0 0-183 15,0 0-131-15,0 0 0 16,0 0 0-16,0 0 0 15,62 26-336-15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6:12:00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1192 4341 1139 0,'0'0'1068'0,"0"0"-484"0,0 0-92 15,0 0-254-15,0 0-137 0,0 0-25 32,-12 64-22-32,10-44-22 0,0-4-10 0,2-5-20 15,0-10 11-15,0-1 26 16,0-4 71-16,0-15 16 16,0-12-126-16,0-5 0 15,-2 2 0-15,-5 2 0 16,-4 8 0-16,-5 8 0 31,-6 12 0-31,-7 4 0 16,-11 10 0-16,-6 26 0 15,-8 18 0-15,-9 32 0 0,5 27 0 16,13-5 0 0,16-8 0-16,19-15 0 0,10-21 0 15,16 0 0-15,23-2 0 16,24-14 0-16,32-20 0 15,32-22-24-15,-4-6-18 16,-11-10-2-16,-19-18-5 16,-28 0 7-16,-3-8 25 15,-6-4 8-15,-23 0 9 16,-20 1 0-16,-13 2 1 16,0 5 17-16,-19 3 4 15,-10 9-8-15,-4 10-7 0,-4 10-7 16,2 0-1-16,-1 23-5 15,3 10-9-15,8 7 15 16,6 1-2-16,7-5-7 16,10-6 3-16,2-8-15 15,6-10-33-15,17-8-54 16,6-4 60-16,2-8 41 16,-2-14 7-16,-7-2 11 15,-6 0 15-15,-7 7 35 0,-7 8 25 16,-2 7-14-16,0 2-23 15,0 2-46-15,0 20-3 16,0 6-1-16,0 4 0 16,5-4-33-16,8-4-1 15,7-10 16-15,7-10-41 16,2-4 47-16,2-6 13 16,0-18 16-16,0-6 23 15,-4-2-6-15,-3 2 2 16,-4 2-1-16,-5 6-4 15,2 8 8-15,-4 7-14 0,3 7-23 16,6 0 4-16,7 13-4 16,2 13-1-16,3 6 0 15,-3 2-33-15,-10 0-30 16,-7 0-49-16,-11-2 14 16,-3-4 46-16,-7-4 20 15,-20-6 23-15,0-6 9 16,3-6 0-16,4-2 45 0,8-4 42 15,8 0 18-15,4 0-28 16,0 0-19-16,13 0-35 16,18-8-22-16,12-4-1 15,9-2 1-15,10-2-1 16,3-2 0-16,3-4-2 16,-3-4-23-16,-5-2 5 15,-8-4 7-15,-12-4 8 16,-14 0 5-16,-8-3 0 15,-11 3 0-15,-7 0 18 16,0 8-17-16,-16 8 20 0,-9 10 0 16,-6 10-20-16,-2 16 12 15,0 26-13 1,3 16 0-16,15 7 12 0,15-1-12 16,3-6 0-16,43-14-1 15,41-22-30 1,38-22-81-16,24-46-232 0,-24-8-559 15,-34-4-893-15</inkml:trace>
  <inkml:trace contextRef="#ctx0" brushRef="#br0" timeOffset="202.48">3099 4457 2257 0,'0'0'781'16,"0"0"-462"-16,0 0-124 15,0 0-135-15,0 0-36 16,162 0-24-16,-79-4-75 16,-1-8-70-16,-8-2-192 15,-16-10-329-15,-18 2-9 16,-23 4-200-16</inkml:trace>
  <inkml:trace contextRef="#ctx0" brushRef="#br0" timeOffset="375.41">3491 4319 1307 0,'0'0'643'0,"0"0"-96"0,0 0-170 15,0 0-41-15,0 0-113 16,0 0-40-16,0 0-27 16,-80 129-51-16,80-78-39 15,0 7-28-15,0 5-37 16,0-3 7-16,0-2-8 16,9-5-115-16,-1-12-145 15,2-6-238-15,-4-16-228 16,-4-9-198-16</inkml:trace>
  <inkml:trace contextRef="#ctx0" brushRef="#br0" timeOffset="503.01">3274 4929 1832 0,'0'0'648'31,"0"0"-124"-31,0 0-199 0,0 0-128 0,0 0-116 16,0 0-40-1,0 0 19-15,81 0-47 0,-14-19-13 16,47-14-207-16,-17 2-428 15,-9 3-242-15</inkml:trace>
  <inkml:trace contextRef="#ctx0" brushRef="#br0" timeOffset="666.83">4088 4457 2535 0,'0'0'772'0,"0"0"-388"0,0 0-176 16,0 0-208-16,0 0-9 16,0 0-235-16,0 0-374 15,69 54-373-15</inkml:trace>
  <inkml:trace contextRef="#ctx0" brushRef="#br0" timeOffset="806.21">4124 4877 1551 0,'0'0'662'0,"0"0"-88"15,0 0-87-15,0 0-243 16,0 0-101-16,0 0-104 16,0 0-39-16,-36 64-479 15,51-87-983-15</inkml:trace>
  <inkml:trace contextRef="#ctx0" brushRef="#br0" timeOffset="966.95">4333 4616 2677 0,'0'0'661'0,"0"0"-298"16,0 0-145-16,0 0-116 15,0 0-59 1,134-26-43-16,-85 18-10 0,0 6-172 16,-16 2-395-16,-13 0-414 0</inkml:trace>
  <inkml:trace contextRef="#ctx0" brushRef="#br0" timeOffset="1439.33">891 5609 1971 0,'0'0'1293'15,"0"0"-1142"1,0 0 201-16,0 0-23 0,0 0-329 15,0 0 0-15,198-14 0 16,38 28 0-16,57 0 0 16,29-5 0-16,-1-2 0 15,-18-7 0-15,-11 0 0 16,-27 0 0-16,-35-8 0 16,-64-5 0-16,-56 4 0 0,-52 0 0 15,-29 4 0-15,-12-2 0 16,-5 3 0-16,-5 1 0 15,-7-1 0-15,0 0 0 16,0-1 0-16,10-4 0 16,11-2-471-16,0 1-728 0</inkml:trace>
  <inkml:trace contextRef="#ctx0" brushRef="#br0" timeOffset="3058.47">5840 4586 1579 0,'0'0'1157'0,"0"0"-799"0,0 0 2 16,0 0-65-16,0 0-122 16,0 0-98-16,0 0-29 15,17-34 7-15,-17 34-53 16,-7 0 0-16,-6 0 0 16,-5 0 0-16,-4 0 0 15,-3 0 0-15,3-6 0 16,4-15-3-16,5-2-11 0,4-5 10 15,6-1 4 1,3 5 0-16,0 2 21 0,5 6-21 16,11 8 0-16,6 4 0 15,5 4 0 1,2 10 0-16,5 22 0 0,-1 14 0 16,-2 12 0-16,-4 11 0 15,-8 7 0-15,-9 4 0 16,-10-2-30-16,-5-2-11 15,-26-9 23-15,-11-9-7 16,-6-10 8-16,0-14 10 16,5-14 5-16,7-16 1 15,13-4 1-15,7-18-1 0,7-18 1 16,9-4 0-16,0-2 0 16,15 1 1-16,16 9 0 15,14 6-1-15,11 7-5 16,11 2-1-1,8 3 6-15,6-1-66 16,-2-6-60-16,-4-3-32 16,-11-8 1-16,-15-6 95 15,-11-4 40-15,-14-4 22 16,-10-3 76-16,-8 4 76 16,-4 0-5-16,-2 8-21 0,0 8-6 15,0 15 1-15,0 14-121 16,-6 4 0-16,-5 50 0 15,-3 51 0-15,-3 51 0 16,3 25 0-16,6 7 0 16,5-11 0-16,3-23 0 15,0-14 0-15,0-29 0 16,7-31 0-16,4-32 0 16,0-14 0-16,4-6 0 15,4-8 0-15,3-12 0 0,2-8 0 16,1-28 0-16,-1-24 0 15,1-28 0-15,-10-30 0 16,-10 3 0-16,-5 11 0 16,-9 16 0-16,-24 22 0 15,-15 0 0-15,-11 1 0 16,-9 13 0-16,2 14 0 16,6 8 0-16,15 8 0 15,16 6 0-15,25 2 0 16,4 0 0-16,38-2 0 15,22-6 0-15,21-2 0 0,7-4 0 16,3-4 0 0,-8 4 0-16,-19 2-18 0,-16 4-86 15,-27 6-119-15,-11 2-244 16,-10 3-440-16</inkml:trace>
  <inkml:trace contextRef="#ctx0" brushRef="#br0" timeOffset="3907.28">7677 4614 2067 0,'0'0'603'16,"0"0"-293"-16,0 0 20 16,-151-8-83-16,106 36-115 15,3 12-81-15,6 12-15 16,10 6-9-16,8 0-2 16,11-5-16-16,7-7-7 0,9-14-2 15,18-14 0 1,6-14 8-16,5-4 5 0,-3-18 13 15,-1-18 14-15,-5-6 11 16,-5-8 12-16,-3-5-7 16,-8 1-56-16,-4 8 0 15,-4 10 0 1,-3 16 0-16,-2 10 0 0,0 10 0 16,0 6 0-16,0 24 0 15,2 12 0-15,4 4 0 16,5 2 0-16,8-3 0 15,5-9 0-15,10-12 0 16,5-12 0-16,6-12 0 0,0-4 0 16,0-27 0-16,-6-9 0 15,-3-10 0-15,-7-12 0 16,-4-8 0-16,-8-8 0 16,-7-1 0-16,-6 10 0 15,-4 14 0-15,0 21 0 16,-7 22 0-16,-11 12 0 15,-2 32 0 1,0 24 0-16,6 19 0 0,10 11 0 16,4 4 0-16,18-6 0 15,24-6 0-15,14-16 0 16,11-17 0-16,6-21 0 0,1-20 0 16,-3-6 0-16,-8-34 0 15,-10-17 0 1,-6-25 0-16,-9-30 0 0,-12 2 0 15,-12 8 0-15,-10 17 0 16,-4 27 0-16,-2 8 0 16,-16 10 0-16,-4 24 0 15,-5 12 0-15,1 36 0 16,1 40 0-16,12 34 0 0,9-1 0 16,4-7 0-1,6-18 0-15,23-22 0 0,11-1 0 16,9-3 0-16,8-18 0 15,1-18 0-15,1-16-99 16,5-14-198-16,-12-20-358 16,-15-2-762-16</inkml:trace>
  <inkml:trace contextRef="#ctx0" brushRef="#br0" timeOffset="4701.56">9669 4197 2333 0,'0'0'778'16,"0"0"-450"-16,0 0 150 15,0 0-299-15,0 0-179 16,0 0 0-16,0 0 0 31,-42 158 0-31,40-72 0 0,2 8 0 0,11 1 0 16,24-21 0-16,13-2 0 15,7-17 0-15,9-22 0 16,2-23 0-16,-6-10 0 0,-5-25 0 16,-10-26 0-16,-12-15 0 31,-4-28 0-31,-9 4 0 0,-6-1 0 0,-6 9 0 31,-6 30 0-31,1 10 0 16,-3 24 0-16,0 18 0 15,0 26 0-15,-5 32 0 16,-1 20 0-16,1 11 0 16,5 3 0-16,0-6 0 0,0-12 0 0,0-16 0 15,5-15 0-15,3-19 0 16,-1-16 0-1,2-8 0 1,2-8 0-16,10-24 0 0,0-9 0 16,8-5 0-16,6 0 0 15,-4 8 0-15,-3 12 0 16,-1 16 0-16,-5 10 0 16,-1 2 0-16,2 26 0 15,2 6 0-15,8 2 0 16,6 0 0-16,5-10 0 15,6-9 0-15,0-14 0 16,2-3 0-16,-8-10 0 16,-3-16 0-16,-8-10 0 0,-6-4 0 15,-6-10 0-15,-7-2 0 16,-9-4 0-16,-5 6 0 16,0 10 0-16,-19 14 0 15,-12 21 0-15,-4 5 0 16,-5 34 0-16,9 17 0 15,10 11 0-15,17 2 0 16,4-4 0-16,36-8 0 0,15-13 0 16,14-16-60-16,1-19-227 15,3-20-172-15,-17-20-300 16,-23-6-636-16</inkml:trace>
  <inkml:trace contextRef="#ctx0" brushRef="#br0" timeOffset="4859.74">9569 4391 1950 0,'0'0'1147'15,"0"0"-698"-15,0 0-114 16,0 0-120-16,0 0-215 16,190 0 0-1,-97 0 0-15,16 4 0 0,-26 10-476 0,-23 2-1162 0</inkml:trace>
  <inkml:trace contextRef="#ctx0" brushRef="#br0" timeOffset="5537.48">12528 4525 1780 0,'0'0'1081'16,"0"0"-611"-16,0 0-11 15,0 0-263-15,0 0-86 16,0 0-110-16,0 0 0 16,-12 61 0-16,20-9 0 15,5 8 0-15,1-4 0 16,3-8 0-16,3-9 0 16,-2-16 0-16,0-10 0 15,2-13 0-15,2 0 0 16,5-22 0-16,4-15 0 0,6-9 0 15,4-10 0-15,3-8 0 16,-6 0 0-16,-5 8 0 16,-12 12-155-16,-19 31-199 15,-2 13-401-15,0 2-475 0</inkml:trace>
  <inkml:trace contextRef="#ctx0" brushRef="#br0" timeOffset="6406.75">13179 4818 2208 0,'0'0'607'0,"0"0"-276"15,0 0-111-15,0 0-130 16,58-112-77-16,-25 70-2 16,-4 0 4-16,-10 2-6 15,-9 1 10-15,-10 12 23 16,0 9 53-16,-12 12-34 15,-11 6-61-15,-9 15 1 0,1 24-2 16,6 9 2 0,7 10-1-16,12 2 0 15,6-4 1-15,8-8-7 0,24-9 3 16,15-17-3-16,7-14 0 16,6-8-3-1,2-8 9-15,-5-20-1 0,-5-9-5 16,-10-5 6-16,-6-4 27 15,-7 0 35-15,-7 2 5 16,-4 10-8-16,-5 9 11 16,-9 14-19-16,-2 11-25 0,-2 0-19 15,0 24-6 1,4 10-1-16,0 6 8 0,5 2-8 16,1-4-8-1,6-6-14-15,7-8-17 0,3-10-8 16,5-8-37-16,8-6 29 15,-2 0 41-15,1-18 7 16,2-14 6-16,-2-10-24 16,0-14-17-16,0-12-50 15,-3-14-35-15,-1-7 38 0,-5 1 41 16,-9 10 28-16,-11 10 20 16,-9 17 90-16,0 15 81 15,-5 13-27-15,-10 9-1 16,3 7-35-16,2 7-12 15,1 0-96 1,-3 15 0-16,-1 18 0 0,-3 14 0 16,1 15 0-16,3 10 0 15,10 8 0-15,2 4 0 16,2-1 0-16,23-9 0 16,11-8 0-16,6-12 0 0,5-14 0 15,4-16 0 1,1-12 0-16,1-12 0 0,-4 0 0 15,-3-20 0-15,-1-12 0 16,-5-10 0-16,1-4 0 16,-8-4 0-16,-7 6 0 15,-5 8 0-15,-13 14 0 16,-6 13 0-16,-2 9 0 16,0 5 0-1,0 22 0-15,0 12 0 0,0 5 0 16,17-4 0-16,7-6 0 15,32-24-176-15,-5-10-310 16,-4 0-421-16</inkml:trace>
  <inkml:trace contextRef="#ctx0" brushRef="#br0" timeOffset="6533.3">15012 4167 2011 0,'0'0'1135'16,"0"0"-754"-16,0 0-27 15,0 0-139-15,0 0-215 0,0 0-8 16,0 0-247 0,-86-39-477-1,70 39-433-15</inkml:trace>
  <inkml:trace contextRef="#ctx0" brushRef="#br0" timeOffset="6697.9">14163 4291 2154 0,'0'0'757'0,"0"0"-450"16,0 0-36-16,148-8-150 15,-17-6-116-15,20 2-5 16,-30 4-231-16,-34 6-656 0</inkml:trace>
  <inkml:trace contextRef="#ctx0" brushRef="#br0" timeOffset="7374.46">15435 4361 1839 0,'0'0'646'0,"0"0"-343"15,0 0 202-15,0 0-305 0,0 0-29 16,0 0-102-16,0 0-42 15,-106 30-3-15,73 18-9 16,6 11 5-16,8 0-11 16,15-2-8-16,4-5 9 15,13-10-10-15,24-12 1 16,13-14-1-16,10-14-48 16,3-2 0-16,1-18 25 15,-8-12 12-15,-4-10 11 16,-13-6 0-16,-7-6 50 15,-8-2 10-15,-9-3-2 16,-3 9-5-16,-10 8 8 16,-2 14-10-16,0 14 2 15,-8 12-53-15,-15 6 0 0,-1 24 0 16,-1 12 0-16,8 8 0 16,10 0 0-16,7-1 0 15,11-7 0-15,24-12 0 16,15-12 0-16,8-12 0 15,4-6 0-15,3-12 0 16,-7-18 0-16,-10-12 0 16,-6-9 0-16,-11-9 0 15,-6-3 0-15,-7 2 0 16,-9 9 0-16,-9 12 0 16,0 16 0-16,0 14 0 0,-11 10 0 15,-5 0 0-15,3 14 0 31,1 14 0-31,10 4 0 0,2 6 0 0,10 0 0 16,19 0 0-16,8-2 0 16,5-1 0-16,1-3 0 15,-5-2 0-15,-9-2 0 16,-10 0 0-16,-11-4 0 16,-8-2 0-16,-10-4 0 15,-23-2 0-15,-11-4 0 16,-8-2-98-16,-21-4-245 0,15-2-289 15,9-4-492-15</inkml:trace>
  <inkml:trace contextRef="#ctx0" brushRef="#br0" timeOffset="8629.03">17296 4283 1295 0,'0'0'501'15,"0"0"-178"-15,0 0 153 16,0 0-147-16,0 0-49 16,0 0-64-16,0 0 3 15,0-36-39-15,0 36-57 16,-5 0-75-16,-8 4-32 15,-5 16-4-15,-2 8-12 16,4 8-1-16,6 4 0 0,10 1 1 16,0-5 0-1,22-7 0-15,16-8-33 0,8-9-14 16,6-10 4-16,-7-2-14 16,-10-6 25-1,-13-19 18-15,-15-8 14 0,-7-8 6 16,-11-7 27-16,-18-4-2 15,-7 0-11-15,1 0 5 16,8 6 20-16,9 3 15 16,11 3 26-16,7 4-86 15,10 0 0-15,21 2 0 16,9 2 0-16,2 2 0 16,0 4 0-16,-4 6 0 15,-11 8 0-15,-10 6 0 0,-7 6 0 16,-6 0 0-16,-2 12 0 15,-2 22 0-15,2 20 0 16,3 16 0-16,1 28 0 16,12 27 0-16,9 27 0 15,0 9 0-15,-1-11 0 16,-8-14 0-16,-9-17 0 16,-5-25 0-16,-4-18 0 15,0-19 0-15,0-14 0 16,0 0 0-16,0-2 0 15,6-6 0-15,0-15 0 0,7-14 0 16,12-6 0-16,6-12 0 16,7-23 0-16,4-11 0 15,-4-16 0-15,-9-24 0 16,-18-26 0-16,-11 3 0 16,-11 11 0-16,-29 14 0 15,-7 20 0-15,-11-2 0 16,-6 3 0-16,3 16 0 15,3 12 0-15,18 16-59 16,20 6-729-16</inkml:trace>
  <inkml:trace contextRef="#ctx0" brushRef="#br0" timeOffset="9928.15">18677 4073 1446 0,'0'0'636'0,"0"0"-131"16,0 0 21-16,22-109-184 15,-19 91-30-15,-3 6-107 16,0 10-81-16,0 2-124 16,0 22 0-16,0 28 0 15,-5 20 0-15,-1 33 0 16,6-5 0-16,0 0 0 15,11-5 0-15,18-25 0 16,14 0 0-16,3-20 0 16,1-20 0-16,-1-24 0 0,-4-4 0 15,-5-34 0-15,-8-18 0 16,-10-14 0 0,-5-11 0-16,-7-7 0 0,-1-2 0 15,-4 0 0-15,-2 12 0 16,0 19 0-16,0 25 0 15,0 29 0-15,0 10 0 16,-2 58 0-16,-2 35 0 16,4 0 0-16,0-6 0 15,0-16 0-15,0-19 0 16,4-1 0-16,5-6 0 0,-2-16 0 16,0-16 0-1,-1-16 0-15,1-6 0 0,2-12 0 16,6-22 0-16,6-10 0 15,6-8 0-15,4-1 0 16,2 10 0 0,-2 10 0-16,-4 15 0 15,-1 18 0-15,-1 0 0 16,2 26 0-16,-3 14 0 16,1 6 0-16,2 3 0 15,-3-3 0-15,3-8 0 16,-3-8 0-16,5-12 0 15,0-10 0-15,5-8 0 0,-3-8 0 16,2-22 0-16,-2-10 0 16,-4-12 0-16,-2-8 0 15,-8-8 0-15,-3 1 0 16,-7 11 0-16,-7 14 0 16,0 16 0-16,-3 20 0 15,-13 6 0-15,-3 16 0 16,-1 22 0-16,4 10 0 15,9 7 0-15,7-4 0 16,10 0 0-16,29-9 0 16,19-10 0-16,11-14 0 0,8-14-15 15,-6-4-161 1,-13-52-286-16,-21-3-272 16,-26-7-542-16</inkml:trace>
  <inkml:trace contextRef="#ctx0" brushRef="#br0" timeOffset="10101.15">18758 4200 1964 0,'0'0'1163'0,"0"0"-862"0,0 0 70 16,166-1-194-1,-79-3-125-15,29-4-52 0,-20 3-199 16,-22 0-946-16</inkml:trace>
  <inkml:trace contextRef="#ctx0" brushRef="#br0" timeOffset="11402.39">4074 6170 2097 0,'0'0'562'16,"0"0"-272"-16,0 0 39 15,0 0-115-15,0 0-143 16,0 0-53-16,-142 98 34 16,107-38 32-16,-4 8-9 15,6 1 0-15,6-1-21 16,12-8-24-16,15-6-20 16,0-10-9-16,38-10 4 15,17-12-5-15,16-12 6 16,17-10-3-16,1-8-3 15,0-20-7-15,-12-12 1 0,-14-6 6 16,-16-4 3 0,-18 0 4-16,-14 6-6 0,-11 10 32 15,-4 9 26-15,0 15-29 16,0 10-30-16,-2 3 0 16,-6 26 0-16,-1 14 0 15,3 9 0-15,3 2 0 16,3-2 0-16,5-10 0 15,18-10 0-15,7-12-11 16,8-16-14 0,0-4 8-16,4-10 17 0,1-20 16 15,-3-8 1-15,-5-2 3 16,-4 2-20-16,-8 6 0 0,-6 8 0 16,-5 8 0-16,-4 12 0 15,-1 4 0-15,2 2 0 16,7 24 0-16,0 10 0 15,-1 6 0-15,-1 0 0 16,-6-2 0-16,-1-6-60 16,-5-12 6-16,-2-9 24 15,2-12 30-15,-2-1 15 16,2-9 72-16,3-22-45 16,4-11-42-16,8-8 0 0,8-6 0 15,11 2 0-15,3 4 0 16,4 10 0-16,-3 11 0 15,-6 14 0-15,-12 7-96 16,-13 5-224-16,-9 3-392 16,0 0-268-16</inkml:trace>
  <inkml:trace contextRef="#ctx0" brushRef="#br0" timeOffset="11559.8">4718 6086 2508 0,'0'0'685'0,"0"0"-223"16,0 0-195-16,0 0-167 15,0 0-100-15,0 0-36 16,125 14-307-16,-76 4-777 0</inkml:trace>
  <inkml:trace contextRef="#ctx0" brushRef="#br0" timeOffset="12739.69">5837 6396 411 0,'0'0'1335'0,"0"0"-967"16,0 0 17-16,0 0-4 0,-122-26-82 15,88 26-155 1,-2 2-6-16,1 21-36 0,-1 7 16 16,5 8-13-16,4 6-39 15,7 2-22-15,11 0-43 16,9-4 5-16,0-6-4 16,27-6-1-16,11-6 11 15,7-10-11-15,7-7-1 16,2-7 0-16,0 0-1 15,-5-10-5-15,-5-12 6 16,-6-5 0-16,-5-7 6 16,-4-4-6-16,-6-2 17 15,-8 2 25-15,-3 6 15 16,-6 10 5-16,-4 10-62 0,-2 10 0 16,0 2 0-16,0 10 0 15,0 18 0-15,0 10 0 16,0 4 0-16,9 0 0 15,14-8 0-15,6-6 0 16,8-12 0-16,4-9 0 16,-1-7 0-16,0-3 0 15,-7-19 0-15,-2-4 0 16,-6-6 0-16,-2 0 0 0,-6 2 0 16,-3 4 0-1,-8 8 0-15,-2 8 0 0,-4 8 0 16,0 2 0-16,0 8 0 15,0 14 0-15,0 8 0 16,0 0 0-16,9 0 0 16,5-6 0-16,6-10-15 15,4-7-53-15,5-7 22 16,2-5 40-16,-2-19 0 16,0-6 12-16,0-6-6 15,-2 0 13-15,-4 0 1 16,-4 8 22-16,-7 7 10 15,-5 14-20-15,-5 7-26 0,-2 4 0 16,0 24 0-16,4 10 0 16,5 4 0-16,7 0 0 15,11-6 0-15,8-12 0 16,7-15-42-16,3-9-15 16,4-11 13-16,-4-25 16 15,-6-10-4-15,-5-10 23 16,-3-8 9-16,-4-7 0 15,-5-5 0-15,-4-2 0 16,-4 4 23-16,-8 12 31 16,-4 16 27-16,-2 21-27 0,0 24-54 15,0 5 0-15,-4 38 0 16,-3 20 0-16,1 16 0 16,1 10 0-16,5-1 0 15,0-5 0-15,0-12 0 16,0-16 0-16,2-16 0 15,3-16 0 1,-5-16 0-16,2-6 0 16,-2-10 0-16,2-18 0 0,5-8 0 15,4-6 0-15,9 0 0 16,7 1 0-16,8 10 0 16,10 4 0-16,4 12 0 15,3 5 0-15,-6 6-39 16,-5 4-126-16,-15 0-135 15,-10-3-350-15,-14-1-195 0</inkml:trace>
  <inkml:trace contextRef="#ctx0" brushRef="#br0" timeOffset="12931.27">6499 5947 2912 0,'0'0'701'16,"0"0"-392"-16,0 0-135 16,0 0-174-16,0 0 0 15,0 0 0-15,0 0 0 16,71-40-308-16,-62 40-975 0</inkml:trace>
  <inkml:trace contextRef="#ctx0" brushRef="#br0" timeOffset="14605.02">8647 5781 2273 0,'0'0'775'16,"0"0"-312"-16,0 0-86 0,0 0-169 15,0 0-208-15,0 0 0 16,0 0 0 0,2 70 0-16,2 36 0 0,-2 1 0 15,3-5 0-15,-1-14 0 16,0-24 0-16,0 0 0 16,0-3 0-16,-2-17 0 15,-2-16 0-15,0-14 0 16,0-12 0-16,0-2 0 15,0-18 0-15,0-27 0 0,0-14 0 16,-6-18 0-16,-6-9 0 16,1-2 0-16,-1 9 0 15,1 16 0-15,3 18 0 16,4 15 0-16,1 14 0 16,3 7 0-16,0 2 0 31,0 3 0-31,3-2 0 0,12 0 0 0,7-2 0 15,12-4 0-15,5-6 0 16,13 0 0-16,4-4 0 16,-2 0 0-16,-6 2 0 15,-13 6 0-15,-10 2 0 0,-12 4 0 16,-5 4 0 0,-6 0 0-16,-2 2 0 15,0 2 0-15,0 0 0 0,2 0 0 16,-2 0 0-16,0 0 0 15,0 0 0-15,0 0 0 16,0 0 0-16,0 20 0 16,0 12 0-16,6 14 0 15,5 10 0-15,3 4 0 16,3 3 0-16,4-5 0 16,1-8 0-16,1-16 0 15,-10-16-326-15,-7-18-2179 0</inkml:trace>
  <inkml:trace contextRef="#ctx0" brushRef="#br0" timeOffset="16136.33">10010 6531 1594 0,'0'0'555'16,"0"0"-359"-16,0 0 143 15,0 0 17 1,0 0-145 0,0 0-57-16,0 0-6 15,4 2-26-15,5-10 2 16,5-12-74-16,3-8-23 16,6-13 3-16,6-6 0 15,0-12 9-15,0-9-11 16,-2-6-14-16,-5-6 8 15,-7 0-20-15,-4 4 10 0,-5 11 10 16,-4 15-1-16,-2 18-21 16,0 12 0-16,0 12 0 15,0 6 0-15,0 0 0 16,0 2 0-16,0 0 0 16,0 0 0-16,0 0 0 15,0 0 0-15,0 0 0 16,0 0 0-16,0 0 0 15,0 0 0-15,0 0 0 16,0 0 0-16,0 0 0 0,0 0 0 16,0 0 0-1,0 0 0-15,0 0 0 0,0 0 0 16,0 0 0-16,0 0 0 16,0 0 0-16,0 0 0 15,0 0 0-15,0 0 0 16,0 0 0-16,0 0 0 15,0 0 0-15,0 0 0 16,0 0 0-16,0 0 0 16,0 0 0-16,0 0 0 15,0 0 0-15,0 0 0 0,0 0 0 16,0 0 0-16,0 0 0 16,0 0 0-16,0 0 0 15,0 0 0-15,0 0 0 16,0 0 0-16,0 0 0 15,0 0 0-15,0 0 0 16,0 0 0-16,0 0 0 16,0 0 0-16,0 0 0 15,0 0 0-15,0 0 0 16,0 0 0-16,0 0 0 16,0 0 0-16,0 0 0 0,0 0 0 15,0 0 0 1,0 0 0-16,0 0 0 0,0 0 0 15,0 0 0-15,0 0 0 16,0 0 0-16,0 0 0 16,0 0 0-16,0 0 0 15,0 0 0-15,0 0 0 16,0 0 0-16,0 0 0 16,0 0 0-16,0 0 0 15,0 0 0-15,0 0 0 0,0 0 0 16,0 0 0-1,0 0 0-15,0 0 0 0,0 0 0 16,0 0 0-16,0 0 0 16,0 0 0-16,0 0 0 15,0 0 0 1,0 0-18-16,0 0-14 0,0 0-19 16,0 0-43-16,0 0-112 15,0 0-34-15,0 0-107 16,0 0-273-16,0 0-14 15,-2 4-432-15</inkml:trace>
  <inkml:trace contextRef="#ctx0" brushRef="#br0" timeOffset="17201.22">10260 5765 795 0,'0'0'391'0,"0"0"4"15,0 0-53-15,0 0-6 16,0 0-72-16,0 0-22 16,0 0-5-16,2-36-53 15,-2 28-50-15,0 0-60 16,0-1 9-16,0 2-5 0,0-1-5 16,0 4 1-16,0 0-7 15,0 2-8 1,0 2 1-16,0 0-20 0,0 0-17 15,0 7-10-15,0 18 13 16,0 11 11-16,0 10-13 16,0 12-13-16,2 8 1 15,4 2-12-15,4 3 1 16,3-5 6-16,1-4-7 16,1-4 0-16,3-8 0 15,2-4 0-15,2-7 0 16,5-7 1-16,4-9-2 0,5-6 1 15,4-12-14 1,2-5 5-16,0 0-12 0,1-13-3 16,-3-15 18-16,-4-11 5 15,-5-5-4 1,-6-6 5-16,-5-6 1 0,-5 2 20 16,-6 6 12-16,-5 12 6 15,-1 10-39-15,-3 13 0 16,0 9 0-16,0 4 0 15,0 0 0 1,0 21 0-16,0 11 0 0,0 8 0 16,7 6 0-16,8 2 0 15,5-6 0-15,9-4 0 16,7-7 0-16,11-9 0 16,3-11 0-16,9-7 0 15,-1-4 0-15,-3 0 0 16,-6-18 0-16,-8-10 0 15,-10-6 0-15,-10-6 0 16,-4-2 0-16,-7-2 0 0,-5 4 0 16,-5 4 0-16,0 6 0 15,0 6 0-15,0 6 0 16,-5 4 0-16,-3 6 0 16,-1 1 0-16,2 7 0 15,-4 0 0-15,0 0 0 16,-3 19 0-16,-1 5 0 15,1 10 0-15,8 4 0 16,3 2 0-16,3 2 0 16,11-4 0-16,20-4 0 15,10-7 0-15,10-8 0 16,7-9 0-16,2-8 0 16,2-2 0-16,-4-2 0 0,-4-18 0 15,-10-10 0-15,-8-6 0 16,-7-12 0-16,-11-6 0 15,-9-4 0-15,-9-2 0 16,0 5 0-16,-2 13 0 16,-16 10 0-16,-2 16 0 15,-3 12 0-15,4 4 0 16,1 14 0-16,5 18 0 16,7 9 0-16,6 2 0 15,4 1 0-15,19 1 0 0,11-3 0 16,6-2 0-1,2 0 0-15,0-2 0 0,-3 0 0 16,-12-2 0-16,-10 0 0 16,-13-5-14-16,-4-6-11 15,-6-3 5-15,-25-7-47 16,-42-13-184-16,1-2-320 16,-4 0-396-16</inkml:trace>
  <inkml:trace contextRef="#ctx0" brushRef="#br0" timeOffset="17373.3">10839 5761 2564 0,'0'0'605'16,"0"0"-377"-16,0 0-59 15,123-16-169-15,-43 16-127 16,2 12-721-16</inkml:trace>
  <inkml:trace contextRef="#ctx0" brushRef="#br0" timeOffset="17938.36">13007 6017 1652 0,'0'0'1601'31,"0"0"-1239"-31,0 0-81 16,0 0-81-16,0 0-200 0,0 0 0 0,0 0 0 16,14 115 0-16,-2-59 0 15,0-2 0-15,-1-8 0 16,0-12-17-16,1-14-1 15,-2-10-13-15,3-10 25 16,3 0 6-16,7-22 11 16,4-10-10-16,1-6 22 15,4-6 14-15,-1-2-37 16,-3-2 0 0,-3 8 0-16,-5 5 0 15,-7 16 0-15,-3 12 0 16,-4 7 0-16,-1 4 0 15,1 23 0-15,4 9 0 16,1 4 0-16,-3 2 0 16,1-6 0-16,-2-8 0 15,-2-10 0-15,1-10 0 16,1-8 0-16,2 0 0 16,4-16 0-16,7-12 0 15,6-8 0-15,7 0 0 16,-2 0 0-16,-5 7 0 0,-4 14 0 15,-6 8 0-15,-3 7 0 16,0 7 0-16,3 17 0 16,2 4 0-16,2 0 0 15,2 0 0-15,-1-10-122 16,-8-18-235-16,-3 0-414 16,-10-10-370-16</inkml:trace>
  <inkml:trace contextRef="#ctx0" brushRef="#br0" timeOffset="18138.93">12892 5510 1829 0,'0'0'1598'0,"0"0"-1076"16,0 0-375-16,0 0-147 15,0 0 0-15,0 0 0 16,0 0 0-16,-39-32 0 15,30 32 0-15,-13 34-3 16,0-2-749-16,4 1-1320 0</inkml:trace>
  <inkml:trace contextRef="#ctx0" brushRef="#br0" timeOffset="18865.18">14776 5573 1859 0,'0'0'755'16,"0"0"-376"-16,0 0 148 16,0 0-191-16,0 0-96 15,0-107-240-15,0 107 0 16,2 2 0-16,11 46 0 15,16 45 0-15,19 39 0 16,14 20 0-16,5-3 0 16,-9-33 0-16,-16-40 0 15,-11-22 0-15,-9-15 0 16,-1-6 0-16,-4-2 0 16,-1-9 0-16,-9-17 0 15,-1-5 0-15,-2-15 0 16,3-28 0-16,2-17 0 15,9-32 0-15,11-30 0 16,6-30 0-16,6-7 0 16,-10 30 0-16,-6 42 0 15,-14 42 0-15,-3 21 0 0,-3 6 0 16,-1 10 0-16,3 8 0 16,-2 8 0-16,3 36 0 15,8 18 0-15,16 45-346 16,-5-13-313-16,1-12-353 0</inkml:trace>
  <inkml:trace contextRef="#ctx0" brushRef="#br0" timeOffset="19101.45">15961 6186 2292 0,'0'0'888'0,"0"0"-385"16,0 0-90-16,0 0-413 15,0 0 0-15,0 0 0 16,0 0 0-16,0 68 0 16,0-10 0-16,0 8 0 15,0 3 0-15,0-3 0 16,0-8 0-16,0-12 0 16,2-10 0-16,-2-12 0 15,0-10 0-15,0-14 0 16,0 0-3-16,-11-7-738 0</inkml:trace>
  <inkml:trace contextRef="#ctx0" brushRef="#br0" timeOffset="19795.09">17409 5867 2372 0,'0'0'716'0,"0"0"-457"15,0 0 106-15,0 0-142 16,-118-86-130-16,85 86-51 16,-5 12-41-16,-2 22-1 15,0 8 13-15,4 6-12 0,7 1 10 16,10-5-11 0,12-7 0-16,7-9 0 15,0-10-9-15,22-9-9 0,9-9 18 16,2 0 0-16,4-12 0 15,-4-12 1-15,-4-8 0 16,-3-5 8-16,-6-3-9 16,-4 0 0-16,-5 2 16 15,0 4-16-15,-1 6 0 16,-4 8 0-16,0 8 0 0,3 8 0 16,1 4 0-16,5 0 0 15,7 18 0-15,7 14 0 16,7 10 0-16,-1 10 0 15,-1 8 0-15,-3 2 0 16,-6-1 0-16,-7-7 0 16,-12-10-42-16,-6-10-20 15,0-14 49-15,-11-12 7 16,-9-8 6-16,0-8 28 16,5-24 28-16,5-16-17 15,10-12-39-15,0-8 0 16,31-5 0-16,16 3 0 15,9 8 0-15,11 16 0 16,2 14 0-16,-2 18 0 0,-3 14 0 16,-6 0-35-16,4 26-304 15,-14 4-429-15,-13-2-426 0</inkml:trace>
  <inkml:trace contextRef="#ctx0" brushRef="#br0" timeOffset="20236.49">18629 5408 2462 0,'0'0'707'0,"0"0"-232"31,0 0-157-31,0 0-184 0,0 0-134 0,0 0 0 16,0 0 0-16,79 166 0 15,-36-27 0-15,-3-7 0 16,-5-28 0-16,-8-36 0 16,-6-21 0-16,-2-5 0 15,1-4 0-15,1-6 0 16,-8-18 0-16,-1-14 0 16,0-2 0-16,5-30 0 0,0-16 0 15,8-14 0-15,4-27 0 16,8-31 0-1,8-28 0-15,-5 9 0 0,-9 31 0 16,-11 40 0-16,-11 34 0 16,-2 4 0-16,-1 8 0 15,1 9 0-15,-2 13 0 16,2 13 0-16,1 31 0 16,3 16 0-1,7 14-177-15,15 46-273 0,-6-20-275 16,0-11-295-16</inkml:trace>
  <inkml:trace contextRef="#ctx0" brushRef="#br0" timeOffset="20566.34">19435 6146 2184 0,'0'0'723'16,"0"0"-245"-16,0 0-30 15,0 0-185-15,9-111-263 16,20 83 0-16,6 5 0 31,6 5 0-31,-1 7 0 0,-7 11 0 0,-8 0 0 0,-10 22 0 16,-12 12 0-16,-3 11 0 31,-14 3-9-31,-17-2-2 16,-7-4 5-16,-2-10 5 15,6-10 2-15,10-8 25 16,10-8-26-16,10-4 0 15,4-2 0-15,11 0 0 16,27 0 0-16,25-2 0 16,19-8 0-16,29-6 0 15,-6 0-135-15,38-16-404 16,-25 6-368-16,-35 4-541 0</inkml:trace>
  <inkml:trace contextRef="#ctx0" brushRef="#br0" timeOffset="20668.7">20513 6108 1994 0,'0'0'713'0,"0"0"-466"16,0 0 229-16,0 0-203 16,0 0-165-16,0 0-108 15,0 0-501-15</inkml:trace>
  <inkml:trace contextRef="#ctx0" brushRef="#br0" timeOffset="103073.22">2570 7975 1500 0,'0'0'960'0,"0"0"-765"15,0 0 93-15,0 0-26 16,0 0-85-16,0 0-78 16,-2-8 12-16,0 8-9 15,-2 0 3-15,-1 0-53 16,-1-6-11-16,-3-5-25 15,0-3-15-15,0-1-1 16,0-2 0-16,2 3-12 0,3 2 11 16,1 6 1-16,1 2 0 15,2 3 0-15,0 1-10 16,0 0-2-16,7 0-24 16,20 0 23-16,16 0 12 15,9 0 2-15,11-3-2 16,1-11-31-16,2-4-34 15,-14-4 22-15,-9-2 19 16,-16 2 25-16,-10 2 3 16,-10 4 10-16,-7 4 43 0,0 8 1 15,0 4 4 1,0 0-22-16,-7 28-39 0,-1 18-7 16,-1 35 7-16,6 29-1 15,3 26 1-15,0-10 1 16,5-25-1-16,2-29 0 15,-5-22 0-15,-2 4-14 16,0 0 14-16,-4 0 0 16,-21-14 1-16,-8-14-1 15,-9-16 0-15,-3-10 0 16,-2-4-6-16,4-28 5 0,12-8-8 16,12-4 3-16,19-4 5 15,4 0-13-15,42 0-31 16,44-10 17-16,3 5-52 15,11 2-100-15,6-3 18 16,-27 5-52-16,-4-3 21 16,-18-2 117-16,-26 4 76 15,-19 2 118-15,-14 8 81 16,-2 8 32-16,0 9-21 16,-2 11-62-16,-4 12-25 15,1 3-72-15,3 33-50 16,-3 22 9-16,1 18-9 15,1 16 0-15,1 4 7 0,2-2-7 16,0-5 4 0,0-11-5-16,0-16-5 0,0-18 4 15,0-15-3-15,0-18 4 16,5-11 7-16,-1-8 23 16,3-28 14-16,2-12-25 15,4-4-2-15,1 4-7 16,-1 12-4-16,-5 12 9 0,4 16-15 15,-1 8 0 1,5 6 0-16,9 20 0 0,6 8 0 16,9 4 0-16,6 0 0 15,8-4 0-15,4-8 0 16,-2-10 0 0,-8-14 0-16,-5-2-3 0,-12-16 3 15,-6-20 3-15,-12-12-3 16,-4-10 0-16,-9-7 0 15,0 7 0 1,0 11 0-16,-13 12 0 0,-6 21 0 16,0 14 0-16,-4 16 0 15,1 27 0-15,5 15 0 16,1 8 0-16,13 0 0 16,3-6 0-16,9-12-3 15,20-12-2-15,7-16 5 16,4-16-9-16,0-4 9 15,0-20 0-15,-1-20 17 16,-4-8-17-16,-4-6 0 0,-4 2 0 16,-7 6 0-1,-4 11 0-15,-8 16 0 0,-1 12 0 16,-1 7 0-16,2 17 0 16,5 19 0-16,3 10 0 15,1 6 0-15,3-2 0 16,0-6 0-16,-4-10 0 15,-3-12 0-15,-1-12 0 16,-2-10 0-16,4 0 0 16,3-20 0-16,6-14 0 15,8-8 0-15,0 0 0 16,1 4 0-16,-1 12 0 16,-7 11 0-16,-2 15 0 0,-2 0 0 15,-1 23 0-15,-2 11 0 16,1 6 0-16,-3-2 0 15,4-2 0-15,-4-8 0 16,1-8 0-16,-1-8-48 16,1-9-14-16,2-3-58 15,8-18-112-15,-3-11-338 16,-3-1-679-16</inkml:trace>
  <inkml:trace contextRef="#ctx0" brushRef="#br0" timeOffset="103858.26">5568 7574 2273 0,'0'0'750'16,"0"0"-479"-16,0 0-57 16,0 0-69-16,-21 172 43 0,21-33-79 15,16 11-53 1,2-20-5-16,-7-35-12 0,-2-37-39 16,4-8 0-16,1 0 0 15,3-4-3-15,4-6-3 16,-3-22-33-1,1-18 21-15,2-10 18 0,1-38 11 16,4-36 4-16,8-40-14 16,-6 1 0-16,-5 13 13 15,-5 23-14-15,-11 43 0 16,-3 16 0-16,-2 16 10 16,-2 18-10-16,0 43-16 15,0 25 16-15,0 14 5 0,0 6-5 16,0-1-13-16,0-13 12 15,7-15-4-15,4-14-9 16,2-21-8-16,-1-16-1 16,-1-14 23-16,2-4 0 15,7-30 7-15,3-14 4 16,1-6-10 0,2 1 16-16,-5 13-16 0,-5 15 17 15,-5 18-6-15,-3 7-12 16,2 16-7-16,1 22 5 15,4 9 3-15,5 4-2 16,3 0 1-16,6-7-1 16,2-8-8-16,2-10 7 15,3-10-4-15,-3-12 6 16,2-4-15-16,1-12 15 0,-1-22 1 16,4-12 0-1,-3-14 11-15,-3-8-12 0,-8-2 0 16,-10 7 9-16,-11 13-9 15,-4 18 17-15,-4 18 21 16,-18 14-38 0,-7 16 0-16,-2 28 0 0,4 12-12 15,11 9 11-15,16-1-13 16,2-8 4-16,34-12-31 16,13-14-11-16,5-18-107 0,2-12-80 15,-6-38-98-15,-14-12-353 16,-18-4-260-16</inkml:trace>
  <inkml:trace contextRef="#ctx0" brushRef="#br0" timeOffset="104031.46">5441 7925 2170 0,'0'0'1153'0,"0"0"-798"16,0 0-114-16,0 0-64 15,191-33-177-15,-44 19 0 16,-15 4-93-16,-21 0-825 0</inkml:trace>
  <inkml:trace contextRef="#ctx0" brushRef="#br0" timeOffset="104801.43">7473 8095 2567 0,'0'0'895'16,"0"0"-529"-1,0 0-98 1,0 0-268-16,11-114 0 0,13 83 0 16,7 6 0-16,3 7 0 15,-1 11 0-15,0 7 0 16,-1 17 0-16,-3 24 0 16,-9 20 0-16,-7 11 0 15,-13 6 0-15,0 0 0 16,-4-5 0-16,-12-13 0 15,3-16 0-15,4-16 0 16,7-18 0-16,2-10 0 16,0-18 0-16,9-26 0 15,13-16 0-15,5-9 0 0,4 3 0 16,0 10 0 0,-5 16 0-16,-3 22 0 0,-3 16 0 15,-3 4 0-15,-1 32 0 16,0 10 0-16,-3 10 0 15,0 2 0-15,1-3 0 16,4-9 0-16,2-12 0 16,5-12 0-16,2-14 0 15,2-6 0-15,2-18 0 16,2-16 0-16,0-10 0 0,1-2 0 16,-3 3 0-1,-8 11 0-15,-6 14 0 16,-6 12 0-16,-2 6 0 0,2 14 0 15,3 18 0 1,3 7 0-16,8 3 0 16,4-2 0-16,6-8 0 15,5-8 0-15,3-10 0 0,-3-12 0 16,-5-2 0-16,-3-14 0 16,-10-18 0-16,-7-8 0 15,-9-10 0-15,-6-7 0 16,-6-3 0-16,-17 4 0 15,-11 14 0-15,-4 18 0 16,-2 22 0-16,0 4 0 16,1 36 0-16,24 34-192 15,11-8-653-15,4-6-680 0</inkml:trace>
  <inkml:trace contextRef="#ctx0" brushRef="#br0" timeOffset="104927.12">9057 8398 2455 0,'0'0'927'16,"0"0"-627"-16,0 0-291 15,0 0-9-15,0 0-598 16,120-87-1198-16</inkml:trace>
  <inkml:trace contextRef="#ctx0" brushRef="#br0" timeOffset="105429.21">9801 8067 2039 0,'0'0'940'0,"0"0"-350"16,0 0-347-16,0 0-131 16,0 0-76-16,0 0-36 15,0 0 0-15,-85 84 1 16,74-32-1-16,4 1-18 15,7-9-80-15,0-8-31 16,0-12 38-16,13-14 8 16,6-10 80-16,-1 0 3 15,-1-27 24-15,3-9 35 16,-4-11 2-16,-5-8 1 0,-6-5-5 16,-5-6-3-16,0 0 9 15,0 0-20-15,-7 4-2 16,4 7 10-16,3 5-9 15,10 6-42-15,21 4 0 16,6 8 0-16,8 8 0 16,0 6 0-16,-6 10 0 15,-7 8 0-15,-10 0 0 16,-7 22 0-16,-5 14 0 16,-8 14 0-16,-2 14 0 15,0 24 0-15,-10 28 0 16,-11 23 0-16,-2 7 0 0,1-9 0 15,2-31 0-15,4-29 0 16,6-22 0-16,1-9 0 16,-3-2 0-16,3-3-57 15,-1-9-146-15,-6-32-124 16,5-4-318-16,-3-29-490 0</inkml:trace>
  <inkml:trace contextRef="#ctx0" brushRef="#br0" timeOffset="105601.95">9711 8325 2801 0,'0'0'880'0,"0"0"-608"15,0 0-129-15,0 0-143 16,162-64 0-16,-85 42 0 16,19-6 0-16,-22 6-544 15,-21 2-1114-15</inkml:trace>
  <inkml:trace contextRef="#ctx0" brushRef="#br0" timeOffset="107763.6">10768 8201 1707 0,'0'0'636'16,"0"0"-321"-16,0 0 47 15,0 0-154-15,0 0-96 16,0 0-55 0,0 0 0-16,142-48-23 0,-92 24 1 15,-4-4 20-15,-5-4 19 0,-12-2 22 16,-10-4-15-16,-9 2-26 16,-10 3-8-16,0 8-10 15,-12 7-4-15,-13 11-19 16,-1 7-5-16,-5 14-9 15,0 21 1-15,4 9 5 16,7 4-6-16,11 2-1 16,9-2 1-16,6-8 0 15,28-4 0-15,15-9 0 16,14-9 0-16,14-11-11 16,12-7-26-1,9 0-22-15,5-18-28 16,2-10 2-16,-10-8 17 0,-5-8 26 0,-19-4 20 15,-16 0 22-15,-17 0 0 16,-20 5 9-16,-13 7 34 16,-5 8 5-16,-5 9-10 15,-17 10 2-15,-7 9-7 16,-7 6-33 0,-6 29 0-16,-3 12 0 0,3 8 0 15,7-1 0-15,12-2-4 16,12-8 4-1,11-8 6-15,0-10 4 16,24-8-1-16,13-11-7 16,7-7 10-16,3-11-12 15,1-25 0-15,0-18 17 16,-4-28-5-16,-7-34 15 16,-10 1 0-16,-8 13-20 15,-15 20 10-15,-4 34-7 16,0 6 11-16,-2 9 29 0,-7 26-7 15,-5 7-43-15,-1 32 0 16,-1 23 0-16,1 20 0 16,5 11 0-16,8 6 0 15,2 1 0-15,7-7 0 16,17-8 0-16,12-14 0 16,11-14-3-16,9-14-21 15,8-18-10-15,7-15-2 16,8-3 18-16,-2-27-2 15,2-13 20-15,-8-12 5 16,-9-8-5-16,-15 0 18 16,-11 0-8-16,-19 7-1 15,-13 9 15-15,-4 12-6 0,-10 10-1 16,-22 14-8-16,-7 8-9 16,-13 6-8-16,2 24-25 15,0 4-19-15,10 4 20 16,16-1 8-16,12-5 14 15,12-8-29-15,7-6-24 16,24-13 33-16,9-5-9 16,10 0 28-16,-2-19 11 15,-1-9 0-15,-9-4 10 16,-7 2 49-16,-10 3 19 16,-8 5 7-16,-7 6-5 0,-4 9-26 15,-2 7-54-15,0 0 0 16,0 15 0-16,0 24 0 15,0 12 0-15,0 18 0 16,0 7 0-16,10 8 0 16,3 4 0-16,5 3 0 15,-1-1 0-15,-1-2 0 16,-5-6 0-16,-7-10 0 16,-4-9 0-16,0-13 0 15,-6-14 0-15,-14-12 0 0,-7-12 0 16,-5-8 0-16,-3-4 0 15,-3-14 0 1,1-20 0-16,5-18 0 0,14-31 0 16,18-29 0-16,10 2 0 15,25 10 0-15,16 14 0 16,5 21 0-16,11-5 0 16,11 0 0-16,-5 10 0 15,-6 9 0-15,-9 10 0 16,-11 5 0-16,-9 5 0 15,-11 3 0-15,-10 2 0 16,-3-2 0-16,-8 2 0 16,-1 2 0-16,-5 2 0 0,0 8 0 15,0 4 0-15,0 6 0 16,-5 4 0-16,-8 6 0 16,-5 20 0-16,1 14 0 15,3 6 0 1,10 4 0-16,4 0 0 0,10-5 0 15,26-11 0-15,13-10 0 16,9-14 0-16,5-10 0 16,1 0 0-16,-4-27 0 15,-8-6 0-15,-10-12 0 0,-9-7 0 16,-10-2 0-16,-10-2 0 16,-11 8 0-16,-2 8 0 15,0 12 0-15,-15 13 0 16,-3 10 0-16,-2 5 0 15,2 8 0-15,3 18 0 16,7 10 0-16,8 6 0 16,0 2 0-16,25 4 0 15,6-2 0-15,5-2 0 16,-5-3 0-16,-4-7 0 16,-9-5-12-16,-9-2-3 0,-9-5 6 15,0-4-8-15,-23-2 16 16,-15-2-10-16,-8 0-5 15,-30 0-122-15,11-4-218 16,7-6-598-16</inkml:trace>
  <inkml:trace contextRef="#ctx0" brushRef="#br0" timeOffset="110703">2299 9555 1677 0,'0'0'723'16,"0"0"-457"-16,0 0 190 16,0 0-285-16,0 0-110 15,0 0-54-15,0 0-7 16,-7 22 6-16,7-8 1 16,0-6 14-16,0-2 21 15,0-4-19-15,0-2 22 16,3 0 54-16,-3-4 27 0,0-12-27 15,0-4-66 1,-3 2-14 0,-15 4 5-16,-6 8-12 0,-7 6 12 0,-9 14-24 15,-7 26-13-15,0 20 12 16,4 12 1-16,10 10-7 16,14 4 6-16,19-3 1 15,0-9 0-15,33-12 9 16,15-15-9-16,15-20 8 15,7-14-8-15,0-13-22 16,-1-17 22-16,-6-19 1 16,-12-8 7-16,-11-4 1 15,-11-2 22-15,-11 6 22 0,-9 10-1 16,-5 12-24-16,-4 10-28 16,0 12 0-16,0 0 0 31,0 19 0-31,0 16 0 0,2 9 0 0,7 0 0 15,11 0 0-15,7-8 0 16,9-12 0-16,6-14 0 16,3-10 0-16,-3 0-15 15,-5-20 14-15,-7-14 0 16,-12-6 1 0,-12-10 14-1,-6-6-11-15,-8-4-6 0,-24 3 3 16,-7 14-16-1,-6 12 15-15,-4 23-12 0,0 8 0 16,5 26 4-16,7 23-9 16,13 6 17-16,17 8 0 15,7-7 1-15,22-6 12 16,24-12-4-16,14-16-7 16,9-16 15-16,4-6-10 15,-2-12 2-15,-4-18 1 16,-10-8 6-16,-7-6-15 15,-10 0 0-15,-13 6 0 16,-7 8 0-16,-9 8 0 0,-7 12 0 16,1 7 0-16,-3 3 0 15,3 13 0-15,3 19 0 16,3 14 0-16,3 8 0 16,-3 4 0-16,1-4 0 15,-4-6 0-15,-1-11 0 16,-3-13 0-16,3-12 0 15,-2-12 0-15,3 0 0 16,5-17 0-16,8-17 0 16,4-9 0-16,4-6 0 15,0 3 0-15,0 6 0 0,-6 12 0 16,-2 10 0 0,-5 10 0-16,-5 8 0 0,-1 8 0 15,0 20 0-15,-1 10 0 16,-1 6 0-16,-1 2 0 15,-2-6 0-15,1-10 0 16,-1-10 0-16,3-9-3 16,1-11-12-16,7 0 15 15,7-25 7-15,4-11 4 16,4-4-11-16,2-6 0 16,3 2 0-16,-5 6 0 15,-2 10 0-15,-5 10 0 16,-4 14 0-16,-4 4 0 0,-1 12 0 15,-1 18 0-15,-1 6 0 16,-4 4 0-16,0 0 0 16,-2-6 0-16,-1-9-56 15,-2-7-4-15,3-13 35 16,5-5 1-16,1 0 24 16,7-22 10-16,7-8-1 15,2-6 18-15,2 0-3 16,-2 0 24-16,-2 8-1 15,-8 8-47-15,-3 10 0 0,-7 10 0 16,0 2 0-16,-3 26 0 16,2 10 0-16,-4 6 0 15,2 4 0-15,3-4 0 16,3-8-51-16,7-9-54 16,6-18 16-16,6-9 59 15,5-5 14-15,4-24 16 16,2-9 3-16,-2-8 15 15,1-2 22-15,-6 2 8 16,-3 4 6-16,-8 12 8 16,-9 10-16-16,-6 12-26 15,-4 8-20-15,-2 1 0 16,-3 24 0-16,0 7 0 0,2 2 0 16,2 0-32-16,2-6-58 15,7-6-54-15,6-12 35 16,3-10 47-16,5 0 58 15,6-16 4-15,1-14 24 16,3-6 49-16,-1-2 11 16,-5 2 2-16,-6 6-2 15,-7 8 6-15,-7 12-90 16,-7 10 0-16,-4 0 0 16,0 19 0-16,0 16 0 15,0 7 0-15,2 2 0 0,7-4 0 16,7-8 0-16,7-10-29 15,3-12 1 1,6-10 2-16,-1 0 8 0,-2-18 18 16,-5-10 0-16,-8-4 6 15,-8-8 15 1,-8-2 13-16,0-4-7 0,-17 0-14 16,-17 1-13-16,-8 11 0 15,-8 13 0-15,0 12 0 16,0 9 0-16,8 0 0 0,11 10 0 15,15 4 0-15,14 0 0 16,2-6 0-16,29-4 0 16,16-4 0-16,17 0 0 15,7-18 0-15,2-4 0 16,-4-2 0-16,-11 4 0 16,-11 4 0-16,-12 10 0 15,-11 6 0-15,-8 4 0 16,-4 24 0-16,-5 14 0 15,-3 8 0 1,1 7 0-16,-3-3 0 0,2-6-21 0,0-10-42 16,3-10 28-1,-1-12 20-15,0-10 15 0,3-6 15 16,5 0 8-16,3-18 41 16,9-12-32-1,12-12-32-15,4-6 0 0,5-4 0 16,-1 1 0-16,-3 7 0 15,-8 10 0-15,-8 12 0 16,-10 14 0-16,-7 8 0 16,2 2 0-16,-6 24 0 15,1 12 0-15,-1 8 0 0,0 3 0 16,3-3 0 0,2-8 0-16,2-10 0 0,5-10-4 15,2-10-5-15,6-8 9 16,7 0 13-1,5-18-13-15,2-8 0 16,2-4 0-16,-4 0 0 16,-7 1 0-16,-12 6 0 15,-13 9 0-15,-16 8 0 16,-24 6-316-16,-9 0-1026 0</inkml:trace>
  <inkml:trace contextRef="#ctx0" brushRef="#br0" timeOffset="111877.88">6951 9735 130 0,'0'0'2148'15,"0"0"-1552"-15,0 0-85 0,0 0-54 16,0 0-203-16,0 0-254 0,0 0 0 15,0-86 0 1,0 116 0-16,0 16 0 0,9 12 0 16,2 5 0-16,3-3 0 15,-1-10 0-15,5-10 0 16,-1-14 0-16,1-14 0 31,-5-10 0-31,1-2 0 0,3-10 0 0,6-20 0 16,6-12 0-16,7-6 0 15,4-2 0-15,0 5 0 16,-2 9 0-16,-1 14 0 0,-5 12 0 16,-5 10 0-16,-5 8 0 15,-5 24 0 1,-5 9 0-16,-3 7 0 0,-3-2 0 16,-2-6 0-16,4-8 0 15,-2-12 0-15,1-12 0 16,9-8 0-16,3-6 0 15,13-24 0 1,6-12 0-16,4-6 0 0,2 2 0 16,-3 6 0-16,-3 13 0 15,-9 15 0-15,-2 12 0 0,-4 7 0 16,0 25 0-16,-3 12 0 31,3 7 0-31,-4 0 0 16,-3-5 0-16,-3-8-99 15,-13-22-252-15,-2-12-332 16,-23-4-295-16</inkml:trace>
  <inkml:trace contextRef="#ctx0" brushRef="#br0" timeOffset="112035.11">7076 9262 2645 0,'0'0'732'0,"0"0"-540"15,0 0-68-15,0 0-79 16,0 0-45-16,123 98-352 16,-61-58-1051-16</inkml:trace>
  <inkml:trace contextRef="#ctx0" brushRef="#br0" timeOffset="112571.32">9115 9665 418 0,'0'0'2112'0,"0"0"-1529"16,0 0-235-16,0 0-62 16,0 0-110-16,0 0-107 15,-136-86-35-15,97 94-22 0,0 22-1 16,-1 14 10-16,4 8 5 16,9 6-26-16,16-1 0 15,11-2 0-15,9-4 0 16,27-9 0-16,12-8 0 15,12-10 0-15,5-12 0 16,-1-10 0-16,-3-2-3 16,-8-10-15-16,-7-20 18 15,-11-8-1-15,-6-10 1 16,-10-5 22-16,-2 2-22 16,-9 4 0-16,-4 11 0 15,-1 10 0-15,-3 12 0 0,0 12 0 16,0 2 0-16,0 12 0 15,0 20 0-15,0 10 0 16,0 7 0-16,0 3 0 16,5-4 0-16,16-4 0 15,8-12 0-15,9-8 0 16,7-12 0-16,15-12-83 16,-8-18-367-16,-12-10-430 0</inkml:trace>
  <inkml:trace contextRef="#ctx0" brushRef="#br0" timeOffset="112768.5">9362 9408 1955 0,'0'0'1200'0,"0"0"-683"15,0 0-281-15,0 0-48 16,0 0-188-16,0 0-68 0,0 0-299 15,-7-12-764-15</inkml:trace>
  <inkml:trace contextRef="#ctx0" brushRef="#br0" timeOffset="113940.22">9199 9769 1061 0,'0'0'336'0,"0"0"-20"0,0 0-90 16,0 0-6-16,0 0 4 15,0 0-34-15,0 0-47 16,0-46-6-16,0 42 41 16,0-2-43-1,0 0-6-15,0 2 4 0,0-2-6 16,0 2-62-16,0-2-49 16,0 2-15-16,0-2 5 15,0 0-5-15,0 2 5 0,0 2-6 16,0 0 1-16,0 0-1 15,3 0-41 1,-1 0-57-16,0-2-23 0,2 2-59 16,3 0-2-16,2 0-138 15,2 2-348-15,0 0 58 16,-1 8-55-16</inkml:trace>
  <inkml:trace contextRef="#ctx0" brushRef="#br0" timeOffset="113998.92">9199 9769 522 0,'76'-78'0'0</inkml:trace>
  <inkml:trace contextRef="#ctx0" brushRef="#br0" timeOffset="114234.61">9315 9661 751 0,'0'0'798'16,"0"0"-442"-16,0 0 22 0,0 0-108 16,0 0-50-1,0 0-14-15,0 0 4 0,0-18-28 16,0 18-39-16,0 0-43 15,0 0 4-15,0 0-8 16,0 0-41-16,0 0-14 16,0 0-4-16,0 0 2 15,0 0-21-15,0 0-9 16,0 0-8-16,0 0-1 16,0 0-16-16,0 0-108 0,0 0-326 15,0 6-536-15,0 6-672 0</inkml:trace>
  <inkml:trace contextRef="#ctx0" brushRef="#br0" timeOffset="114735.77">8789 9760 2318 0,'0'0'682'0,"0"0"-393"15,0 0-14-15,0 0-155 16,190 0-61-16,-23 0-7 16,18-7-29-16,-29-7-16 15,-47 0-7-15,-52 4-58 16,-26 2 28-16,-10 0 16 15,-19 0 14-15,-2 2 50 0,-46 2-8 16,-26 4-25-16,-17 0-8 16,-3 10-8-16,6 10 17 15,16 4-9-15,24 1-8 16,21-6-1-16,21-1 0 31,4-5 0-31,33-5 20 0,15-7-19 0,6-1 17 31,7 0-13-31,-8-16 4 0,-5-4-4 16,-17 2-5-16,-12-2 0 16,-12 2 16-16,-7 0 11 15,-13 2-4-15,-23 4 16 0,-15 6-26 16,-10 6-1 0,1 0-12-16,2 12-1 0,16 12 0 15,18 4-33-15,30 8-184 16,31-8-397-16,15-6-476 0</inkml:trace>
  <inkml:trace contextRef="#ctx0" brushRef="#br0" timeOffset="115772.36">10634 9585 2248 0,'0'0'752'16,"0"0"-275"-16,0 0-138 16,0 0-158-16,0 0-124 15,0 0-31-15,0 0-19 16,-69 62-7-1,62-40 6-15,3-6-6 0,4-6-8 0,0-6-10 16,0-4 18 0,0 0 2-16,4-20 10 0,3-4-11 15,-3-6 13-15,-4 0-14 16,0 2 0-16,-8 8 0 16,-15 10 0-1,-8 10 0-15,-5 10 0 0,-1 30 0 16,-1 12 0-16,7 10 0 15,15 4 0-15,14-1 0 16,2-10 0-16,35-6 0 16,19-15 0-16,8-16 0 0,11-14 0 15,-1-4-25 1,-5-18 12-16,-9-12 12 0,-14-10 1 16,-10-6 0-16,-12-6 12 15,-7 2 5-15,-5 1-7 16,-6 11-10-16,-2 14 0 15,0 16 0-15,-2 8 0 16,0 10 0-16,5 24 0 16,1 12 0-1,6 6 0-15,5-2 0 0,6-5 0 16,6-13 0-16,2-14-9 0,2-12 0 16,-1-6-2-16,-3-12 11 15,-5-19 9-15,-1-6-8 16,-6-7 18-16,-1-2-19 15,-5 3 0 1,-2 7 0-16,-3 12 0 0,-3 14 0 16,-1 10 0-16,1 2 0 15,1 28 0-15,2 12 0 16,10 6 0-16,4 1 0 16,9-6 0-1,6-8 0-15,6-15 0 0,5-12 0 16,2-8 0-1,-4-10-3-15,-4-21 3 0,-4-10 3 0,-10-12-3 16,-4-9 0-16,-5-12 0 16,-11-6 0-16,-6-8 0 15,0-3 0-15,0 9 0 16,-9 14 0-16,-5 18 0 16,4 16 0-1,3 20 0-15,0 14 0 0,2 0 0 16,-1 34 0-16,2 20 0 15,-3 18 0-15,5 12 0 16,2 7 0-16,0 1 0 16,4-6 0-16,14-3 0 15,6-11 0 1,5-12 0-16,3-15 0 0,3-10 0 0,0-17 0 16,1-12 0-16,0-6 0 15,-2-16 0-15,-3-18-11 16,0-12-113-16,3-33-194 15,-10 13-288 1,-9 4-486-16</inkml:trace>
  <inkml:trace contextRef="#ctx0" brushRef="#br0" timeOffset="115926.05">11516 9497 1637 0,'0'0'1370'0,"0"0"-770"15,0 0-333-15,0 0-103 16,127-39-106-16,-37 31-58 16,53-6-71-16,-26 3-517 15,-12-1-1231-15</inkml:trace>
  <inkml:trace contextRef="#ctx0" brushRef="#br0" timeOffset="116804.9">12938 9378 1864 0,'0'0'664'16,"0"0"-312"-16,0 0 2 15,0 0-176-15,-131-46-83 16,81 46-55-16,4 14-11 16,7 12 5-16,11 5-14 15,12 2-11-15,14 6 9 0,2-1 39 16,18 0-15-16,18-2-17 16,8-4-8-16,7-4-5 15,3-2-12-15,-3-4-7 16,-6 0 7-16,-12 3-9 15,-13-4-3-15,-15 3-9 16,-5-1-15-16,-25-4 18 16,-20-1 17-16,-8-5-47 15,0-4 22-15,1-6 11 16,12-3 15-16,13 0 1 0,11 0 9 16,16-7 17-16,0-2 27 15,21-5-39-15,18-3-13 16,15-1 5-16,11-2-7 15,5 0 1-15,3 0-1 16,-2-2 0-16,-7 0-9 16,-6-2 9-16,-13-4 4 15,-9-4-2-15,-11-4 14 16,-8-4-2-16,-9 0 1 16,-4 2-14-16,-4 5 1 15,0 11-1-15,-17 15 38 0,-9 7-3 16,-8 18-18-1,1 26-6-15,4 14-2 0,11 8 14 16,18 2-7-16,0-6-17 16,34-10 17-16,21-13-16 15,15-17 5-15,7-18-6 16,2-4-15-16,-8-29 4 16,-11-17 5-16,-14-14 6 15,-15-12 14-15,-10-8-13 16,-13-6 0-16,-6-1 9 15,-2 9 11-15,0 16 15 16,-6 18 14-16,-3 18-15 16,3 16-35-16,2 10 0 15,-2 6 0-15,0 24 0 16,-1 12 0-16,1 14 0 0,-1 8 0 16,2 10 0-1,1 5 0-15,4 3 0 0,0-6 0 16,0-4 0-16,12-8 0 15,17-11 0-15,8-15 0 16,12-14 0-16,11-16-32 16,2-8-134-16,1-16-133 15,-1-56-204-15,-17 3-291 16,-16-3-1298-16</inkml:trace>
  <inkml:trace contextRef="#ctx0" brushRef="#br0" timeOffset="116973.72">13600 9348 1935 0,'0'0'1113'0,"0"0"-529"15,0 0-390-15,0 0-44 16,173-32-72-16,-84 26-78 16,43 4-2-16,-23 0-227 15,-20 0-754-15</inkml:trace>
  <inkml:trace contextRef="#ctx0" brushRef="#br0" timeOffset="117498.03">15449 9276 1625 0,'0'0'681'0,"0"0"-341"16,0 0 3-16,0 0-144 15,0 0-48-15,-161-46-38 16,99 46-40-16,-5 20-17 15,0 4 1-15,9 4-21 16,14 2-3-16,15-2 25 16,15 2-19-16,14-2 12 15,10 3 21-15,25 1-21 16,9 0-21-16,8 2-19 0,2 4-10 16,-6 2 7-1,-3 4-8-15,-9 4-9 0,-9 2-6 16,-12 1-39-16,-15-1-12 15,0-6-2-15,-20-4 10 16,-18-10 37-16,-13-8 21 16,-7-10 13-16,-4-10 22 15,2-2 8-15,4-10 34 16,12-14-10-16,9-6-1 16,14-2-8-16,11 2-58 15,10 2 0-15,0 6 0 16,18 5-128-1,7 7-664-15,4 6-2088 0</inkml:trace>
  <inkml:trace contextRef="#ctx0" brushRef="#br0" timeOffset="118159.71">16572 9904 1588 0,'0'0'624'0,"0"0"-137"15,0 0-19-15,0 0-153 16,0 0-80-16,0 0-98 15,0 0-62-15,-40-53-44 16,9 30-13-16,-12-9-17 16,-3-7 5-16,-2-5-4 15,6-6-2-15,7-4 0 16,6-6 6-16,11-8 0 16,9-3 8-16,7-3-4 15,2 2 10-15,4 6-1 0,17 8-10 16,8 11 5-16,4 15-6 15,9 13-8-15,5 9-6 16,4 10-2-16,0 0-2 16,-3 14-28-16,-11 11-11 15,-10 8 7-15,-16 7 4 16,-11 4-4-16,-13 8 15 16,-32 4 20-1,-18 2 6-15,-12 5 0 0,-12 1 1 16,-4-4 0-1,4 0 0-15,11-8 0 0,20-10 0 0,23-8 0 32,29-12 0-32,4-10 28 0,44-8 26 0,18-4 12 15,14-2-22-15,6-18-10 16,3-6-2-16,-5-2-18 16,-6 0-14-16,-10 2 0 15,-5 2 0 1,-11 6 0-1,-7 4 0-15,-8 4 0 0,-8 4 0 16,-6 4 0 0,-3 2-21-16,-11 0-114 0,-3 14-246 15,-2-2-554-15</inkml:trace>
  <inkml:trace contextRef="#ctx0" brushRef="#br0" timeOffset="119076.83">2174 11003 2445 0,'0'0'497'0,"0"0"-113"16,0 0 74-16,0 0-295 15,0 0-109-15,0 0-45 16,0 162 35-16,0-20-2 16,0 21-42-16,0-1 0 15,0-14 0-15,0-37 0 16,0-27 0-16,0-26 0 15,0-13 0-15,0-4 0 16,0 0 0-16,0-5 0 16,0-16 0-16,0-10 0 0,0-10 0 15,0 0 0 1,0-16 0-16,0-21-152 0,0-50-223 16,0 6-387-16,0-7-186 15</inkml:trace>
  <inkml:trace contextRef="#ctx0" brushRef="#br0" timeOffset="119635.55">2227 11127 1570 0,'0'0'546'0,"0"0"-286"16,0 0 100-16,0 0-26 15,0 0-122-15,-42-108-105 0,42 106-9 16,0 0 8-16,0 2-41 15,0-3-22-15,0 3-4 16,0-1 2-16,21-6 7 16,5 2-33-16,8-5-8 15,8-3 5-15,7 1-12 16,4-2 9-16,9 3-3 16,8-2-4-16,-3 4 13 15,-3-2-15-15,-8 1 0 16,-9 2 6-16,-12-2-6 0,-8 2 9 15,-5 0-3 1,-4 2 0-16,-2-2 10 0,-3 0-16 16,-4 4 2-16,-2 0 14 15,-3 0-2-15,-4 2 25 16,0 2 6-16,0-2-3 16,0 2-42-16,0 0 0 15,0 0 0-15,0 0 0 16,0 0 0-16,0 0 0 15,0 0 0-15,0 0 0 16,0 0 0-16,0 12 0 0,-2 16 0 16,-5 11 0-16,3 11 0 15,-1 8 0-15,1 4 0 16,4-2 0-16,0-2 0 16,0-8 0-16,0-10 0 15,4-11 0-15,3-14 0 16,-2-7 0-16,1-8 0 15,-4-12-83-15,-2-16-409 16,0-5-1334-16</inkml:trace>
  <inkml:trace contextRef="#ctx0" brushRef="#br0" timeOffset="124536.95">3781 11383 2661 0,'0'0'515'16,"0"0"-160"-16,0 0-40 15,0 0-146-15,0 0-88 16,0 0-81-16,77-1 0 16,-17 1 0-16,12 0 0 15,6 0 0-15,2 0 0 16,-6 0 0-16,-12-4 0 15,-15 2 0-15,-18-1 0 0,-16 3-45 16,-29 5-248-16,-22 13-271 16,-10 4-556-16</inkml:trace>
  <inkml:trace contextRef="#ctx0" brushRef="#br0" timeOffset="124707.09">3816 11703 2184 0,'0'0'576'0,"0"0"-191"15,0 0 78-15,0 0-266 0,0 0-98 16,0 0-26-16,114-21-19 16,-51 11-40-1,10 2-14-15,7 0-36 0,25 2-249 0,-18 0-353 16,-18 2-513-16</inkml:trace>
  <inkml:trace contextRef="#ctx0" brushRef="#br0" timeOffset="125365.58">5813 11237 1798 0,'0'0'639'0,"0"0"-333"15,0 0 62 1,0 0-117-16,0 0-68 16,0 0-43-16,0 0-23 0,-92-28-32 0,68 28-11 15,-10 10-37-15,-5 12 19 16,-9 8-14-16,-1 4-42 31,5 7 0-31,6 0 0 16,7 6 0-16,8 1 0 15,8 4 0-15,10 2 0 16,5 4 0-16,0 0 0 16,7-1 0-16,15-6 0 15,5-4 0-15,4-7 0 16,2-8 0-16,6-8 0 15,1-6 0-15,2-10 0 0,5-6 0 16,-1-2 0-16,6 0 0 16,-3-14 0-16,-2-8 0 15,-5-4 0-15,-2-6 0 16,-6-4 0-16,-5-5 0 16,-2 0 0-16,-10-1 0 15,-3-2 0-15,-6 3 0 16,-8 1 0-16,0 0 0 15,0 2 0-15,-4-2 0 0,-10 2 0 16,-1-2 0-16,-3 0 0 16,-2 4 0-16,-4 0 0 15,-3 5 0-15,-2 5 0 16,2 4 0-16,-2 6 0 16,2 2 0-16,3 4 0 15,-3 2 0-15,-20 6 0 16,5 2-508-16,-5 0-1174 0</inkml:trace>
  <inkml:trace contextRef="#ctx0" brushRef="#br0" timeOffset="197462.1">11149 10333 1618 0,'0'0'571'16,"0"0"-290"-16,0 0 5 15,0 0-42-15,0 0-104 16,0 0-59-16,-2 24-21 15,4 12 39-15,16 10 66 16,4 2-108-16,7 2-35 16,8-4-14-16,13-7-7 0,12-11 13 15,11-10-7-15,28-17 10 16,-5-1-2-16,8-14-6 16,4-15 6-16,-21-5-14 15,4-5-1-15,-16 5 7 16,-12 6-1-16,-14 10 8 15,-13 10 2-15,-5 8-2 16,-2 0 17-16,2 12-8 16,9 8-8-16,11 4-5 15,12-2-10-15,8-4 8 16,9-8-7-16,4-7 7 16,3-3 4-16,-2-6-12 15,-2-16 1-15,-8-7 9 0,-8-1-4 16,-9 0 2-16,-6 2 1 15,-6 6-9-15,-5 12 11 16,-1 10-11-16,-1 2 0 16,6 24 11-16,4 10-10 15,5 0 4-15,4 0-5 16,6-5-1-16,3-13 1 16,4-13 0-16,5-5 1 15,2-12 8-15,4-20-8 16,5-10 14-16,0-6-11 15,-5 0-2-15,-8 2 4 16,-13 12-6-16,-13 14 0 0,-7 18 7 16,-10 2 2-16,-2 22 0 15,0 10-2-15,2 4-6 16,7 0 5-16,4-4-6 16,12-8-1-16,4-10 1 15,8-12-1-15,3-2 0 16,0-8 1-16,-1-16 0 15,-6-8 0-15,-7-2 0 16,-6-2 6-16,-9 4-5 16,-7 6 0-16,-6 8 11 15,-4 8 4-15,-5 8 1 0,-1 2-6 16,4 0-11-16,3 0-6 16,5 2 0-16,3 4-69 15,12-6-153-15,-9 0-389 16,-6 0-632-16</inkml:trace>
  <inkml:trace contextRef="#ctx0" brushRef="#br0" timeOffset="197605.03">15948 10347 2099 0,'0'0'709'0,"0"0"-709"16,0 0-336-16</inkml:trace>
  <inkml:trace contextRef="#ctx0" brushRef="#br0" timeOffset="-188471.89">4576 13204 1938 0,'0'0'514'16,"0"0"-254"-16,0 0 93 16,0 0-92-16,0 0-121 15,0 0-38-15,11-15 23 16,-9 15-26-16,-2 0-6 15,0 4-23-15,0 15-46 16,0 17-9-16,0 14-13 16,0 17 7-16,0 7-8 0,2 0 5 15,15-4-7 1,8-7 1-16,12-13 0 0,7-12 4 16,8-18-4-16,10-16-1 15,2-4-17-15,5-31-11 16,0-16 5-16,-9-15-1 15,-10-15 16-15,-13-5 9 16,-16-4 0-16,-13 10 7 16,-8 15 4-16,0 25-4 15,-15 26 10-15,-12 10-17 16,-8 53-8-16,4 11 7 0,6 18-9 16,13 6 10-16,12-16 1 15,23 2 0 1,28-13-1-16,23-19 0 0,13-20-2 15,2-18-7-15,-12-4-132 16,-36-52-136-16,-26 2-338 16,-15 0-703-16</inkml:trace>
  <inkml:trace contextRef="#ctx0" brushRef="#br0" timeOffset="-188125.75">4685 12525 2336 0,'0'0'629'15,"0"0"-513"-15,0 0-45 16,0 0 1-16,0 0 43 0,0 114-73 15,0-74-24 1,0-4 7-16,9-6-23 16,7-10 14-16,2-10-14 0,4-10 7 15,-2 0 31-15,0-28 130 16,-5-10-80-16,-6-6-17 16,-9 0-14-16,0 10 10 15,-9 13 3-15,-20 21-53 16,-13 13-19-16,-32 75-128 15,12-2-322-15,11 2-676 0</inkml:trace>
  <inkml:trace contextRef="#ctx0" brushRef="#br0" timeOffset="-187131.62">6403 12685 2359 0,'0'0'554'0,"0"0"-199"15,0 0 118-15,0 0-273 16,0 0-124-16,0 0-68 16,0 0-8-1,0 206 9-15,0-65 0 16,0-17-1-16,0-33-7 0,0-37-1 15,4-14 1-15,1-2-1 16,-1-8 7-16,0-8-7 0,-4-20 0 16,0-4 36-1,0-52-36 1,-6-43 0-16,-14-37 0 16,4 2 0-16,6 22 0 15,7 42 0-15,3 33 0 16,0 7 0-16,0 8 0 15,0 8 0-15,13 12 0 16,12 16 0-16,13 28 0 16,9 14 0-16,8 15 0 15,3 7 0-15,0 4 0 16,2-4 0-16,-4-3 0 0,-2-11 0 16,-12-16 0-1,-7-12 0-15,-10-18 0 0,-9-16 0 16,-5-4 0-16,-3-34 0 15,1-38 0-15,-1-39 0 16,-6-33 0-16,-2-10 0 16,0 23 0-16,0 37 0 15,-5 40 0-15,-4 14 0 16,0 2 0-16,-2 5 0 16,2 8 0-16,2 13 0 15,5 12 0-15,2 22 0 16,0 14-462-16,4 4-1031 0</inkml:trace>
  <inkml:trace contextRef="#ctx0" brushRef="#br0" timeOffset="-186665.94">7978 12366 2065 0,'0'0'525'16,"0"0"-172"-16,0 0 143 15,0 0-279-15,0 0-85 16,-114 0-87-16,74 98-22 16,-4 49 52-16,1 25 28 15,16 11-41-15,19-7-62 16,8-17 0-16,29-11 0 31,22-14 0-31,7-31 0 0,3-27 0 16,-11-24 0-16,0-12 0 0,3-2 0 15,0-4 0-15,-3-10 0 16,-19-17 0-16,-14-7 0 0,-17-41-153 16,-6-3-578-16,-17-4-1568 15</inkml:trace>
  <inkml:trace contextRef="#ctx0" brushRef="#br0" timeOffset="-184931.47">8869 12908 1228 0,'0'0'999'16,"0"0"-709"-16,0 0 170 0,0 0-147 16,0 0-66-16,94-121-104 15,-83 103-8-15,-9 6-3 16,-2 4 17-16,-7 4-149 15,-26 4 0-15,-15 0 0 0,-13 20 0 16,-6 11 0 0,-2 6 0-16,7 8 0 0,11-4 0 15,15 2 0-15,14-9 0 16,18-4 0-16,4-6 0 16,8-4 0-16,19-4 0 15,11 0 0-15,4-2 0 16,5 0 0-16,-1 2 0 15,-1 4 0-15,-5 3 0 16,-4 6 0-16,-7 6 0 16,-11 6-49-16,-14 4 6 0,-4 1 19 15,-8 0 22-15,-29-6 2 16,-13-4 0-16,-13-10 12 16,-9-8 8-16,-3-10 25 15,2-8-4 1,5 0-41-16,15-13 0 0,15-6 0 15,16 3 0-15,13 2 0 32,9 2 0-32,2 6 0 0,30 4 0 0,35 2-293 15,-5 0-420 1,-2 0-447-16</inkml:trace>
  <inkml:trace contextRef="#ctx0" brushRef="#br0" timeOffset="-184323.75">9659 12809 2540 0,'0'0'683'0,"0"0"-313"15,0 0-68-15,0 0-173 16,0 0-105-16,0 0-9 16,-39 147-14-16,39-77 1 15,0 2 5-15,0 1-7 16,0-5 1-16,0-9-1 16,0-8 1-16,0-13-1 15,0-14 0-15,0-10 0 16,0-12 0-16,0-2 8 15,-4-16 5 1,-9-20-13-16,-3-16 0 0,-2-14 0 0,4-11 0 16,6-7 0-1,3 2 0-15,5 2 0 0,0 10 0 16,20 7 0-16,7 15 0 16,2 10 0-1,6 12 0-15,2 10 0 0,0 10 0 16,3 6 0-16,0 8 0 15,1 22 0-15,1 12 0 16,-2 8 0-16,0 11 0 16,-4 7 0-16,-3 6 0 15,-4 4 0-15,-4 0 0 0,-8 0 0 16,-5-1 0-16,-8-9 0 16,-2-8 0-16,-2-12 0 15,0-12 0-15,0-12 0 16,0-10 0-16,0-6 0 15,0-8 0-15,0 0 0 16,3-22-39-16,10-10-416 16,3-6-488-16</inkml:trace>
  <inkml:trace contextRef="#ctx0" brushRef="#br0" timeOffset="-183586.43">10795 12679 1425 0,'0'0'1332'0,"0"0"-766"0,0 0-247 31,0 0-65-31,0 0-154 0,0 0-67 0,0 0 34 16,24 154-67-16,-15-75 0 31,2 3 0-31,-2 2 0 0,0-2 0 0,-4-8 0 16,-3-5 0-16,-2-13 0 15,0-10 0-15,0-10 0 16,0-10 0-16,-5-8 0 31,0-6 0-31,3-6 0 0,2-4 0 16,0-2 0-16,0 0 0 15,0 0 0 1,0-12 0-16,0-10 0 0,0-6 0 16,0-8-69-16,0-8-120 15,-4-8-87-15,-1-8-58 16,-1-9-264-16,-1-5 107 16,-2-2 222-16,2 2 150 15,-1 6 119-15,-1 10 117 16,0 9 216-16,-2 11 5 15,0 6 172-15,1 8-237 16,2 2 20-16,3 6-63 16,1 2-100-16,2 6-9 15,2 2-121-15,0 4 0 0,0 2 0 16,0 0 0 0,9 0 0-16,11 0 0 0,6 0 0 15,12 6 0-15,9-2 0 16,11 0 0-16,6 0 0 15,5-4 0-15,1 0 0 16,-8 0 0-16,-11 0 0 16,-12 0 0-16,-18-2 0 0,-9-2 0 15,-8 2 0 1,-2 2 0-16,-2 0 0 0,0 0 0 16,0 0 0-16,0 0 0 15,0 8 0-15,0 16 0 16,0 10 0-16,0 4 0 15,0 2 0-15,0-4 0 16,0-4 0-16,0-6 0 16,-4-9-114-16,-8-9-561 15,-1-8-1164-15</inkml:trace>
  <inkml:trace contextRef="#ctx0" brushRef="#br0" timeOffset="-183062.65">11566 12176 2046 0,'0'0'714'16,"0"0"-381"-16,0 0-1 15,0 0-95-15,0 0-94 16,0 0-79-16,0 0 20 15,135 110-3-15,-68-28-19 16,11 30-62-16,4 27 0 0,-3 7 0 16,-19-2 0-16,-16-11 0 15,-21-13 0-15,-17-3 0 16,-6-19 0-16,-4-20 0 16,-19-18 0-16,-8-6 0 15,-5 0 0-15,-5 5 0 16,-5-1 0-16,7-10 0 15,5-12 0 1,10-12 0-16,6-8 0 0,9-8 0 16,7-6 0-16,2-2 0 15,0-14 0-15,0-10-200 0,4-4-738 16</inkml:trace>
  <inkml:trace contextRef="#ctx0" brushRef="#br0" timeOffset="-182425.25">12784 12914 1664 0,'0'0'786'15,"0"0"-206"-15,0 0-109 16,0 0-146-16,0 0-55 16,0 0-270-16,0 0 0 15,54-13 0-15,-12 2 0 16,7-1 0-16,7 2 0 15,-3 3 0-15,-4 4 0 16,-11 3 0-16,-13 0-81 16,-12 1-240-16,-18 31-314 15,-20-4-179-15,-8 5-563 0</inkml:trace>
  <inkml:trace contextRef="#ctx0" brushRef="#br0" timeOffset="-182296.95">12761 13254 1633 0,'0'0'678'0,"0"0"-200"15,0 0-23-15,0 0-121 16,0 0-68-16,0 0-97 16,133-10-86-16,-62-8-83 15,9 0 0-15,2 3 0 16,1-2-222-16,21 1-329 0,-21 6-365 16,-14 0-1228-16</inkml:trace>
  <inkml:trace contextRef="#ctx0" brushRef="#br0" timeOffset="-181902.37">14157 12761 2134 0,'0'0'805'0,"0"0"-352"15,0 0-168-15,0 0-78 16,-141-32-88-16,106 56-76 0,-1 19-25 15,3 12 14 1,6 13-32-16,4 9 0 0,10 5 0 16,11 2 0-16,2 1 0 15,15-5 0-15,23-12 0 16,9-10 0-16,14-14 0 16,7-16 0-16,11-16 0 15,0-12 0-15,0-4 0 16,-2-28 0-16,-10-14 0 0,-9-16 0 15,-6-30 0-15,-23-29 0 16,-16 7 0-16,-13 7 0 16,-13 21 0-16,-29 27 0 15,-14 2 0-15,-18 11 0 16,-12 20 0-16,-11 22 0 16,-5 4 0-1,-29 42 0-15,23 0-305 0,22-4-687 0</inkml:trace>
  <inkml:trace contextRef="#ctx0" brushRef="#br0" timeOffset="-181299.55">15654 12639 1805 0,'0'0'621'16,"0"0"-249"-16,0 0-17 15,0 0-56-15,0 0-110 0,0 0-111 16,0 0-61-16,-53 40 25 15,24 72 43-15,2 29 8 16,9-5-33-16,16-30-25 16,2-29-20-16,22-25-9 15,20 2-6-15,16-6-86 16,46-24-242-16,-12-18-442 16,-14-6-334-16</inkml:trace>
  <inkml:trace contextRef="#ctx0" brushRef="#br0" timeOffset="-180262.68">15997 13042 1827 0,'0'0'590'0,"0"0"-398"0,0 0 94 16,0 0-87-16,0 0 11 16,0 0-116-16,145-28-44 15,-100 6-14-15,-10-6-20 16,-8-4 2-16,-14-6 0 15,-13-1 20-15,0 5 19 16,-13 6-9-16,-16 10 0 16,-4 12-21-16,-4 6 0 0,4 20-8 15,4 20-10-15,10 13 3 16,7 6-1-16,12 4-11 16,0-3 1-16,31-8 0 15,10-8 0-15,7-15 5 16,4-15-6-16,-1-14 0 15,-4 0-11-15,-4-25 6 16,-10-11 5-16,-4-8 0 16,-7-4 1-16,-4 2 20 15,-5 6-2-15,-2 12 40 16,-4 15 17-16,-1 13-29 0,1 3-40 16,5 27-7-1,3 14 0-15,3 6 0 0,7 0 0 16,-2-2-1-16,0-10-6 15,0-10-33 1,-8-12 14-16,-1-12 1 16,-8-4 25-16,3-13 15 15,-3-19-9-15,6-7-5 16,1-3 8-16,5 2-9 0,-1 8 8 16,8 6-8-16,0 8-4 15,6 8-4-15,2 6 6 16,7 4 2-16,7 0 0 15,7 0 0-15,1 0-7 16,3 0 5-16,-6 0-5 16,-8-8 6-16,-10-6 2 15,-15-6-1-15,-7-7 12 16,-12-3-6-16,0-3 8 16,-5-4-7-16,-17 1-6 0,-2 6 8 15,-5 14-9 1,-3 14 0-16,1 2-1 0,2 36 2 15,7 17-9-15,7 9 7 16,15 6-8-16,0-2 7 16,21-6 2-16,22-10 0 15,9-14-1-15,5-14-4 16,-1-16 4-16,-3-6 1 16,-6-13 0-16,-7-18 0 15,-8-9 0-15,-6-4 1 16,-4 0 20-16,-2 0-15 0,-7 12 25 15,-1 12-5 1,-3 13-2-16,-5 7-24 0,6 14 0 16,-2 19 0-16,1 7 0 15,2 2 0-15,-2-4 0 16,0-8-15-16,-3-8-20 16,1-10 22-16,-2-10-5 15,0-2 18-15,5-6 13 16,11-18-12-16,3-10 6 15,10-4-7-15,1 0-1 16,1 6 0-16,-5 8 1 16,-9 14 0-16,-6 10-1 15,-5 1-9-15,-6 26 4 16,-1 7 0-16,0 6 5 0,1-2-95 16,3-2-153-16,13-12-210 15,-5-10-257-15,-1-14-315 0</inkml:trace>
  <inkml:trace contextRef="#ctx0" brushRef="#br0" timeOffset="-180024.97">17908 12422 2181 0,'0'0'680'16,"0"0"-492"-16,0 0 82 0,0 0-50 15,132 135-85-15,-81-57-78 16,1 10-14-16,-10 7 1 16,-11 3-34-16,-15-2-9 15,-16-6-1 1,-2-6-1-16,-34-9-44 0,-31-2-138 16,9-18-159-16,5-19-598 0</inkml:trace>
  <inkml:trace contextRef="#ctx0" brushRef="#br0" timeOffset="-179904.32">18684 13180 1551 0,'0'0'985'0,"0"0"-618"16,0 0-206-16,0 0-161 15,0 0-31-15,0 0-1018 0</inkml:trace>
  <inkml:trace contextRef="#ctx0" brushRef="#br0" timeOffset="-179558.17">15997 13982 2428 0,'0'0'787'0,"0"0"-537"16,0 0-12-1,0 0 11-15,153-11-105 0,59-16-144 0,58-5 0 16,25-6 0-16,-11-2 0 16,-38 6 0-1,-32 6 0-15,-56 6 0 0,-54 8 0 16,-48 5 0-16,-31 8-14 15,-21 1-67-15,-6 0-21 16,-61 0 6-16,-64 18-148 16,-55 16-311-16,17-4-220 15,20-2-497-15</inkml:trace>
  <inkml:trace contextRef="#ctx0" brushRef="#br0" timeOffset="-179303.14">16088 14235 1957 0,'0'0'807'16,"0"0"-269"0,0 0-166-16,0 0-102 0,0 0-118 15,0 0-152-15,136-84 0 16,-2 56 0-16,69-2 0 16,35-1 0-1,14 8 0-15,-12-1 0 0,-37 6 0 16,-20 0 0-16,-45 3 0 0,-39 3 0 15,-41 4 0 1,-27 0 0-16,-8 4 0 0,-9-2 0 31,-7 2 0-31,-7 4 0 16,-13 0 0-16,-10 0-44 16,5 0-549-16,14 0-794 0</inkml:trace>
  <inkml:trace contextRef="#ctx0" brushRef="#br0" timeOffset="-179130.17">18760 13910 2478 0,'0'0'862'0,"0"0"-661"15,0 0-201-15,0 0-191 16,0 0-1668-16</inkml:trace>
  <inkml:trace contextRef="#ctx0" brushRef="#br0" timeOffset="-172462.28">918 14873 1960 0,'0'0'502'0,"0"0"-156"16,0 0-73-16,0 0-165 0,0 0-91 16,0 0-10-16,0 80 1 15,0-54-8-15,0-2 12 16,0-6-10-16,0-10 5 16,0-6 20-16,0-2 45 15,0 0 76 1,0 0 40-16,0-18-28 0,0-6-86 15,0-2-49-15,-12 2-8 16,-5 4 13-16,-6 12-6 16,-4 8 18-16,-4 8-32 15,-7 32-10-15,-4 22 0 16,4 14-13-16,2 13 4 0,12 1 9 16,15 0-6-16,9-10 6 15,9-6 0-15,31-14 1 16,23-13-2-16,14-19 1 15,35-20-2-15,26-8-22 16,-6-26 3-16,-17-10 8 16,-24-4-5-16,-33 4 11 15,-8-7 7-15,-13 1 0 16,-18 2 8-16,-19 6 8 16,-2 10 5-16,-25 6 14 15,-9 6-25-15,-5 12 5 0,-3 4-15 16,-1 26-16-16,3 12 0 15,9 10 8-15,10 2-4 16,15-8 5 0,8-3-2-16,6-11-23 0,23-14-4 15,11-13-7-15,1-5 19 16,-4-1 22-16,-3-21 2 16,-14-9 11-16,-7 4 4 15,-9-5 25-15,-4 7 1 16,0 7-10-16,0 8 2 15,0 10-28-15,0 0-5 0,-2 10-29 16,2 16 4-16,0 4 17 16,2 2-14-16,17-9-13 15,5-5 5-15,2-14 11 16,3-4 17-16,6 0 2 16,-2-31 9-16,0-5-3 15,-2-5 8 1,1-4 1-16,-3 5 16 15,-8 4 2-15,0 14 3 0,-3 14-7 16,-3 8-16-16,7 0-13 0,5 22 0 16,9 14-5-16,1 4 3 15,1 8 1-15,-5 2-50 16,-4-5-44 0,-12-5 17-16,-15-8-1 0,-2-2 8 15,-19-8 19-15,-12-4 41 16,-4-8 11-16,1-10 1 15,8 0 15 1,11 0 7-16,10-18 47 0,5-8-26 16,7 0-43-16,22 2-1 31,8-4 1-31,10 6-1 0,6 4 14 0,8 1-1 16,3 4-2-16,10-1-10 0,2 0 0 15,4-3 1-15,-2-5-2 16,-2-2 8-16,-12-2-1 15,-15-8-5-15,-13 6 4 16,-16-6 16 0,-16 2 29-16,-4 0 0 0,-6 2-16 15,-19 6-22-15,-6 3 11 16,-3 20-4-16,1 1-8 16,2 22-12-1,2 22-15-15,12 12 9 0,9 4 5 16,8 0-9-16,20-6 10 15,32-11-40 1,57-34-169-16,-8-9-172 16,-8-12-623-16</inkml:trace>
  <inkml:trace contextRef="#ctx0" brushRef="#br0" timeOffset="-172226.68">3432 14851 2861 0,'0'0'462'0,"0"0"-254"16,0 0-1-16,114-39-57 15,-6 20-88-15,3 2-44 16,-6 2-18-16,-14 6-31 15,-26 5-134-15,8 0-173 16,-11 4-389-16,-28 0-106 0</inkml:trace>
  <inkml:trace contextRef="#ctx0" brushRef="#br0" timeOffset="-172003.83">3776 14797 1833 0,'0'0'668'15,"0"0"-408"-15,0 0 79 16,0 0-92-16,0 0-129 16,0 0-58-16,0 0 27 15,0 104 5-15,0-46-29 16,0 8-24-16,0 10 3 16,0 0-27-16,0 5-3 15,0-5-11-15,0 0-1 16,-7-6 0-16,-2-3-61 15,5-7-193-15,0-16-339 0,4-18-321 16</inkml:trace>
  <inkml:trace contextRef="#ctx0" brushRef="#br0" timeOffset="-171769.67">3976 14887 2160 0,'0'0'768'0,"0"0"-300"0,0 0-201 16,0 0-150-16,0 0-69 16,-15 134 12-1,15-58-12-15,9 9-21 0,0-1-8 16,-3 0-18-16,-1-4-1 16,-2-6-57-16,-3-12-110 15,0 1-160-15,-10-19-338 16,-3-16-194-16</inkml:trace>
  <inkml:trace contextRef="#ctx0" brushRef="#br0" timeOffset="-171534.25">3471 15869 2194 0,'0'0'575'0,"0"0"-68"15,0 0-134-15,0 0-129 16,0 0-125-16,0 0-83 15,0 0-9-15,144-40-6 16,-47 22-21-16,28 4 0 16,-8 0 0-16,-10 6-29 15,-17 8-24-15,-28 0-43 16,-2 0-70-16,-7 0-67 16,-24 0-48-16,-17 4-226 15,-12-2-263-15</inkml:trace>
  <inkml:trace contextRef="#ctx0" brushRef="#br0" timeOffset="-171361.29">4565 15043 2508 0,'0'0'694'15,"0"0"-180"-15,0 0-262 16,0 0-162-16,0 0-90 15,0 0-203-15,0 0-178 16,22 48-408-16,3-14-777 0</inkml:trace>
  <inkml:trace contextRef="#ctx0" brushRef="#br0" timeOffset="-171235.03">4716 15454 1829 0,'0'0'711'15,"0"0"-135"-15,0 0-83 16,0 0-217-16,0 0-141 15,0 0-84-15,0 0-51 16,-6 26-231-16,30-52-670 16,-2-2-1688-16</inkml:trace>
  <inkml:trace contextRef="#ctx0" brushRef="#br0" timeOffset="-171061.97">5057 15151 1639 0,'0'0'1038'15,"0"0"-546"-15,0 0-182 16,0 0-118-16,0 0-166 16,125-19-26-16,-65 19-203 15,-9 0-460-15,-15 0-606 0</inkml:trace>
  <inkml:trace contextRef="#ctx0" brushRef="#br0" timeOffset="-169935.82">955 16240 1572 0,'0'0'232'0,"0"0"-114"16,0 0 157-16,0 0-22 15,-129-8-127-15,117 8-2 16,8 0 77-16,2 0-27 16,2-2-20-16,0 2 12 0,0 0-20 15,0 0-8 1,0 0-18-16,0 0 7 0,0 0-35 16,0 0-14-16,6 0-78 15,21 0 0-15,38 0 0 16,63 0 0-16,90-8 0 15,60-6 0-15,52 0 0 16,39-2 0-16,7 2 0 16,21 0 0-16,5-4 0 15,-30 2 0-15,-33-2 0 0,-52-2 0 16,-58 4 0-16,-68 2 0 16,-63 2 0-16,-49 6 0 15,-27 2 0-15,-6 0 0 16,-7 4 0-16,-5-4 0 15,-4 4 0 1,0 0 0-16,0 0 0 0,2 0 0 16,12 0 0-16,6 0 0 15,11 0 0-15,21 0-75 16,-6 0-569-16,-8-6-847 0</inkml:trace>
  <inkml:trace contextRef="#ctx0" brushRef="#br0" timeOffset="-169762.81">5558 16132 2682 0,'0'0'483'0,"0"0"-225"16,0 0-188-1,0 0-70-15,0 0-643 0,0 0-1770 0</inkml:trace>
  <inkml:trace contextRef="#ctx0" brushRef="#br0" timeOffset="-167864.07">7751 15200 1685 0,'0'0'737'0,"0"0"-400"15,0 0 23 1,0 0-2 0,0 0-141-16,0 0-107 0,0 0-58 15,-4-9-28 1,-10 22-16-16,-9 5 2 0,-10 4-10 16,-7-4-10-16,-4 0-10 15,1-14 6-15,6-4 14 16,8 0 11-16,6-26 4 15,12-10 12-15,7-4-12 16,4-5 1-16,0 5-10 16,17 8 15-16,6 6 12 15,-1 14-13-15,7 12-2 0,2 4 1 16,7 30-19 0,2 16 6-16,1 17-6 0,-6 9 0 15,-6 10 7-15,-11 6-7 16,-16 1 0-16,-2-3 0 15,-32-6-6-15,-16-8 6 16,-12-16 0-16,-5-16 0 16,1-22 2-16,8-18-2 15,13-8 14-15,14-32 4 16,18-8-18-16,11-6 0 16,16 10 0-16,22 6 0 15,8 16 0-15,8 14 0 16,2 4 0-16,2 2 0 0,0 12 0 15,0 0 0-15,-1-10 0 16,1-4-50-16,-2-10-10 16,-7-20-21-16,-2-16 23 15,-10-11 31-15,-2-13 13 16,-12-6 14-16,-2-6 0 16,-8 2 1-16,-4 0 32 15,-4 11 28-15,-3 21 7 16,-2 18 20-16,0 22-49 15,0 8-39-15,4 38 0 16,5 42 0-16,7 37 0 0,8 39 0 16,6 6 0-1,-1-5 0-15,-4-21 0 0,-6-41 0 16,-6-19 0-16,-4-18 0 16,-4-10 0-16,-5-6 0 15,0 0 0-15,0-6 0 16,-14-22-180-16,-26-22-131 15,4-28-368-15,1-12-319 0</inkml:trace>
  <inkml:trace contextRef="#ctx0" brushRef="#br0" timeOffset="-167722.89">8188 15807 2082 0,'0'0'825'0,"0"0"-609"15,0 0-35-15,140-66-108 16,-10 26-73-16,-13 8-313 15,-7-4-1005-15</inkml:trace>
  <inkml:trace contextRef="#ctx0" brushRef="#br0" timeOffset="-167360.92">9707 15113 2275 0,'0'0'516'15,"0"0"-213"-15,0 0 18 0,0 0-164 16,-149-20-91-16,104 46-54 16,3 6-6-16,8 8 12 15,15 5-4-15,17-1-4 16,2 0 1-16,31-8-10 15,19 0 18-15,15-4-18 16,7-2 8-16,-3-6-3 0,-7 2-6 16,-13 0-1-16,-20 2 0 15,-24 3 1-15,-7-1 11 16,-46 2 33-16,-18-4 50 16,-15-6 16-16,-1-4-16 15,6-6-94-15,20-12 0 16,23 0 0-16,24-22-14 15,49-30-218-15,20 6-322 16,14 1-515-16</inkml:trace>
  <inkml:trace contextRef="#ctx0" brushRef="#br0" timeOffset="-166468.78">10311 15272 2252 0,'0'0'803'0,"0"0"-422"16,0 0-11-16,0 0-169 15,0 0-112-15,0 0-89 16,-96 118 0-16,87-60 0 16,9 6 0-16,5-6 0 15,26-9 0-15,13-13-54 16,8-18-42-16,-1-12 30 16,-4-6 18-16,-12-16 28 0,-12-14 20 15,-17-10 5 1,-6-6 20-16,-10-3 17 0,-22-1 5 15,-6 2-14-15,2 0-12 16,3 12 4-16,8 6 20 16,10 10-4-1,11 8-41-15,4 2 0 0,6 2 0 16,26 2 0-16,7 2 0 16,11 4 0-1,3 0 0-15,2 0 0 0,-1 0 0 16,-2 18 0-16,-6 10 0 0,-5 10 0 15,-8 8 0 1,-6 8 0-16,-12 2 0 0,-6 0 0 16,-5-3 0-16,-4-13 0 15,0-4-23-15,0-18-4 16,0-8 14-16,0-10 13 16,0 0 15-16,0-18 6 15,0-16-12-15,5-9 0 16,13-3 0-1,6-4-9-15,7 6 0 16,5 10 0-16,-1 10 0 0,-1 16 0 16,2 8 0-16,-2 6 0 15,-3 28 0-15,-2 6 0 16,-5 4 0-16,-6 2 0 16,-7-6-41-16,-4-5-64 15,-5-13 21-15,0-12 21 16,-2-10 47-16,2 0 16 15,1-22 13-15,1-14-5 16,7-9 5-16,5-3-1 16,3 6 8-16,6 4 22 0,2 14-2 15,0 10-8-15,4 14-16 16,0 0 2-16,5 28-4 16,-1 8-7-16,6 4 2 15,1 0-8-15,5-8-1 16,1-7 0-16,2-14 1 15,-4-11-2-15,-1 0-7 16,-5-19 8-16,0-16 5 16,-5-7-4-16,2-6-1 15,-6-4 0-15,-7-4 1 16,-6 0 0-16,-12 10 0 16,-6 10 5-16,0 18 24 15,-15 18-3-15,-14 10-27 0,-4 34 0 16,2 14 0-16,6 10 0 15,14 4 0-15,11-7 0 16,7-11 0-16,33-14 0 16,47-30-39-16,-10-10-234 15,-3-9-617-15</inkml:trace>
  <inkml:trace contextRef="#ctx0" brushRef="#br0" timeOffset="-166090.81">12931 15123 2586 0,'0'0'714'0,"0"0"-524"15,0 0 11-15,0 0-16 16,90 125-64-16,-59-53-77 15,2 8-22-15,-2 4-1 16,-2-7-21-16,-2-13 1 0,-3-16-1 16,-4-22-15-16,-2-20 15 15,-2-6 16-15,2-36-6 16,-1-18-10-16,3-9 0 16,1-13 0-16,-2 0 0 15,6 0 0-15,4 10 0 16,2 16 0-16,25 28-26 15,-10 9-530-15,-3 13-688 0</inkml:trace>
  <inkml:trace contextRef="#ctx0" brushRef="#br0" timeOffset="-165365.65">13814 15544 1209 0,'0'0'861'16,"0"0"-530"-16,0 0-34 15,77-108-73-15,-48 64-80 16,-4-4-59-16,-5 2-20 16,-13 6 13-16,-7 9-19 15,-2 13 21-15,-25 18 22 16,-8 0-74-16,-6 31-19 16,1 15-3-16,7 6 14 0,12 6 10 15,15 0-15 1,6-10-14-1,16-7 12-15,19-14-12 0,12-17 15 0,6-10 16 16,3-1-25-16,-5-26 11 16,-4-9-9-16,-7-4 18 15,-9-4 5-15,-6 2-1 16,-9 8 19-16,-3 4-11 16,-7 14-3-1,-1 14-5-15,-1 2-31 0,1 12-21 0,6 14 21 16,7 10 0-1,4 0 1 1,9 0-1-16,4-10-44 0,11-6-25 0,3-8-12 16,4-12-1-16,5 0-11 15,2-26-2-15,-4-6 61 32,-5-8 17-32,-4-12 10 15,-7-8 6-15,-7-12 1 16,-4-26 0-16,-9-31 0 15,-9 7 15-15,-9 20 39 16,-2 27 35-16,0 47 76 0,-8 16 3 16,-8 12-57-1,-6 52-77-15,-3 61-17 0,10 31-17 16,8 12 0-16,7-27 0 16,0-41 0-16,18-34 0 15,7-14 0-15,6 0-20 16,11-8-44-16,7-10-5 15,2-18 45-15,0-4 16 16,-1-31 8-16,-4-12 18 16,-3-7 11-16,-5-8 7 15,-3 4 9-15,-6 6 12 16,-8 16-57-16,-8 14 0 16,-7 18 0-16,-2 1 0 0,2 34 0 15,0 9 0-15,5 4 0 16,9 2 0-16,7-8 0 15,22-12-164-15,-4-18-382 16,-8-12-663-16</inkml:trace>
  <inkml:trace contextRef="#ctx0" brushRef="#br0" timeOffset="-165224.66">15694 14811 2492 0,'0'0'726'0,"0"0"-372"15,0 0-146-15,0 0-163 16,0 0-45-16,0 0-496 16,0 0-739-16</inkml:trace>
  <inkml:trace contextRef="#ctx0" brushRef="#br0" timeOffset="-165066.8">15001 14939 1215 0,'0'0'1290'0,"0"0"-938"16,135 0-158-16,-7-4-194 15,-15-4-100-15,-12 4-711 0</inkml:trace>
  <inkml:trace contextRef="#ctx0" brushRef="#br0" timeOffset="-164728.15">16121 14995 2220 0,'0'0'686'0,"0"0"-445"16,0 0 97-16,-142 78-90 16,93-32-70-16,3 4-52 31,8 7-67-31,9-3-59 0,13-6 0 0,14-2 0 16,2-6 0-1,27-8 0-15,19-10 0 0,16-10 0 0,12-12-30 16,6 0-234-16,19-38-297 31,-20-2-342-31,-16 0-997 0</inkml:trace>
  <inkml:trace contextRef="#ctx0" brushRef="#br0" timeOffset="-164193.39">16335 15262 975 0,'0'0'791'16,"0"0"-562"-16,0 0-75 15,0 0-60-15,0 0-94 0,0 0-10 16,0 0-113 0,139 22 36-16,-110-44 19 0,-10-4 68 15,-11-2 32-15,-8-3 100 16,-2 4 112-16,-23 2-45 16,-4 7 10-16,-4 12 22 15,-3 6-63-15,-3 4-44 16,6 24 41-16,4 11-21 15,8 7-45-15,11-2-33 16,10 2-32-16,0-6-8 0,31-6-17 16,14-10 0-1,13-8 9-15,11-16-11 0,10 0 0 16,0-8-7-16,4-18-6 16,-8-6 6-16,-8-8 1 15,-11-8 5-15,-11-2 5 16,-14-5-4-16,-14 5 23 15,-12 8 23-15,-5 14-22 16,-11 12 10-16,-16 14-19 16,-6 2-21-16,-3 22-1 15,5 6-1-15,11 8 1 16,11 0-8-16,9-1-1 16,9 1-19-16,26-2-29 15,12-2-5-15,7 0 10 0,2-6-2 16,-3 6 25-16,-4 0 13 15,-9 4 5-15,-9 2 10 16,-13-2 2-16,-11 0-1 16,-7-5 31-16,-16-3-16 15,-24-6-15-15,-58-14-10 16,9-4-292-16,-5-4-789 0</inkml:trace>
  <inkml:trace contextRef="#ctx0" brushRef="#br0" timeOffset="-163357.92">18321 15087 1993 0,'0'0'638'0,"0"0"-281"16,0 0-14-16,0 0-45 16,0 0-145-16,0 0-90 15,0 0-48-15,-129 49-9 16,113-3-3-16,12-2-3 15,4-4-6-15,10-4-57 16,24-12-31-16,4-8 13 16,0-14 36-16,-5-2 33 15,-10-14 12-15,-10-18 51 16,-9-14 27-16,-4-6 16 16,0-12-19-16,0-7 0 15,0-5-24-15,0 0 3 16,16 10-4-16,9 8-50 0,2 12 0 15,-1 17 0-15,1 15 0 16,-5 14 0-16,-2 12 0 16,-2 42 0-16,-6 45 0 15,-6 43 0 1,-2 16 0-16,-2 7 0 0,5-9 0 16,3-19 0-16,2-3 0 15,11-12 0-15,1-25 0 16,3-21 0-16,-1-26 0 0,1-18 0 15,5 2 0-15,5-12 0 16,6-8 0 0,-3-14 0-16,0-12 0 0,-7-28 0 15,-6-18 0-15,-13-24 0 16,-14-35 0-16,-31 3 0 16,-14 12 0-16,-18 20 0 15,1 23 0-15,-5 1 0 16,-11 2-32-16,23 20-313 15,22 12-648-15</inkml:trace>
  <inkml:trace contextRef="#ctx0" brushRef="#br0" timeOffset="-162671.68">19373 14718 2356 0,'0'0'897'16,"0"0"-378"-16,0 0-195 0,0 0-324 16,0 0 0-16,0 0 0 15,-23 169 0-15,37-61 0 0,3-2 0 32,4-17 0-32,3-25 0 0,5-2 0 0,5 0-8 15,3-26-133-15,-3-22-24 16,-1-14 11-16,-2-22 43 15,-2-28 0-15,-4-16 64 16,2-24 39-16,-3-37 8 16,-4 13 69-16,-4 14 51 15,-10 25 22-15,-1 39 47 16,-5 14-45-16,0 14-63 16,0 12-81-16,0 57 0 15,0 8 0-15,0 16 0 0,0 7 0 16,0-16 0-16,18 5 0 15,4-22 0-15,2-16 0 32,1-15-29-32,-3-24 2 0,0-4 17 0,1-26 10 15,1-16 8-15,1-10-8 16,2-3 2-16,-3 3 7 16,-2 12-9-16,-4 18 17 15,-2 20-6-15,-3 2-10 16,0 36 9-1,3 4-2-15,2 9-8 0,4 1 0 16,5-9 0-16,6-2 0 16,3-15 0-16,-1-8 0 15,1-16 0-15,-7 0 0 16,-2-14 0-16,-5-16 0 16,-1-6 0-16,-8-4 0 15,-2-10 0-15,-7 3 0 16,-4 5-14-16,0 10 4 15,0 20 10-15,-2 12-1 0,-9 8-25 16,-2 30 26 0,1 8 5-16,10 4-5 0,2 0 5 15,4-5-5-15,23-9-152 16,4-10-119 0,7-26-245-16,-7 0-269 0,-13-18-841 0</inkml:trace>
  <inkml:trace contextRef="#ctx0" brushRef="#br0" timeOffset="-162491.54">19615 14748 2723 0,'0'0'610'0,"0"0"-441"16,121 10 71-1,-34 4-123-15,48 7-117 0,-16-3-255 16,-37-10-619-16</inkml:trace>
  <inkml:trace contextRef="#ctx0" brushRef="#br0" timeOffset="-161205.68">5967 16419 2154 0,'0'0'653'0,"0"0"-448"16,0 0 116-16,0 0-75 15,0 0-103-15,0 0-41 16,0 0-68-16,-108 18-25 16,73 36 12-16,-5 12 29 15,4 6 10-15,9 3-21 16,7-11-14-16,16-2-2 16,4-14-12-16,8-12-11 15,26-8 0-15,13-12 0 16,11-10 0-16,9-6 0 15,-1-6 0-15,1-24 0 0,-7-6 0 16,-10-8 0-16,-11-6 0 16,-12-3 0-16,-14 12 0 15,-5 10 0-15,-6 17 0 16,-2 6 0-16,0 8 0 16,0 8 0-16,0 20 0 15,0 12 0-15,8 13 0 16,9-3 0-16,4-2 0 15,4-8 0-15,2-8 0 0,0-10 0 16,-1-12 0 0,-2-10 0-16,-1 0 0 0,1-22 0 15,1-10 0-15,0-8 0 16,-1 0 0-16,-2 0 0 16,1 12 0-16,-4 10 0 15,4 14 0-15,3 4 0 16,4 10 0-16,3 24 0 15,0 6 0-15,-2 2 0 16,-4 2 0-16,-6 0 0 16,-13-8 0-16,-3-6 0 15,-5-12 0-15,0-8 0 16,0-10 0-16,0 0 0 0,0-18 0 16,0-18 0-1,4-8 0-15,16-4 0 16,11-2 0-16,7 10 0 0,7 8 0 15,-1 10 0-15,-2 9 0 16,-5 8-53-16,-16 5-221 16,-7 0-312-16,-14 0-523 0</inkml:trace>
  <inkml:trace contextRef="#ctx0" brushRef="#br0" timeOffset="-161063.55">6521 16393 2604 0,'0'0'663'16,"0"0"-406"-16,0 0 51 15,0 0-308-15,0 0-44 16,0 0-519-16,125-14-615 0</inkml:trace>
  <inkml:trace contextRef="#ctx0" brushRef="#br0" timeOffset="-159965.52">7840 16571 2218 0,'0'0'657'0,"0"0"-381"16,0 0 40-16,0 0-131 15,0 0-89-15,-140 98-20 16,106-45-10-16,7 1-19 0,12 0-2 16,10 0-27-16,5-6-17 15,12-12 8 1,21-6-8-16,13-12 5 0,8-12-6 15,6-6 9-15,1-6-6 16,-6-20-2-16,-10-6-1 16,-8-2 10-16,-12-8-8 15,-9 2 29-15,-9 2-8 16,-7 10-23-16,0 14 0 16,0 6 0-16,0 8 0 0,0 14 0 15,0 16 0-15,2 14 0 16,14-2 0-16,7 2 0 15,9-8 0-15,6-10 0 16,2-12 0-16,0-10 0 16,-5-4 0-16,-1-8 0 15,-5-16 0-15,-2-6 0 16,-5-2 0-16,-1-4 0 16,-4 6 0-16,-5 4 0 15,-4 12 0-15,-3 8 0 0,1 6 0 16,0 10 0-16,6 20 0 15,6 6 0-15,4 0 0 16,7 0 0-16,4-6 0 16,3-10 0-16,-1-8 0 15,2-12 0-15,-6 0 0 16,0-18 0-16,-4-12 0 16,-1-6 0-16,-3-8 0 15,-1 4 0-15,-5 4 0 16,-3 8 0-16,-5 10 0 15,-5 18 0-15,1 0 0 16,0 32 0-16,1 12 0 0,12 6 0 16,11 2 0-16,14-6 0 15,15-16 0-15,8-16-24 16,7-14 1-16,2-8 4 16,-13-28 4-16,-12-14 15 15,-12-8-1 1,-13-8 2-16,-13-10 20 0,-12-5 18 15,0 1-18-15,0 4-21 16,-14 14 0-16,3 18 0 16,4 26 0-16,5 18 0 0,2 8 0 15,0 36 0-15,0 16 0 16,9 14 0-16,6 10 0 16,3-6 0-16,-3-3 0 15,1-7 0-15,-7-16 0 16,-2-10 0-16,-5-12 0 15,-2-16 0-15,0-6 0 16,0-8 0-16,0-4 0 16,0-18 0-16,0-14 0 15,0-12 0-15,11-6 0 16,9 0 0-16,5 4 0 0,4 10 0 16,6 9 0-1,6 9 0-15,1 16 0 0,0 2 0 16,1 4 0-16,-6 0 0 15,-3 10-54-15,-10 2-242 16,-11-2-309 0,-10-6-391-16</inkml:trace>
  <inkml:trace contextRef="#ctx0" brushRef="#br0" timeOffset="-159791.04">8743 16276 2954 0,'0'0'491'16,"0"0"-278"-16,0 0-51 15,0 0-162-15,0 0-245 16,0 0-701-16,0 0-1023 0</inkml:trace>
  <inkml:trace contextRef="#ctx0" brushRef="#br0" timeOffset="-158363.06">10542 16665 1013 0,'0'0'507'0,"0"0"-230"16,0 0 60-16,0 0-1 16,0 0-38-16,125-122 2 15,-109 92-74-15,-5 2 5 0,-9 2-57 16,-2-4-39-16,0 10-12 15,-19-1-41-15,-12 16-25 16,-8 5-57 0,-7 10 0-16,-6 30 0 0,4 12 0 15,3 16 0-15,13-2 0 16,15-2 0-16,15-7 0 16,2-13 0-16,26-16 0 15,12-14 0-15,7-14 0 16,2 0 0-16,-5-18 0 15,-5-14 0 1,-5-8 0-16,-10-1 0 0,-7-3 0 16,-3 4 0-16,-5 4 0 15,-3 14 0-15,-2 12 0 16,2 10 0 0,4 4 0-16,7 28 0 0,10 4 0 15,8 8 0-15,5-4 0 16,2-8 0-16,-2-5 0 15,-5-9 0-15,-8-10 0 16,-8-8 0-16,-7 0 0 16,-6-21 0-16,-4-2 0 15,0-12 0-15,-2-1 0 0,-10 0 0 16,4 0 0-16,3 6 0 16,5 10 0-16,0 2 0 15,25 10 0-15,11 4 0 16,8 4 0-16,9 0 0 15,5 0 0-15,-2 18 0 16,-7 4 0-16,-8 6 0 16,-10 2 0-16,-14 6 0 15,-8-1 0-15,-7 2 0 16,-2-2 0-16,0-3 0 16,0-2 0-16,9-12 0 15,13-8 0-15,14-6 0 0,15-4 0 16,14-4 0-1,9-22 0-15,3-6 0 0,-1-9 0 16,-7-9 0-16,-13-8 0 16,-16 0 0-16,-17-4 0 15,-21 4 0-15,-2 14 0 16,-21 12 0-16,-12 24 0 16,-5 8 0-16,1 26 0 15,5 20 0-15,10 16 0 16,18 0 0-16,4 0 0 15,29-8 0-15,27-5 0 0,59-27 0 16,-10-12-330-16,-5-10-703 16</inkml:trace>
  <inkml:trace contextRef="#ctx0" brushRef="#br0" timeOffset="-157824.05">12826 16401 1957 0,'0'0'798'16,"0"0"-208"-16,0 0-266 15,0 0-73-15,0 0-148 16,0 0-30-16,-4 130-73 16,15-68 0-16,7 0 0 15,2-8 0-15,5-5 0 16,2-17 0-16,4-14-38 15,4-10-37-15,1-8 26 16,2-18 37-16,-1-18 12 16,-4-17 1-16,-1-5 11 15,-5 0 32 1,-5 0-14-16,-6 10 30 0,-7 16-33 0,-3 18-27 16,-1 14 0-16,-3 4 0 15,2 24 0-15,4 12 0 16,0 4 0-16,3 0 0 15,3-8 0-15,-1-10 0 16,1-8 0-16,-1-12 0 16,5-6 0-16,1-6 0 15,10-20 0-15,3-10 0 16,5-4 0-16,4 0 0 16,-1 4 0-16,-5 14 0 0,-1 14 0 15,-8 8 0-15,-1 8 0 16,-2 24 0-16,-2 2 0 15,2 8 0-15,-5-2 0 16,-1-6-74-16,-9-6-277 16,-8-14-400-16,0-10-272 0</inkml:trace>
  <inkml:trace contextRef="#ctx0" brushRef="#br0" timeOffset="-157698.25">13259 16056 2657 0,'0'0'690'0,"0"0"-383"0,0 0-95 16,0 0-169-16,0 0-43 15,171 22-479-15,-100-2-836 0</inkml:trace>
  <inkml:trace contextRef="#ctx0" brushRef="#br0" timeOffset="-157335.75">14467 16110 2887 0,'0'0'890'0,"0"0"-571"0,0 0-319 0,0 0 0 31,0 0 0-31,0 0 0 0,50 183 0 0,-23-93 0 31,4 8 0-31,5 0 0 0,-2-26 0 0,6 0 0 16,-2-19 0 0,-1-25 0-16,-1-20 0 15,-2-8 0-15,-6-26 0 16,1-20 0-16,-4-17 0 16,-3-25 0-16,-7 2 0 15,-3-6 0-15,-1 6 0 16,-7 23 0-16,1 9 0 15,2 22 0-15,-3 24 0 16,5 8-293-16,9 54-315 16,-3 0-67-16,-1 0-222 0</inkml:trace>
  <inkml:trace contextRef="#ctx0" brushRef="#br0" timeOffset="-157160.84">15257 16527 1508 0,'0'0'952'15,"0"0"-318"-15,0 0-147 16,0 0-164-16,0 0-131 16,0 0-192-16,0 0 0 15,16 106 0-15,-12-56 0 16,3 7 0-16,2-11 0 0,0-2 0 16,-3 0-248-1,-1-18-618-15,-5-6-1714 0</inkml:trace>
  <inkml:trace contextRef="#ctx0" brushRef="#br0" timeOffset="-156491.8">16530 16816 1833 0,'0'0'1062'16,"0"0"-721"-16,0 0-17 16,0 0-26-16,0 0-134 15,0 0-90 1,-114-36-74-1,87 14 0-15,-4-5 0 16,0-13 0-16,-3-14 0 0,1-26 0 16,8 0 0-1,12-9 0-15,9 3 0 0,4 24 0 16,15 0 0 0,16 22 0-16,7 22 0 0,5 18 0 15,-3 4 0-15,-3 26 0 16,-12 16 0-16,-18 12 0 15,-7 4 0-15,-30 5 0 16,-22-5-11-16,-14 2 1 16,-3-12 8-16,5-6 2 15,12-12 3-15,19-16 17 0,20-4-20 16,13-10 0 0,20-4 0-16,47 0 0 0,42-18 0 15,40-8 0-15,9 0 0 16,-21 4 0-16,-17 8-72 15,-49 4-457-15,-25 2-635 0</inkml:trace>
  <inkml:trace contextRef="#ctx0" brushRef="#br0" timeOffset="-156127.28">17813 16226 2282 0,'0'0'558'0,"0"0"-377"16,0 0 276-16,0 0-226 15,0 0-96-15,-127-58-59 16,83 80-32-16,4 6 11 16,13 6-23-16,13 4-19 15,14 5 3-15,4-1-16 16,33 2 0-16,9 0 6 15,10-4-5-15,2 0-1 0,0 0 0 16,-10-4-17 0,-10-4 16-16,-18-6-16 0,-17-8 6 15,-3 0 11-15,-36-5 1 16,-20-3 11-16,-8-6-3 16,-3-4-9-16,11 0 0 15,21 0-49-15,35-35-161 16,20 3-334-16,24 0-564 0</inkml:trace>
  <inkml:trace contextRef="#ctx0" brushRef="#br0" timeOffset="-155264.03">18294 16347 2232 0,'0'0'841'16,"0"0"-390"-16,0 0-195 15,0 0-71-15,0 0-54 16,-116 98-131-16,112-48 0 15,4 2 0-15,24-6 0 16,21-6 0-16,10-14-39 16,8-16-20-16,-5-10 23 15,-7 0 12-15,-15-18 24 16,-14-14 2-16,-17-8 14 16,-5 0 38-16,-14-4-19 15,-15 0-13-15,-2 8 7 0,5 4-29 16,8 10 0-1,11 4 0-15,7 8 0 0,0 2 0 16,19-1 0-16,11 5 0 16,8 3 0-16,4 1 0 15,2 0 0-15,1 19 0 16,-3 12 0-16,-2 9 0 16,-6 4 0-16,-8 6 0 15,-5 2 0-15,-11-2 0 16,-2-10 0-16,-4-8 0 15,-4-10 0-15,0-9 0 0,2-13 0 16,3 0 0-16,1-9 0 16,8-23 0-16,8-12 0 15,9-14 0-15,8 0 0 16,2 0 0-16,1 6 0 16,-3 20 0-16,-10 9 0 15,-7 23 0-15,-6 0 0 16,-5 23 0-16,-3 13 0 15,-3 12 0-15,0 2 0 16,1 2 0-16,1-10 0 16,1-8 0-16,2-12 0 15,-1-12 0-15,4-10 0 16,3-8-9-16,6-20 1 0,5-12 8 16,4-4 8-1,3-4 1-15,1 8-9 0,-4 12 0 16,-4 10 0-16,-5 18 0 15,-4 0 0-15,-2 14 0 16,3 12 0-16,4 10 0 16,6 0 0-16,11-2 0 15,9-6 0-15,9-10 0 0,5-10 0 16,-1-8 0 0,-4 0 0-16,-7-26 0 0,-14-10 0 15,-8-4 0-15,-10-10 0 16,-15-2 0-16,-4 2 0 15,0 5 0 1,-15 9 0-16,-8 20 0 0,-6 16 0 16,0 4 0-16,2 30 0 15,5 12 0-15,9 7 0 16,13 1 0-16,6-6 0 16,32-8 0-16,20-8 0 15,40-26 0-15,-13-6-326 16,-9 0-1013-16</inkml:trace>
  <inkml:trace contextRef="#ctx0" brushRef="#br0" timeOffset="-154766.83">21139 16034 1423 0,'0'0'1455'0,"0"0"-920"16,0 0-185-16,0 0-17 0,0 0-333 16,0 0 0-1,0 0 0-15,72 90 0 0,-30-28 0 31,0 2 0-31,3-3 0 0,-5-16 0 16,-3-18 0-16,0-17 0 16,-6-10 0-16,0-14 0 15,-2-22 0-15,0-13 0 16,-3-5 0-16,1-12 0 16,-4-2 0-16,-1-4 0 15,-5 10 0-15,8 9-99 0,-7 25-475 16,-5 16-620-16</inkml:trace>
  <inkml:trace contextRef="#ctx0" brushRef="#br0" timeOffset="-154038.65">22007 16383 2192 0,'0'0'577'0,"0"0"-249"0,42-131-24 16,-22 69-128-16,-5 4-85 15,-4 0-26-15,-6 10-11 16,-5 17 13-16,-9 22-4 16,-21 9-13-16,-5 26-50 15,-7 24-6 1,4 12 5-16,12 4-4 0,12 2 5 16,14-10 0-16,7-5 1 15,31-21-1-15,10-14 11 16,8-18-10-16,0 0 14 15,0-31-14-15,-8-9 0 16,-7-2 14-16,-8-6 2 16,-6 0 20-16,-5 10 5 0,-6 8-42 15,-1 16 0-15,-1 10 0 16,1 4 0-16,3 22 0 16,5 10 0-16,3 8 0 15,5 0 0-15,5 0 0 16,6-9 0-16,8-12 0 15,-2-6 0 1,4-13 0-16,-6-10 0 0,-1-21 0 16,-5-9 0-16,-7-10 0 15,-2-12-3-15,-2-12 3 0,-4-22 0 16,-4-27 3-16,-11 9-3 16,-5 16 0-16,-5 23 0 15,0 39 0 1,0 10 0-16,-9 20 0 15,3 11 0-15,-4 63 0 16,10 40 0-16,0 38 0 0,4-3 0 16,15-31 0-1,1-36 0-15,-1-24 0 16,10-6 0-16,10 3 0 0,5-13 0 16,2-18 0-1,2-18 0-15,-1-9 0 16,-7-23 0-16,-5-13 0 15,-6-4 0-15,-4 1 0 16,-6 6 0-16,-5 12 0 16,-5 12 0-16,-3 14 0 15,-1 4 0-15,0 18 0 0,6 18 0 16,7 2 0 0,8 2 0-16,36-12-54 0,-6-10-611 15,0-18-951-15</inkml:trace>
  <inkml:trace contextRef="#ctx0" brushRef="#br0" timeOffset="-153897.08">23952 15743 2393 0,'0'0'827'16,"0"0"-609"-16,0 0-47 15,0 0-171-15,0 0-97 16,0 0-709-16,0 0-1099 0</inkml:trace>
  <inkml:trace contextRef="#ctx0" brushRef="#br0" timeOffset="-153737.99">23120 15891 2061 0,'0'0'892'16,"0"0"-615"-16,0 0-170 15,227-56-107-15,-117 32-185 0,-4 2-1054 16</inkml:trace>
  <inkml:trace contextRef="#ctx0" brushRef="#br0" timeOffset="-153091.22">24326 15940 2457 0,'0'0'543'0,"0"0"-438"16,0 0 115-16,0 0 62 16,0 0-122-16,0 0-97 15,-127 144-3-15,109-94-16 16,13 6-29-16,5-6-3 15,25-6-6-15,23-8-5 16,18-13 2-16,9-14-3 16,6-9-11-16,-6-4 10 15,-8-24 1-15,-13-12 4 16,-15-6 16-16,-14-6 8 0,-12-6 1 16,-8 0-5-16,-5 4-3 15,0 14-10-15,-9 18-11 16,-4 13 0-16,2 9 0 15,-1 27 0-15,6 13 0 16,6 6 0-16,0 2 0 16,15-4 0-16,23-4 0 15,11-18 0-15,9-8 0 16,4-14 0-16,1 0 0 16,-7-22 0-16,-9-10 0 0,-12-4 0 15,-13-8 0-15,-13-6 0 16,-9 2 0-1,0-2 0-15,-2 11 0 0,-12 11 0 16,6 16 0-16,3 12 0 16,5 0 0-16,0 26 0 15,20 6 0-15,18 8 0 16,9 5 0-16,9-1-12 16,2 0-30-1,-7-4-3-15,-13 0 24 0,-21-4 19 16,-17-4 2-16,-17-2 23 0,-30-2 32 15,-9-1-29 1,1-5-26-16,12 6-69 0,16-10-311 16,18-2-621-16</inkml:trace>
  <inkml:trace contextRef="#ctx0" brushRef="#br0" timeOffset="-152405.41">26119 15968 2116 0,'0'0'486'16,"0"0"-223"-16,0 0 90 15,0 0-4-15,47-109-96 16,-58 109-137-16,-25 16-97 16,-10 24-11-16,-6 13 11 15,3 5-2-15,11 0-17 16,18-6 15-1,13-6-15-15,7-14 0 16,16-10 0-16,18-10 0 16,5-12 18-16,7 0-8 15,-4-14-9-15,-3-12 8 16,-1-8-8-16,-7-2 9 0,-2 0-1 16,-6 8-8-16,-9 6 22 15,-6 8-23-15,-3 14 0 16,-1 2 0-16,-2 28-14 15,8 6 13-15,1 8 1 16,4-4-11-16,5-8-2 16,3-10-20-16,3-8 15 15,0-14 12-15,1 0-2 16,0-14 8-16,-4-16 10 16,1-2-9-16,-2-4 13 15,0 2-14-15,-1 6 9 0,-4 10 10 16,-1 14-19-16,-5 4 0 15,5 4 0-15,-1 22-6 16,8 2 5-16,6 4 1 16,8 2 0-16,11-10 0 15,8-2 1-15,6-10-1 16,0-8 2-16,-5-4 4 16,-3-14 10-16,-9-16-14 15,-7-6 8-15,-9-8 11 0,-10-4-21 16,-7-2 0-16,-10 0 0 15,-2 10 0-15,-2 13 0 16,-23 15 0-16,-8 12 0 16,-9 26 0-16,-3 19-3 15,9 9 2-15,18 12 0 16,18-4-14-16,21-2-17 16,55-4-76-16,51-24-72 15,-10-18-192-15,-10-14-599 0</inkml:trace>
  <inkml:trace contextRef="#ctx0" brushRef="#br0" timeOffset="-151932.12">28008 15865 963 0,'0'0'1871'0,"0"0"-1624"16,0 0-15-16,0 0 123 15,0 0-131-15,-42 121-128 16,29-67-62-16,4 2-26 15,4-2-8-15,5-12-44 16,0-8-70-16,7-12 9 16,13-8 2-16,5-14 56 15,6 0 47-15,5-22 13 16,3-14 37-16,6-14 26 0,0-2 14 31,-2-2-34-31,-8 14 5 0,-12 9 11 0,-10 22-11 16,-11 9-61-16,-2 5 0 15,0 30-11-15,0 1 5 16,-5 8 6-16,3-4-34 16,2-4-37-16,0-14 17 15,2-8 14-15,11-10 40 16,6-4 15-16,3-14 22 16,7-12 5-1,4-6-9-15,7-2 18 0,2 2-13 0,3 10-38 16,-5 4 0-1,-2 14 0-15,-5 4 0 16,-2 8 0-16,0 18 0 0,1 10 0 31,1 4-105-31,14 2-191 0,-9-6-402 0,-5-16-342 0</inkml:trace>
  <inkml:trace contextRef="#ctx0" brushRef="#br0" timeOffset="-151804.71">28082 15428 1051 0,'0'0'1836'15,"0"0"-1468"-15,0 0-72 16,0 0-165-16,0 0-131 16,121 0-93-16,-55 18-1009 0</inkml:trace>
  <inkml:trace contextRef="#ctx0" brushRef="#br0" timeOffset="-151425.12">29575 15538 2841 0,'0'0'511'0,"0"0"-231"15,0 0-83-15,0 0-106 16,87 103-44-16,-50-1-37 16,6 2-10-16,-1-10 0 15,0-13 0-15,-1-29-33 16,1-2-3-16,3-14 35 16,-9-24 1-16,-7-12 46 15,-8-20 35-15,2-26-19 16,-3-16-62-16,-1-10 0 15,4-13 0-15,2-3 0 16,2-2 0-16,-1 6 0 16,1 11 0-16,-5 19 0 15,-6 20 0-15,-7 24 0 0,-7 10 0 16,0 66-473-16,-2-3-77 16,4 5-482-16</inkml:trace>
  <inkml:trace contextRef="#ctx0" brushRef="#br0" timeOffset="-151062.72">30413 15994 2385 0,'0'0'765'0,"0"0"-293"16,0 0-178-16,91-103-114 0,-49 81-180 15,-4 10 0-15,-5 12 0 16,-10 0 0-16,-12 16 0 15,-11 16 0-15,0 8 0 16,-29 9-27-16,-7 1 9 16,1-2 4-16,1-12 14 15,12-8-1-15,13-12 2 16,9-6-1-16,9-10 59 16,32 0-59-16,16-14 0 15,17-8 0-15,3-4 0 0,-3-2 0 16,-9 2 0-16,-17 4 0 15,-14 8 0-15,-16 10 0 16,-9 0 0-16,-7 4 0 16,0 18-299-16,3 8-525 15,0 2-575-15</inkml:trace>
  <inkml:trace contextRef="#ctx0" brushRef="#br0" timeOffset="-150921.95">31164 16356 2709 0,'0'0'634'0,"0"0"-293"0,0 0-199 16,0 0-142-16,0 0-463 16,0 0-1180-16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6:16:56.6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2414 4445 1257 0,'0'0'997'0,"0"0"-485"16,0 0-202-16,0 0-139 15,0 0-97 1,0 0-28-16,-4 22 48 0,4-1 29 16,0-2-45-16,0-1-24 0,0-9-31 15,0-8-1 1,0-1 20-16,-9-10 20 0,-1-17 4 16,-9-10-66-16,1-5-22 15,-1 2 5 1,3 6-5-16,3 10 12 0,4 12 9 15,7 8 1-15,2 4-25 16,0 4-47-16,21 14 21 16,17 2 42-16,16-2 9 15,15-8 4-15,11-10-2 16,5-4 14-16,-3-26 5 16,-10-6-9-1,-16-6 2-15,-21 2 10 0,-15 4-3 16,-13 6 6-16,-7 10 1 0,0 10 10 15,0 10-22 1,-7 0-16-16,-4 26-48 0,-2 18 26 16,-1 14 9-16,5 14 13 15,3 10 0 1,2 5 1-16,1-1-2 0,-2 0-35 16,-3-2-6-16,-5-8-18 15,-8-5-21-15,-8-11-17 16,-8-12-10-16,-9-12 44 15,-2-14 30-15,-4-14-13 16,3-8 47-16,7-6 15 16,9-18 39-16,10-6 22 0,12-4 8 15,11 0-28 1,0-2-7-16,32-5-34 0,19 0-15 16,16-4-1-1,12-3-11-15,13 0-12 0,1 0 9 16,-3-4 9-16,-14 1 6 15,-18 1 1 1,-16 4 0-16,-15 6 14 0,-12 8 12 16,-8 8 12-16,-5 14 50 15,-2 8-5 1,0 2-66-16,0 14-18 0,-5 22-36 0,-8 17 30 31,-2 15 6-31,-1 10 1 16,1 8-1-16,3-2 0 15,4-7 5-15,3-12-5 16,5-16-1-16,0-19-7 16,5-16-13-16,5-14 21 15,6-6 20-15,0-26 29 16,2-8-14-16,1-7-13 16,-3 5-2-16,0 8 1 15,-7 12-15-15,-3 10 19 0,1 12-25 16,3 0-17-1,2 12-25-15,13 17 28 0,6 3 14 16,11 0 0-16,8-5 1 16,6-4 4-16,4-11-4 15,-1-12-1-15,-1 0 12 16,-6-12-10-16,-8-19 4 16,-10-5 7-16,-10-10-12 15,-8-6 16-15,-10-4-6 16,-6 2-10-16,0 8 13 15,-4 12-14-15,-7 16 9 0,-5 18-9 16,1 2-22-16,-1 32-2 16,1 12 12-16,3 10-3 15,12 0 3-15,0-8-8 16,18-8 19-16,18-13-17 16,6-13 14-16,5-14 4 15,-3 0 1-15,-1-17 11 16,-5-11 9-16,-7-6 12 15,-6-2-18-15,-6 2 3 16,-3 8-17-16,-7 8 5 0,-3 12-6 16,-1 6-10-1,2 10-32-15,2 20 18 0,4 6 24 16,5 2-1-16,0-2-16 16,-3-8 5-16,3-7 2 15,-5-13 10-15,4-7-2 16,-5-1-2-16,7-9 4 15,-2-18 6-15,3-5-5 16,-2 0 20-16,0 4-21 16,-5 8 1-16,-4 10 9 15,-2 10-10-15,1 0-32 16,9 28 20-16,6 6 12 16,14 4-1-16,9-6-57 15,48-15-194-15,-10-13-316 0,-5-4-325 16</inkml:trace>
  <inkml:trace contextRef="#ctx0" brushRef="#br0" timeOffset="503.72">5472 4193 2134 0,'0'0'808'15,"0"0"-270"-15,0 0-201 16,0 0-58-16,0 0-279 0,0 0 0 15,0 0 0 1,0 0 0-16,0 76 0 0,-4 30 0 16,-4 3 0-16,4-11 0 15,4-14 0-15,0-22 0 16,4 1 0-16,19-4 0 16,4-17 0-16,8-16-32 15,5-17-25-15,5-9 18 16,3-10 18-16,0-25 9 15,-2-6 10-15,-5-9-2 16,-6-1 4-16,-6 3 4 16,-9 12 5-16,-9 10 39 0,-8 18-18 15,-3 8-22-15,0 14-8 16,0 24-9-16,0 12 9 16,2 4 5-16,14-1-5 15,8-10-8-15,7-8-17 16,10-15-10-16,-4-14 16 15,1-6-14-15,-5-3 33 16,-8-19 12-16,-5-7 4 16,-11-7 19-16,-9-4 1 15,0-7-3-15,-11-3-17 16,-20 4-16-16,-8 4-31 0,-9 6-47 16,-39 0-228-1,11 9-488-15,5 8-1177 0</inkml:trace>
  <inkml:trace contextRef="#ctx0" brushRef="#br0" timeOffset="671.34">5381 4375 2129 0,'0'0'1003'16,"0"0"-628"-16,0 0-80 15,0 0-178-15,0 0-70 0,153-18-47 16,-40 14-198-1,3 0-665-15</inkml:trace>
  <inkml:trace contextRef="#ctx0" brushRef="#br0" timeOffset="2140.9">7370 4311 2186 0,'0'0'661'15,"0"0"-352"-15,0 0-150 0,0 0-60 16,-127-18-5-16,83 50-56 16,-6 18-23-16,4 14-14 15,7 8 9-15,13 3 2 16,19-3-6-16,7-10 3 16,23-14-8-1,18-14 0-15,15-18 5 0,5-16-5 16,-1-4-1-16,-4-26 12 15,-7-12-1-15,-9-8 26 16,-7 0 80-16,-8 0-25 0,-3 8 1 16,-6 8-42-1,-1 14-2-15,-1 13-23 16,-1 7-26-16,5 10-3 0,4 25-7 16,0 13 10-16,0 6 6 15,-3 2-6-15,-8-2-33 16,-5-8-33-16,-6-11-27 15,0-13 29-15,0-12-2 16,0-10 66-16,-2-4 31 16,-5-24 1-16,5-13-10 15,2-7 17-15,0-2-38 16,15 2 11-16,14 6-6 0,10 8-5 16,5 9 8-1,10 11-9-15,4 9 0 0,6 2-1 16,3 3-10-16,4 0 10 15,-2 3-41 1,-4 2-39-16,-5 2-15 0,-7-7-30 16,-5 0 49-1,-9 0 32-15,-10-12 23 0,-8-10 21 16,-10-2 1-16,-9-2 10 16,-2-1 11-16,-5 5 13 15,-17 6 23-15,-7 12-10 16,-7 4-38-16,1 10-2 0,2 20 1 15,8 10-8-15,14 3 0 16,11 3-9-16,11-4 9 16,31-6 5-16,18-6-4 15,16-12-2-15,11-10-4 16,3-8-28-16,-2 0 21 16,-3-12-9-1,-11-10 21-15,-10-4 0 0,-11-6 0 16,-12-4 33-16,-10-1 12 15,-16 5-8-15,-11 4 23 0,-4 10 36 16,-15 13-45-16,-20 5-51 16,-10 7-16-16,-1 23 8 15,3 6-1 1,5 3-3-16,13-1 12 0,14-6-22 16,11-8 4-16,0-8-42 15,13-10 28-15,14-6 32 16,4 0 0-16,1-8 0 15,-8-10 11-15,-1 0-10 0,-10 4 13 16,-4 2-13 0,0 6 12-16,-2 6-13 0,-1 0-3 31,8 8-19-31,3 14 21 16,8 6 1-16,4-2 0 15,6-2 0-15,5-6-16 16,5-12 6-16,-3-6-16 15,-1 0 19-15,-3-24 6 0,-7-8 2 16,-2-8 29-16,0-8 8 16,-4-9-16-16,1-3 1 15,-2-4-17-15,-1 2-5 16,-8 8 15-16,-3 10 2 16,-10 18 54-16,-2 18-6 15,0 8-40-15,-18 34-26 16,-2 20-14-16,0 20 14 15,7 8 2-15,10 7 7 16,3-5-18-16,27-8 9 16,18-12-53-16,17-18 31 15,7-16 5-15,7-17 17 0,-1-13 0 16,-6-11 0-16,-9-23 18 16,-12-8 0-1,-13-8 17-15,-12-2 4 0,-12 2-17 16,-9 8-1-16,-2 13 17 15,-2 18-10-15,-23 11-28 16,-4 18-7-16,-4 22 4 16,6 12-5-16,7 4 8 15,13-4-12-15,7-3-15 16,16-12-91-16,17-10-41 16,25-27-99-16,-9 0-382 15,-9-24-243-15</inkml:trace>
  <inkml:trace contextRef="#ctx0" brushRef="#br0" timeOffset="2266.44">9601 4355 2316 0,'0'0'904'16,"0"0"-558"-16,0 0-39 0,0 0-197 15,120-16-98-15,-11 10-12 16,-16 0-320-1,-10 0-653-15</inkml:trace>
  <inkml:trace contextRef="#ctx0" brushRef="#br0" timeOffset="2877.37">11652 4734 1883 0,'0'0'728'0,"0"0"-388"16,-13-122-73-16,-1 76-106 15,-1 10 61-15,-3 13-24 16,-6 15-91-16,-5 8-79 15,-10 18-28 1,-3 22-6-16,3 11 5 16,7 3 1-16,12-2-6 15,14-8 6-15,6-10 1 0,2-12 0 16,18-13 0-16,9-9 1 16,2-5 13-16,5-21 3 15,-1-8-8-15,1-8 4 16,-5-2-6-16,-4 2-7 15,-5 10 3-15,-9 12-4 16,-6 16-1-16,-5 4 0 16,-2 28-22-16,7 20 23 15,4 10 0-15,14 4 0 0,13-5-46 16,44-17-192 0,-4-18-246-16,-7-20-348 0</inkml:trace>
  <inkml:trace contextRef="#ctx0" brushRef="#br0" timeOffset="3603.16">13098 4263 1053 0,'0'0'1107'0,"0"0"-787"0,0 0-40 16,0 0-41-16,0 0-37 15,0 0-58-15,0 0-53 16,2-14-25-16,-2 6-6 16,0 0-43-16,-11 0-10 15,-7 0 8-15,-8 4-14 16,-12 4-1-16,-9 0-5 16,-6 24 5-16,-1 14 6 15,1 12 9-15,12 6 15 16,14 4-3-16,21 1-20 15,8-7 1-15,41-6 2 0,24-12-2 16,18-14-8-16,8-14-5 16,1-8-34-16,-12-4 21 15,-10-22 2-15,-18-8 16 16,-8-6 0-16,-13-2 6 16,-8-1 54-16,-8 7 12 15,-5 10-12-15,-8 14-3 16,-2 12-57-16,-2 0-17 15,0 30-25-15,0 10 32 16,4 7 10-16,3-1-5 16,5-2 5-16,3-10 0 0,7-10-27 15,1-10 18 1,4-14 7-16,1 0 2 16,1-14 18-16,4-14 18 15,6-8 4-15,1-4-1 0,-1 0-3 16,-3 4 23-16,-5 10-16 15,-8 8-19-15,-9 13-16 16,-2 5-8-16,-1 10-10 0,1 21 9 16,1 9-13-1,-1 4-7-15,-4 0-43 0,-3-4-28 16,-3-10 26-16,-2-12-4 31,0-8 32-31,0-10 38 0,0 0 93 0,0-18 48 16,4-14-86-16,14-8 4 15,9-8-26 1,9 0-32-16,8 4-1 0,1 7-31 16,-5 10-124-16,-16 10-305 15,-11 7-402-15,-13 6-577 0</inkml:trace>
  <inkml:trace contextRef="#ctx0" brushRef="#br0" timeOffset="3777.62">13646 4157 2306 0,'0'0'882'0,"0"0"-412"16,0 0-252-16,0 0-191 16,0 0-27-16,0 0-236 15,163 34-454-15,-96-10-740 0</inkml:trace>
  <inkml:trace contextRef="#ctx0" brushRef="#br0" timeOffset="4764.18">14803 4357 856 0,'0'0'1488'0,"0"0"-919"15,0 0-252-15,0 0-110 16,-31-114 16-16,15 110-118 16,-7 4-91-16,-6 20-14 15,-4 24-12-15,-5 12 6 16,3 10 4-16,8 2 2 16,14-4-2-16,13-7-4 15,0-11 6-15,29-14-58 16,13-12 31-16,10-16 26 15,2-4-9-15,2-14 10 16,-4-16 5-16,-8-4-4 0,-3-6 58 16,-8 2 3-16,-6 2 7 15,-5 4 7-15,-6 10-29 16,-6 8-14-16,-5 14-20 16,0 0-13-16,-5 14-19 15,4 14 11-15,-1 8-19 16,3 0 5-16,3-2-32 15,2-8-41-15,2-10 26 0,0-10 17 16,6-6 47 0,1-2 5-16,2-18 1 15,4-6 17-15,3-3-9 0,3 0-1 16,-1 3 1-16,-4 2-8 16,-7 5 12-16,-7 13 17 15,-9 6-30-15,-4 3-15 16,0 22 0-16,0 10 15 15,0 3 6-15,0-4-5 16,0-4 4-16,10-10-5 16,11-12-12-16,11-8 12 15,1 0-1-15,8-22 1 16,-4-8 13-16,1-4-5 16,0-5 26-16,-7 3 17 15,-4 4-7-15,-7 9 11 0,-7 9-19 16,-5 10-16-16,-4 4-20 15,-2 7-25-15,2 17 23 16,3 8-41-16,5 0-7 16,3-1-26-16,3-12-38 15,6-6 25-15,0-13 49 16,1 0 19-16,0-20 21 16,-3-14 8-16,0-7 8 15,0-3 16-15,-1-7 10 16,0-4 4-16,2-1 40 15,-3-4 5-15,3 6-10 0,-8 5-31 16,-2 20-7-16,-3 18-5 16,-8 11-38-16,0 34-16 15,-2 21 9-15,0 13 6 16,0 6 1-16,0-4 0 16,0-7-19-16,-2-15 4 15,-3-12-8-15,3-14 7 16,2-12 7-16,0-10 9 15,0 0 13 1,2-18 7-16,18-12-20 16,9-9 6-16,8-4-6 15,9-6 0-15,5 1 0 0,0 2 1 16,-4 10-2-16,-7 8 1 16,-9 12-43-16,-6 10-139 15,-17 6-122-15,-3 0-489 16,-5 0-238-16</inkml:trace>
  <inkml:trace contextRef="#ctx0" brushRef="#br0" timeOffset="4905.91">15803 3968 2107 0,'0'0'618'0,"0"0"-431"15,0 0-102-15,0 0-85 16,0 0-275-16,152-16-899 0</inkml:trace>
  <inkml:trace contextRef="#ctx0" brushRef="#br0" timeOffset="5141.06">17064 4590 1654 0,'0'0'1350'16,"0"0"-1192"-16,0 0-111 15,0 0 46-15,4 122-35 16,-23-74-58-16,-3 2-82 16,-7 11-248-16,2-14-313 15,6-12-988-15</inkml:trace>
  <inkml:trace contextRef="#ctx0" brushRef="#br0" timeOffset="8876.83">1786 6038 841 0,'0'0'1585'0,"0"0"-1289"16,0 0 69-16,0 0-39 0,0 0-192 15,0 0-106-15,0 32-13 16,0 30 3-16,3 12-1 16,-3 8-17-16,0-2 1 15,0-12 11-15,0-13-12 16,2-19 7-1,4-16-7-15,4-16 0 0,5-4-14 16,5-22 9-16,9-20 5 16,5-13 8-16,1-5-7 15,1 6-2-15,-7 12 2 16,-5 20-1-16,-1 18 0 16,-2 6-21-1,4 37 12-15,4 12 9 0,2 10 0 0,7 1 9 31,3-8-8-31,1-12-1 0,-2-14 0 0,-2-18-41 16,-4-10-22-16,-11-14 39 16,-7-22 18-16,-9-14 6 15,-7-6 2-15,0-2-1 16,-7 7 13-16,-7 11-14 16,6 18 45-16,6 14 24 0,2 8-69 15,0 10 1-15,29 16-1 31,18 6 1-31,20-4 8 0,18-7-9 16,8-13 0-16,3-8 0 16,-5-11 8-16,-16-18-2 15,-16-6 4-15,-20-3 10 16,-16-4 8-16,-14 0 14 16,-9-2 11-16,0 0 10 15,-22 8-27-15,-7 10 22 16,-8 13-23-16,-2 13-34 15,-5 17-1-15,-2 29-11 16,7 20 11-16,12 10-6 0,20 4 5 16,7-3 0-16,40-14 1 15,43-14 0-15,8-23-37 16,11-24-55-16,4-6-154 16,-15-66-136-16,-16 5-380 15,-28 0-516-15</inkml:trace>
  <inkml:trace contextRef="#ctx0" brushRef="#br0" timeOffset="9066.08">3629 5478 2335 0,'0'0'818'15,"0"0"-243"-15,0 0-207 0,0 0-368 16,0 0 0-16,0 0 0 15,15 153 0-15,-9-19 0 16,2 17 0-16,1-15-227 16,-1-42-622-16,6-38-991 0</inkml:trace>
  <inkml:trace contextRef="#ctx0" brushRef="#br0" timeOffset="9366.95">4045 6079 2250 0,'0'0'938'15,"0"0"-556"-15,0 0-79 0,0 0-168 16,0 0-93-16,0 0-42 0,0 0 1 16,54 121 0-16,-18-49 1 31,-1 1-2-31,6-14-38 0,-6-13-4 0,-4-17 15 15,-4-17 14 1,-7-12 13-16,-2-6 31 0,2-29 8 16,0-8-10-16,5-14-17 15,-1-7 1-15,3 0-13 16,2 6-57-16,15 14-233 16,-6 17-463-16,-7 22-661 0</inkml:trace>
  <inkml:trace contextRef="#ctx0" brushRef="#br0" timeOffset="9677.24">4903 6359 1969 0,'0'0'782'16,"0"0"-408"-16,0 0-31 16,0 0-100-16,0 0-146 15,0 0-73-15,143-101-24 0,-94 59-19 16,-4-4-4-1,-10 2-11-15,-17 4 28 16,-15 4 0-16,-3 10 6 16,-23 9 10-16,-15 17-10 15,-9 3 14-15,-1 34-13 16,0 22-1-16,9 15 10 16,10 4 1-16,18 0-4 15,11-11 8-15,17-13-15 16,30-20 6-16,20-20-6 0,8-14-58 15,31-28-134-15,-25-13-508 16,-14 0-1140-16</inkml:trace>
  <inkml:trace contextRef="#ctx0" brushRef="#br0" timeOffset="10305.91">6443 6400 1328 0,'0'0'1676'0,"0"0"-1402"16,0 0 182-16,0 0-188 15,0 0-174-15,0 0-94 16,60-112 0-16,-35 60 0 15,6-14 0-15,7-26 0 0,5-31 0 16,-10 7 0 0,-9 10 0-16,-13 22 0 0,-8 34 0 15,-3 11 0-15,0 17 0 16,0 22 0-16,-17 48 0 16,-2 55 0-16,-1 35 0 15,11 10 0-15,9-23 0 16,0-37 0-16,17-36 0 15,8-12 0-15,8 0 0 16,10-6 0-16,6-6 0 16,4-15-17-16,-1-13-1 0,-1-4 9 15,-2-24-1 1,-5-7 4-16,-3-5 6 16,-10-2 0-16,-9 8 0 0,-8 12 0 15,-8 14 9-15,-6 8-6 16,0 20-3-16,0 22-1 15,0 12-1-15,9 0 3 16,15-2-1-16,14-11 1 0,11-14 8 16,12-16-9-1,1-11 0-15,-4-4-1 0,-9-26 0 32,-11-9 1-32,-18-7 42 0,-16-8-42 15,-4-4 0-15,-22-4 0 16,-25 0 0-16,-20 6 0 15,-15 5-24-15,-56 5-230 16,18 12-468-16,12 9-832 0</inkml:trace>
  <inkml:trace contextRef="#ctx0" brushRef="#br0" timeOffset="10478.59">6327 5803 2307 0,'0'0'705'0,"0"0"-349"0,0 0-78 16,0 0-187-16,209-30-91 16,-28 30-52-16,-19 0-203 15,-14 0-506-15</inkml:trace>
  <inkml:trace contextRef="#ctx0" brushRef="#br0" timeOffset="11070.15">8948 5103 2638 0,'0'0'612'16,"0"0"-460"-16,0 0-72 16,0 0-38-16,-14 113 159 15,5-9-68-15,3 30-64 16,4-6-43-16,2-24-17 16,0-33-2-16,0-27-7 15,13 4 0-15,5-2-10 16,1-4-22-16,2-13-5 15,-4-16-1-15,-1-11 7 16,1-2 31-16,4-15 33 16,3-20-8-16,8-5 8 0,3-4 2 15,3 2 7 1,-3 8-5-16,4 8 8 0,-6 10-20 16,1 14-25-16,-1 2 0 15,2 18 0-15,-1 20 0 16,-5 12 0-1,-7 6 0-15,-9 4-15 0,-8 1-6 16,-5-10-8-16,0-8 10 16,-13-11-13-16,-6-14 20 15,4-14 12-15,-1-4 12 16,3-24-4-16,7-14 13 16,4-11-2-16,2-1 20 15,8 2-13-15,23 6-23 0,11 10-6 16,14 10 3-1,11 8-21-15,5 10-30 0,1 4-123 16,-2 0-161-16,-17 0-391 16,-27 0-411-16</inkml:trace>
  <inkml:trace contextRef="#ctx0" brushRef="#br0" timeOffset="11244.12">8830 5546 1470 0,'0'0'1297'0,"0"0"-938"16,0 0-145-16,0 0-136 16,189-34-78-1,-22 44-93-15,-16 6-617 0,-24 5-1442 0</inkml:trace>
  <inkml:trace contextRef="#ctx0" brushRef="#br0" timeOffset="12830.47">10465 5921 2041 0,'0'0'596'0,"0"0"-301"16,0 0-94-16,-154-114 5 15,113 106-24-15,4 8-127 16,-1 20-34-16,3 22-20 16,6 14-1-16,6 6 8 0,14-2-8 15,9-3 0 1,5-13-1-16,24-12 1 0,8-16-21 16,6-12-5-16,1-4 25 15,-4-14 1-15,-1-16 9 16,-8-4 2-16,-5-6 56 15,-3 0 13-15,-5 1 1 16,-7 11-24-16,-5 8-11 16,-4 14 1-16,-2 6-47 15,2 12-66-15,1 24 43 16,2 9 11-16,6 7 12 16,2-2-58-16,7-6-53 0,0-14 13 15,5-12 1-15,1-14 5 16,-1-4 92-16,-3-16 5 15,1-14 25-15,-4-8 30 16,4-2 19-16,-3-2 14 16,-1 5-18-16,-2 10 5 15,-5 10-14-15,0 11-32 16,-3 6-34-16,0 13-3 16,2 19 3-16,2 8 8 0,3 8-8 15,-1-2-15-15,4-2-17 16,0-10-53-16,1-10-8 15,-1-8 10-15,-4-14 16 16,-4-2 37-16,3-8 16 16,-4-18 14-16,4-6 2 15,1-4-1-15,1-2 5 16,2 2 0-16,-2 8 11 16,-1 6 38-16,3 8-16 15,5 8-12-15,6 6-14 16,6 0-12-16,14 0 4 15,9 3-5-15,8 1 1 16,4-1 5-16,1-3-6 0,-6 0 1 16,-7-18-1-16,-14-4 6 15,-11-5 10-15,-10-3 17 16,-13-2 21-16,-4 0-6 16,-6 2-21-16,0 6-16 15,-12 10-11-15,-7 10-3 16,-8 4-12-16,-2 20-11 15,0 18 13-15,6 12 12 0,10 8-11 16,11 1 12-16,2-5-1 16,19-8 2-16,19-12 6 15,7-12-7-15,7-14 0 16,-4-8-1 0,-3 0-3-16,-5-18 4 0,-9-8 0 15,-6-4 1-15,-3-2 14 16,-4-3-7-1,2-1-7-15,0 4 2 0,-2 6-3 16,0 8 0-16,-3 7 10 16,-2 6-4-16,-1 5 6 15,1 0-12-15,1 6-5 0,1 14 5 16,3 9 12-16,-1 1-12 16,2 3-6-16,1-2-30 15,4-3-14-15,3-8-20 16,2-8 5-16,6-8 20 15,2-4 24-15,2 0 13 16,1-18 8 0,-2-6 1-16,-3-6 27 0,-6-8 13 15,-2-5-7-15,-6-1-8 16,-8-2-10-16,-8 6 17 0,-5 8-12 16,0 8-19-16,-3 14 11 15,-8 10-13-15,0 0-7 16,2 12-5-1,6 14-7-15,3 6 4 0,6 2 6 16,25 3 9-16,11-5-1 16,6-3-8-16,4-3-63 15,-5-5 7-15,-9-6-5 0,-14 0 4 16,-13-5 0 0,-11 0-45-16,-2 2 77 0,-27 0 31 15,-9 2 3-15,-5 0 0 16,6-4-1-16,6 0 1 15,11-4 20 1,11-4-1-16,9-2 32 0,0 0 3 16,31 0 42-16,12-14-62 15,15-8-33-15,6-4-1 16,5-5 2 0,0-6-2-16,-2-6 1 0,-7-1 7 15,-11 0-7-15,-11 4 14 16,-16 4 23-1,-13 8 68-15,-9 6-8 0,-2 8-64 16,-25 8-31-16,-11 6-3 16,-9 8-15-16,1 22 9 15,1 10 6-15,11 4 14 16,15 3 7-16,19-6-9 16,2 0 7-16,36-10-7 15,18-6 3-15,8-9 11 16,3-8-25-16,-5-8 23 15,-10 0-3-15,-14 0 21 16,-12 0 3-16,-11-4-19 16,-7 0-16-16,-6 2-10 0,0 2-78 15,-2 0-223-15,2 0-491 16,-2 2-369-16</inkml:trace>
  <inkml:trace contextRef="#ctx0" brushRef="#br0" timeOffset="14734.07">14464 5618 345 0,'0'0'851'0,"0"0"-308"16,0 0-50-16,61-132 59 15,-53 100-61-15,-1 6-168 16,-5 8-48-16,0 8-52 15,0 6-223-15,0 4 0 16,1 10 0-16,4 44 0 16,6 48 0-16,-1 54 0 0,-4 29 0 15,-1 5 0 1,-3-11 0-16,3-24 0 0,4-13 0 31,7-14 0-31,-2-28 0 0,-1-27 0 0,1-23 0 31,-3-16 0-31,5-6 0 0,5-6 0 16,-2-10-38-16,4-12 11 16,0-16 12-16,-3-28 0 0,-5-14 15 15,-5-29-17-15,-12-31 8 0,-20-30 2 32,-22 10-13-32,-10 25-22 15,1 37-21-15,2 30 9 16,-9 2 44-16,-6 4-4 0,3 4 11 15,14 16-3 1,18 8 6-16,18 6 0 16,11 2 0-16,15-3-6 15,31-3 6-15,16-6-6 16,11-8 6-16,10-6-1 16,-6-6 2-16,-9-2-1 15,-15 0 1-15,-15 2 16 0,-18 8 26 16,-12 10 4-16,-8 7 4 15,0 8-26-15,0 1-24 16,0 2-1-16,0 0-14 16,0 0-11-16,0 0-17 15,19 8-5-15,12 4 14 16,14 2 27-16,10 0 6 16,5 4 5-16,0 4-5 15,-6 2-5-15,-12 8 4 16,-11 6-4-16,-13 6 4 15,-9 2-77-15,-9-2-1 0,0-5 44 16,0-10-59-16,10-12-5 16,7-13-12-16,14-4 57 15,14-18 54-15,10-18 3 16,5-7 17-16,-2-4 11 16,-6 0 32-16,-12 5 9 15,-11 10 18-15,-13 12 16 16,-10 12 2-16,-6 8-41 15,0 2-67-15,0 24-28 16,-6 12 19-16,4 6 9 0,2 2 0 16,8 1-5-16,26-9-1 15,12-8-37-15,10-10 23 16,4-12 20-16,-2-8 0 16,-9 0 0-16,-13-20 9 15,-14-9 7-15,-11-4 5 16,-11-6 5-16,0-3-19 15,-8 0-4-15,-21 4-3 16,-12 6-30-16,-5 12-12 16,-8 12-22-16,0 8 5 15,8 0 26-15,8 12 15 16,13 2 17-16,11-4-12 16,10-6-1-16,4-2 13 0,4-2 1 15,23 0 38-15,7-10 29 16,6-6-13-16,2 0 27 15,4 0-39-15,-2 6-16 16,-2 6-5-16,1 4-21 16,1 12-9-16,3 22 9 15,6 16 0-15,-2 10 0 16,-1 3-17-16,-10-3-62 16,-11-8-25-16,-17-10-10 15,-12-14 3-15,0-10 77 16,0-12 34-16,-10-6 61 15,-1 0 31-15,1-22 25 16,8-8 13-16,2-8-56 0,4-4-4 16,19-4-23-16,10 1-31 15,3 7-4-15,-1 10-6 16,4 14-4-16,-6 14-2 16,-1 4-3-16,-6 26 2 15,-4 12-7 1,-6 8-44-16,-5 3-23 0,-7-5-5 15,-4-10-32-15,0-12 38 16,0-12 26-16,0-14 48 16,0 0 20-16,5-24 29 0,4-12 37 15,4-8 17-15,7-4-17 16,3-1-23-16,4 7-23 16,-1 8-11-16,-2 10-19 15,1 14-10-15,-2 10 0 16,-2 4-8-16,4 26 7 15,0 10-8 1,-1 7-36-16,-1 4 4 0,-8-2 2 16,-1-7-25-16,-5-8 23 15,-3-10 19-15,0-10 5 16,-1-8 7-16,7-6-70 16,23-4-73-16,1-14-397 15,1-2-474-15</inkml:trace>
  <inkml:trace contextRef="#ctx0" brushRef="#br0" timeOffset="15113.68">17829 5645 2340 0,'0'0'808'16,"0"0"-324"-16,0 0-196 15,0 0-112-15,0 0-176 16,0 0 0-16,0 0 0 16,44 146 0-16,-15-66 0 15,4 2 0-15,-2-6-14 16,-2-13-29-16,-6-17 2 0,-5-14 19 16,-5-18 22-16,-2-14 3 15,3 0 64 1,-1-26-17-16,7-14-50 0,3-10 0 15,6-11 0-15,2-3 0 16,2-2 0-16,-2 0 0 16,-4 10 0-16,-7 12 0 15,-6 15 0-15,-10 24 0 16,-2 5-296-16,2 46-225 16,-2 4-174-16,3 2-179 0</inkml:trace>
  <inkml:trace contextRef="#ctx0" brushRef="#br0" timeOffset="15301.71">18479 6110 1795 0,'0'0'645'0,"0"0"-398"16,0 0 56-16,0 0-134 16,0 0 36-16,0 114-118 15,0-62-55-15,0 2-14 16,0 2-18-16,0-3-2 0,20-1-161 15,2-14-295 1,1-14-334-16</inkml:trace>
  <inkml:trace contextRef="#ctx0" brushRef="#br0" timeOffset="15838.95">19502 5390 2340 0,'0'0'708'0,"0"0"-420"15,0 0 46-15,0 0-121 16,0 0-136-16,0 0-77 16,0 0-12-16,13 136 4 15,-10-44 16 1,-3 5-8-16,2-15 0 0,2 4 0 15,3-12-1-15,4-15-8 16,4-18-15-16,6-12 12 16,4-15-12-16,3-14 18 0,8 0-2 15,2-14-22-15,2-16 30 16,-1-9-9 0,0-3 9-16,-6 1 0 0,-6-2 1 15,-7 11 17-15,-6 8 28 16,-8 14-4-16,-4 10-42 15,-2 4-7-15,0 28-14 16,0 12 20-16,0 6-5 16,0 1 4-16,0-3-16 15,15-10-16 1,10-10 8-16,0-8 7 16,-1-12 19-16,-3-8 4 0,-6 0 23 0,1-6 35 15,-3-14-22-15,-2-5-7 16,0-2 0-16,-4-5-33 15,-3-3-1 1,-4-2 0-16,-6-2 1 16,-32 1 0-1,-20 2-54-15,-65-6-152 16,12 10-449-16,4 6-773 0</inkml:trace>
  <inkml:trace contextRef="#ctx0" brushRef="#br0" timeOffset="16011.77">19078 5725 1989 0,'0'0'804'15,"0"0"-466"-15,0 0-22 16,0 0-156-16,210-58-86 16,-99 45-74-16,-6 5-84 15,17 1-171-15,-45 3-388 16,-11-3-686-16</inkml:trace>
  <inkml:trace contextRef="#ctx0" brushRef="#br0" timeOffset="16700.48">21157 5217 1741 0,'0'0'637'0,"0"0"-265"16,0 0 130-16,0 0-171 16,0 0-61-16,0 0-138 15,0 0-74-15,-4-44-50 16,4 82-7-16,4 18 15 0,9 17-7 15,8 9 7-15,3 2-13 16,7-2-3-16,7-11 0 16,4-17-3-16,1-16-17 15,-1-16-19 1,-7-14 20-16,-1-8 19 0,-7-8 6 16,-5-26 2-16,-1-14 13 15,-8-19-8-15,1-9 20 16,-4-6-33-16,-1 2 0 15,1 14 0-15,-4 17 0 16,0 23 0-16,3 23-131 16,16 22-438-16,2 20-233 15,-3 3-503-15</inkml:trace>
  <inkml:trace contextRef="#ctx0" brushRef="#br0" timeOffset="17031.39">21853 5879 2043 0,'0'0'821'16,"0"0"-331"-16,0 0-174 15,0 0-85-15,0 0-121 16,62-104-89-16,-22 98-14 16,2 6-7-16,-7 4-3 15,-6 22-3-15,-15 10-28 16,-14 12-65-16,0 4 51 15,-20 2 27-15,-13 0 15 16,1-9 5-16,8-11 2 16,9-12 5-16,5-10-6 15,10-8 7-15,0-4 25 0,27 0 53 16,18 0-38-16,15-10-14 16,11-6-33-16,2 0 0 15,-5 2-102-15,-8 0-188 16,-20 2-481-16,-15 6-677 0</inkml:trace>
  <inkml:trace contextRef="#ctx0" brushRef="#br0" timeOffset="17709.27">23611 5865 1572 0,'0'0'483'16,"0"0"-163"-16,0 0 227 16,0 0-35-16,0 0-199 15,0 0-112-15,0 0-53 16,91-100-148-16,-91 53 0 16,-22-11 0-16,-10-16 0 15,-15-24 0-15,-8-24 0 16,-1-19 0-16,7 11 0 15,20 28 0 1,18 32 0-16,9 24 0 0,2 3 0 0,0 5 0 16,0 10 0-16,2 16 0 15,9 12-30-15,3 0-78 16,1 26 9-16,-1 10-95 16,-10 10 10-16,-4 8 65 15,-16 5 73-15,-24 1 24 16,-16 2 22-16,-8-2-8 15,-3-3 8-15,3-7 0 16,10-9 2-16,16-8 68 16,22-9-16-16,16-6-6 0,45-4 46 15,64-2 83-15,47-8-87 16,20 0-60-16,-24-4-19 16,-44 0 4-16,-47 2-14 15,-21 2 0-15,-6 0-1 16,-7 0 0-16,-12 0 5 15,-15-2-5-15,0 4-37 16,-44 10-146-16,3 0-371 16,3 2-520-16</inkml:trace>
  <inkml:trace contextRef="#ctx0" brushRef="#br0" timeOffset="18544">25043 5293 2056 0,'0'0'671'0,"0"0"-292"16,0 0 137-16,2-120-245 0,-2 98-68 31,0 8-203-31,0 8 0 0,0 6 0 0,0 10 0 16,0 42 0-16,-2 47 0 15,-2 35 0-15,-1-1 0 16,5-28 0-16,0-38 0 15,0-31 0-15,0-6 0 16,7-4-24-16,-3-10-42 31,-2-14-3-31,0-2 66 16,4-20 2-16,4-16 1 16,5-10 0-16,8-4 0 15,8 2 0-15,7 7 11 16,7 15-11-16,1 18 0 15,4 8-1-15,-6 16-6 0,-3 20-1 16,-12 6 8-16,-12 7-16 16,-15-1-95-16,-2-4-32 15,-25-4 98-15,-21-4 35 16,-12-10-4-16,-4-6 14 16,4-9 0-16,11-11 0 15,20 0 8-15,23-5-1 16,6-19-7-16,45-6-60 15,69-18-286-15,-12 6-444 16,1 8-448-16</inkml:trace>
  <inkml:trace contextRef="#ctx0" brushRef="#br0" timeOffset="18866.25">26137 5536 1800 0,'0'0'635'0,"0"0"-302"16,0 0 38-16,0 0-141 15,-120-92-72-15,84 92-98 0,-2 16-50 16,-2 22-1-16,0 16 2 16,5 7-4-16,8-3 1 15,13-8-8-15,14-10-1 16,0-16-6-16,18-10-22 0,13-14 28 16,5 0 1-16,4-12 10 15,-4-12 5-15,0-4-13 16,-7-3 22-16,-4 6-3 15,-4 6-2-15,-5 12 2 16,-1 7-21-16,-1 4-18 16,1 25 17-16,3 12 1 15,6 5-7-15,5-2-14 16,8-6-123-16,27-16-123 16,-6-12-311-16,-5-10-275 0</inkml:trace>
  <inkml:trace contextRef="#ctx0" brushRef="#br0" timeOffset="19505.28">26661 5434 1955 0,'0'0'671'16,"0"0"-313"-16,0 0-63 16,0 0-130-16,-118 30-87 15,95 16-42-15,3 10 4 16,9 6-1-1,11-1-7-15,0-5-17 0,29-8-15 0,20-12 0 16,14-16-25-16,10-14 13 16,0-6 12-16,1-12-2 15,-12-20-7-15,-10-10 8 16,-12-10 0-16,-9-12 1 31,-8-12 0-31,-8-7 0 0,-7-1 9 0,-6 6-3 16,-2 16 36-16,0 17 42 15,0 23 33-15,-4 22-46 16,-4 6-71-16,-5 52-8 0,-1 37 1 16,5 5 6-1,3-6 1-15,6-8 0 16,0-24 0-16,13 1 0 0,9-7 8 16,5-18-8-16,0-18-6 15,1-16 6-15,3-4 0 16,3-18 23-16,2-18-1 15,4-10 11-15,4-12 0 16,1-9-18-16,1-2-4 31,-3 0-10-31,-7 13-1 16,-12 16 9-16,-11 16-9 16,-11 16 0-16,-2 8 0 0,-8 2 0 15,-21 24 0-15,-13 14 0 16,-8 6 0-16,1 2 0 15,5-2-24-15,13-6 7 16,12-5 16-16,19-9-11 16,0-2 12-16,39-4-1 15,14 2 1-15,17-4-2 16,9 0-2-16,2 0-52 16,-2-6-100-16,18-2-220 15,-24-4-498-15,-13-6-548 0</inkml:trace>
  <inkml:trace contextRef="#ctx0" brushRef="#br0" timeOffset="19810.88">28211 5364 1913 0,'0'0'677'16,"0"0"-173"-16,0 0-51 16,0 0-156-16,0 0-137 15,0 0-136-15,0 0-22 16,0 80-2-16,0 8-5 15,11 4 5-15,7-19 0 16,9-1-16-16,7-18-17 16,1-20 6-16,7-16 15 15,1-18 12-15,1-2 39 0,3-30-6 16,2-12 4 0,-2-14-7-16,-1-13-10 0,-3-2-20 15,-5-2 0-15,-7 13 0 16,-8 16 0-16,-13 24 0 15,-7 22-146-15,-3 12-347 16,0 66 124-16,0-6-439 16,0 0-441-16</inkml:trace>
  <inkml:trace contextRef="#ctx0" brushRef="#br0" timeOffset="20078.49">28802 5881 1453 0,'0'0'629'16,"0"0"-245"-16,0 0-26 15,0 0-122-15,0 0-70 16,134-82-86-16,-92 76-55 16,-9 6-15-16,-8 2-10 15,-14 22-9-15,-11 8-52 16,0 4 44-16,-27 4 16 16,-2-4 0-16,2-6 1 0,5-7 0 15,8-7 16-15,12-9 23 16,2 0 0-16,12-3 9 15,24-4 105-15,12 0-77 16,12 0-76-16,39-7-70 16,-15-7-219-16,-10-4-611 0</inkml:trace>
  <inkml:trace contextRef="#ctx0" brushRef="#br0" timeOffset="20307.14">29971 5111 2032 0,'0'0'750'16,"0"0"-263"0,0 0-147-16,0 0-37 0,0 0-119 15,0 0-184-15,0 0 0 16,-48 22-8-16,46 84 8 16,-1 1 0-16,3-7 0 15,0-16-7-15,0-22-11 16,0 3-134-16,0-4-107 15,0-12-266-15,0-21-226 16,-5-16-471-16</inkml:trace>
  <inkml:trace contextRef="#ctx0" brushRef="#br0" timeOffset="20670.71">29659 5478 1639 0,'0'0'816'15,"0"0"-318"-15,0 0-189 16,0 0-46-16,0 0-150 15,132-118-67-15,-52 102-28 16,5-3-17-16,-3 4 1 16,-8 1-2-16,-18 0 1 15,-16 3 4-15,-18 7 4 16,-11 4 17-16,-11 3-26 16,0 25-3-16,0 16 3 15,-11 12 0-15,0 8 6 16,8 4-2-16,3-6-3 0,17-12-1 15,22-11 0-15,13-20 11 16,6-12 10-16,1-7 48 16,-5-16 66-16,-9-18-29 15,-12-9-106-15,-8-7 0 16,-14-2 0-16,-9 0 0 16,-2 4 0-1,-18 4 0-15,-20 12 0 0,-10 12 0 16,-10 14 0-16,-19 20-236 0,13 18-299 31,20 2-437-31</inkml:trace>
  <inkml:trace contextRef="#ctx0" brushRef="#br0" timeOffset="21032.56">30869 5097 1793 0,'0'0'636'0,"0"0"-130"15,0 0-163-15,99-108 24 16,-75 108-115-16,-2 2-174 16,3 54-52-1,2 40-26-15,-4 36-1 0,0-3 0 16,-9-25-13-16,-5-34 14 16,-5-30-58-16,2-1-17 15,2-10 39-15,0-4 12 16,1-15 24-16,2-10 15 15,7-4 36-15,5-24 7 16,6-15-8-16,4-8-8 16,3-14 46-16,-3-9-88 15,0-4 0-15,1-7 0 0,-8 5 0 16,-1 8 0 0,-5 16 0-16,-9 20 0 0,-4 24 0 15,-5 12-99-15,-2 26-251 16,2 52 35-1,2-6-341-15,6-6-148 0</inkml:trace>
  <inkml:trace contextRef="#ctx0" brushRef="#br0" timeOffset="21238.16">31685 5522 1832 0,'0'0'365'0,"0"0"-180"0,0 0 89 16,0 0 32-16,0 0-82 15,2 142-90-15,-2-93-63 16,-4 3-15-16,-8-2-44 16,1 2-12-16,5-3-23 15,6 2-172-15,0-8-367 16,19-15-374-16</inkml:trace>
  <inkml:trace contextRef="#ctx0" brushRef="#br0" timeOffset="21364.15">32032 6043 2183 0,'0'0'471'0,"0"0"-301"16,0 0-170-16,0 0-92 16,0 0-1887-16</inkml:trace>
  <inkml:trace contextRef="#ctx0" brushRef="#br0" timeOffset="53465.07">24644 8275 1437 0,'0'0'272'0,"0"0"-24"16,0 0 36-16,0 0-66 15,0 0 7-15,-48-116-2 16,34 98 21-16,-1 4-33 15,1 4-61-15,3 2-18 16,2 4-33 0,4 2-34-16,3 0-10 0,2 2-28 0,0 0-1 15,0 0-2-15,0 0-12 16,0 0 15-16,0 0-12 16,0 0-14-16,16 12 9 15,15 10-10 1,11 6 9-16,14 6-9 15,11-2 0-15,9 0-1 0,-1-4 0 16,1-3-5-16,-7-7-15 31,-15-7-15-31,-16-3 23 16,-16-1 4-16,-11-5 9 16,-9-1 9-16,-2-1 1 15,0 0 7-15,0 0-13 16,0 3-3-16,0-3-1 0,0 4 0 15,0 0-8-15,0 6 8 16,-4 8 0-16,-19 8 0 16,-10 12 8-16,-13 10-7 15,-12 8-1-15,-10 11 0 16,-3 2 0-16,2 0-1 16,7-7 0-16,8-10 1 15,16-12 16-15,11-10-1 16,9-10 14-16,12-8-7 15,1-8-5-15,5-2 13 16,0-2-30-16,0 0 0 0,0 0 0 16,0 0 0-1,-2 0 0-15,-4-6-174 0,-3-6-1033 0</inkml:trace>
  <inkml:trace contextRef="#ctx0" brushRef="#br0" timeOffset="54335.81">22365 8440 927 0,'0'0'304'15,"0"0"-133"-15,0 0-30 16,0 0-45-16,0 0-38 0,0 0-29 15,0 0 11-15,85-14 39 16,-67 8 33-16,-3 0-17 16,1 2-27-16,1 0-7 15,4 2-7-15,8 2-36 16,13 0-12-16,14 0-6 16,15 2-66-1,29 10-55-15,30 4-24 16,25 0 35-16,10 2 43 0,-9-2 31 15,-11 2 15-15,-34-4 12 16,9 0-46-16,-35-2-182 0,-18-4-447 16</inkml:trace>
  <inkml:trace contextRef="#ctx0" brushRef="#br0" timeOffset="54738.28">28635 8636 816 0,'0'0'78'16,"0"0"-78"-16</inkml:trace>
  <inkml:trace contextRef="#ctx0" brushRef="#br0" timeOffset="55069.8">30254 8640 925 0,'0'0'210'15,"0"0"-89"-15,0 0-68 0,0 0-29 16,0 0-11-16,0 0 10 15,0 0 25-15,101 24 48 16,-88-20-36-16,10-1-49 16,-6-3-11-16,-3 0-659 0</inkml:trace>
  <inkml:trace contextRef="#ctx0" brushRef="#br0" timeOffset="56537.12">22300 8325 1318 0,'0'0'377'0,"0"0"-22"16,0 0-17-16,0 0-85 15,0 0-71-15,0 0-28 16,0 0-23-16,-58-19-36 16,41 42-5-16,-4 9-13 15,3 8-2-15,1 1-31 16,5-1-44-16,8-4 1 16,4-10-1-16,7-10-17 15,25-10-31-15,7-6 39 16,8-16 9-16,-2-16 10 15,-8-10-8-15,-10-4 8 16,-16-4 17-16,-11 2 39 0,-4 9 11 16,-30 11-2-16,-12 19-17 15,-10 9-14-15,-6 22-37 16,4 22-6-16,6 10-1 16,15 6-6-16,16-2 6 15,21-4-7-15,4-10 5 16,42-16-9-16,16-16 11 15,13-12 8-15,6-8-8 16,-6-26-26-16,-9-10 10 16,-24-8 0-16,-20-4 16 15,-22 0 12-15,-2 2-12 16,-34 11 8-16,-9 15 16 0,-4 18-8 16,-2 10 1-16,6 10-8 15,10 22-9-15,12 8 0 16,12 3-10-16,11-1 2 15,7-8 2-15,24-6 6 16,7-12 3-16,5-8-2 16,-6-8 1-16,-8 0-2 15,-10-4 0 1,-17-14 6-16,-2-8 12 0,-23-2-9 0,-14 0 10 16,-11 6 2-1,2 9-9-15,3 13-12 0,12 7-39 16,31 45-231-1,0-2-489-15,29-6-988 0</inkml:trace>
  <inkml:trace contextRef="#ctx0" brushRef="#br0" timeOffset="57698.65">30771 8845 1007 0,'0'0'896'15,"0"0"-515"-15,0 0 132 16,0 0-217-16,0 0-57 15,0 0-60 1,0 0-23-16,-64-72-57 0,39 70-32 16,-4 2-37-16,-2 4-19 15,-3 16 0-15,8 2-11 16,6 4-1-16,14-4-8 0,6-4-32 16,13-4-17-1,24-6-19-15,8-6 65 16,2-2 12-16,-2-2 1 0,-12-16 6 15,-9-6 43-15,-12-4 10 16,-12-2-2-16,0 0-17 16,-9 4-11-16,-18 10 0 15,-4 12-30-15,-6 4 1 16,2 7-3-16,8 18 1 16,10 5-7-16,15-2-10 15,2 0-10-15,33-8 2 16,13-4 2-16,10-10 5 15,-2-6 19-15,-8 0 0 0,-11-8 6 16,-16-14 9-16,-13-4 17 16,-6-4 1-16,-2 0-32 15,-25 2 14 1,-6 8-1-16,-9 12-14 0,-7 8 0 16,0 8-1-1,0 20-11-15,11 6 6 0,11-2-14 16,21-2 1-16,6-4-1 15,18-4 1-15,18-8 13 16,8-2-2-16,-1-8 8 16,-8-4 0-16,-8 0 0 15,-8-6 18-15,-10-12 21 16,-9-4-20-16,0-4 4 0,-9-4-7 16,-13 0-10-16,-4 6 5 15,-5 10-11-15,0 10-11 16,-4 4-16-16,7 12-30 31,1 12-39-31,5 14-123 16,6-8-237-16,7-4-298 0</inkml:trace>
  <inkml:trace contextRef="#ctx0" brushRef="#br0" timeOffset="60978.25">30466 10650 510 0,'0'0'807'0,"0"0"-653"16,0 0 96-16,0 0-73 16,0 0-3-16,0 0 27 15,0 0-15-15,0-36-35 16,-4 36-53-16,-7 0-56 0,-7 0-14 15,-7 0-19-15,-6 0-9 16,-11 4-34-16,-10 4-160 16,-50 3-138-16,11 0-41 15,-3-1-511-15</inkml:trace>
  <inkml:trace contextRef="#ctx0" brushRef="#br0" timeOffset="62972.75">21538 9966 978 0,'0'0'130'0,"0"0"-86"0,0 0 67 15,0 0-40-15,0 0-43 16,0 0 30-16,0 0 110 16,-7-24-6-16,7 22 31 15,0-2 21-15,0 2-48 16,0 0-31-16,0-2-56 15,11 2-8-15,10 0-10 16,8 0 24-16,8-1-16 16,11 3-24-16,10 0 8 15,8 0-26-15,10 0-9 0,4 0 3 16,5 0-10-16,4 0 56 16,5 3 8-16,4 1-11 15,2 2 11-15,4 0-31 16,1 2-21-16,0 2-8 15,-2 0-15-15,-10 0 0 16,-9 2 6-16,-5-2-6 16,-10-2 12-16,-5 2 12 15,1-2 9-15,2 2 2 16,2 0-20-16,9 2-5 16,6 2-2-16,12 2-2 0,4 2 2 15,5 0-7-15,-5-4 6 16,-4-1-7-16,-7-6-10 15,-8-1 10-15,-6-1 0 16,-4-1 1-16,-1 0 14 16,1-1-8-16,0 1-1 15,3 3-5-15,2-2 0 16,2 4-2-16,4-1 1 16,3-1 0-16,0 1 0 15,-1 1 0-15,-4-4 0 16,-6 4 0-16,-5-4 1 15,-9 2 4-15,-2-3-5 16,-7 2 0-16,-2-2 1 0,1 2-1 16,0 2 5-16,6 0-5 15,4 0-7-15,7 0 6 16,4 0 0-16,8 0-4 16,1 0 5-16,0 0 1 15,3-2 1-15,-8 0 5 0,1 0-7 16,-5 0 1-1,-4 0-1-15,-3-2 1 0,-4 2 0 16,-1 0 5-16,-4-2-6 16,1 2 0-16,-2 0 2 15,1 0-3-15,1 2 1 16,4-2 0-16,5 2 2 16,-1 2 5-16,6-2-1 15,-1 2 0-15,4-2-5 16,1 0 8-16,-1 0-8 15,2-4 5-15,-3 2 22 16,-3-4-5-16,-2 2-5 16,0-4 6-16,2 0-24 15,2 0 7-15,3 0-2 0,4 0-4 16,2 0-1-16,-2 0 1 16,-5 0-1-16,-1 0 8 15,-7 0-7-15,-7 0 5 31,-3 4-6-31,-4 0 0 0,3 0-6 16,2 0 12-16,2-2-6 16,9-2 8-16,1 0-7 15,3 0 3-15,6 0-4 16,-4 0-9-16,1 3 8 16,-5-2 0-16,-3 3-7 15,-1-2 7-15,-5 0 2 16,-2-2-1-16,-2 2 0 15,-3-2 2-15,-4 0 4 0,1 2-6 16,-6-2 8-16,0 2 25 16,-1-2-15-16,-3 0-3 15,-3 3-9-15,2-3-5 16,-6 1 1-16,1 2-1 16,-3-2-1-16,0 2 9 15,-4-3-7-15,-3 0-2 16,-6 1 1-16,-5-1-1 15,-1 0 9-15,-4 0-9 0,1 0 0 16,-2 0 0-16,2 0-25 16,0 0-131-16,-7 0-158 15,-2-1-505-15,0-3-727 0</inkml:trace>
  <inkml:trace contextRef="#ctx0" brushRef="#br0" timeOffset="63870.68">26117 9982 1371 0,'0'0'594'16,"0"0"-362"-16,0 0 131 16,0 0 103-16,0 0-261 15,0 0-61-15,0 0 15 16,13-84-32 0,-13 84-31-16,0 0-39 0,0 0-4 15,0 0-16-15,0 0-26 0,0 0-2 16,-2 0 13-1,-9 0-14-15,-4 0 1 0,-6 8-9 16,-8 10 1-16,-6 8 2 16,-10 6-3-1,-4 4 0-15,-4 2-1 16,1-2 2-16,6-2 6 0,6-6-7 16,11-6 0-16,11-4 2 15,7-8-2-15,7-2-1 16,4-3 1-16,0 3 1 15,6 2 37-15,19 2-14 16,6 3-3-16,9 4 0 0,6 3-14 31,3 4 2-31,5 2-9 0,1 0 0 0,-1 2 0 16,-3 0 0-16,-4-2 0 16,-11-2 0-16,-8-4 0 15,-7-4 0-15,-11-4 0 31,-4-6 0-31,-6-1 0 16,0-4 0-16,0-3 0 16,0 0 0-16,2 0 0 15,4 0 0-15,7 0 0 16,8 0-134-16,23-2-340 16,-3-2-501-16,-6 3-615 0</inkml:trace>
  <inkml:trace contextRef="#ctx0" brushRef="#br0" timeOffset="63965.06">26672 10680 975 0,'0'0'1154'0,"0"0"-902"15,0 0-59-15,0 0-193 16,0 0-615-16</inkml:trace>
  <inkml:trace contextRef="#ctx0" brushRef="#br0" timeOffset="90003.95">2219 8233 1530 0,'0'0'867'0,"0"0"-672"16,0 0 118-16,0 0-3 0,0 0-72 15,0 0-90-15,-21 6 37 32,15-6-1-32,-5-4-58 15,-12-16-126-15,-12-8 0 16,-15-14 0-16,-10-12 0 16,-4-11 0-16,-1-8 0 15,9-3 0-15,14 3 0 16,16 11 0-16,15 10 0 15,11 12 0-15,0 14 0 16,21 8 0-16,14 12 0 16,2 6 0-16,1 2-15 0,-3 26-44 15,-10 10-11-15,-16 14 24 16,-9 10 45-16,-22 10 1 16,-25 2 0-16,-11 3 5 15,-2-5-3-15,6-12 25 16,16-12 6-16,17-16-3 15,15-11 6-15,6-16-35 16,41-5 25-16,41-16 5 16,41-34-31-16,-1-2 0 15,-10 2 0-15,-27 8 0 16,-37 20-17-16,-9 4-92 0,-11 10-91 16,-25 13-251-16,-3 20-321 15,-5 3-115-15</inkml:trace>
  <inkml:trace contextRef="#ctx0" brushRef="#br0" timeOffset="90907.4">3259 7433 1868 0,'0'0'949'16,"0"0"-591"-16,0 0 138 15,0 0-301-15,0 0-109 16,0 0-86-16,0 0 0 16,-29 141 6-16,21 7 6 15,2-6 3-15,6-25-14 16,0-41 1-16,23-34-2 16,10-4-24-16,15-10-18 0,7-14-14 15,6-14 50 1,-1-28 6-16,-7-28 15 0,-4-28 2 15,-7-28 5-15,-13 3-2 16,-9 13 11-16,-11 22-2 16,-7 36-4-16,0 9 16 15,-2 19-14-15,0 13-27 16,0 55-20-16,0 40 20 16,2 4-6-16,3-3 6 15,2-16 0-15,4-22 0 16,0-5-24-16,5-4-47 15,-5-16 22-15,0-18 13 16,-2-16 36-16,2-2 7 0,5-20 29 16,1-22-12-16,8-8-22 15,0-4 20-15,-1 4-22 16,-2 16 1-16,-6 16-2 16,-1 18-19-16,-1 4-16 15,-1 30 24-15,3 11 7 16,1 6 5-16,2-1 0 15,3-8 0-15,5-12 0 0,2-9-1 16,4-16-2 0,1-5 3-16,-1-8 6 0,-2-20 11 15,-2-10-4-15,-2-8-1 16,-5-4 8-16,-4 3-10 16,-5 7 1-1,-6 15 16-15,-5 17-14 0,1 8-13 16,-1 12-27-16,0 22 10 15,4 10 16 1,5 6-7-16,5-4-1 0,2-6 8 16,4-8-80-16,3-14 3 15,2-9 14-15,-3-9 17 16,5-11 46-16,3-23 1 16,1-14 7-16,4-12 4 15,3-6-2-15,3-3 16 16,-5 9 13-16,-7 16 26 15,-2 16-4-15,-6 22-36 0,-4 6-16 16,4 20 5 0,1 20-13-16,3 10-1 0,2 7-8 15,-5 1-9-15,-4-4-102 16,-11-6-54-16,-9-10-50 16,-9-6 48-16,-26-12 47 15,-36-20-66-15,5 0-122 16,9-18-598-16</inkml:trace>
  <inkml:trace contextRef="#ctx0" brushRef="#br0" timeOffset="91034.32">4934 7417 2412 0,'0'0'713'0,"0"0"-530"0,0 0-183 16,-149-28-109-16,109 24-1133 0</inkml:trace>
  <inkml:trace contextRef="#ctx0" brushRef="#br0" timeOffset="91177.24">2960 7654 2664 0,'0'0'821'0,"0"0"-703"15,228-36-29-15,-92 15-89 16,1 3-539-16</inkml:trace>
  <inkml:trace contextRef="#ctx0" brushRef="#br0" timeOffset="93409.83">6145 8205 2479 0,'0'0'772'0,"0"0"-592"16,0 0-6-16,0 0 6 15,0 0-92-15,0 0-29 16,0 0-1-16,33-34-8 16,-9 2-20-16,7-10-29 15,0-6 7-15,1-4-8 0,-8 2 1 16,-3 6 15-16,-11 13-16 16,-7 15 0-1,-3 16 0-15,0 7 0 0,0 30 0 16,-5 17 0-16,-1 9 0 15,6 1 0-15,0-8 0 16,6-12-20-16,19-14 7 16,6-16-14-16,5-14 16 15,4 0 10-15,2-28 1 16,0-14 20-16,-4-10-8 0,1-6 13 31,-6-1-10-31,-2 5-15 0,-9 12 0 0,-4 19 0 16,-5 20 0-16,-1 7 0 15,1 36 0-15,-2 17 0 16,2 9 0-16,-2 2 0 16,3-8-68-16,1-12-38 15,1-17 26-15,2-18 55 16,2-13 19-16,2-2 6 16,3-26 48-16,6-14-15 15,3-8 18-15,1-4-15 0,3 0-26 16,-5 5 14-16,-2 16-15 31,-4 15-1-31,-2 15-8 0,-5 3-1 0,0 29 1 16,0 10 0-16,-3 10-14 15,4 1 14-15,-1-4-93 16,5-6-27 0,1-12 40-1,1-10-5-15,4-15 29 16,0-3 35-16,0-17 21 15,-2-15 20-15,2-12-6 16,-4-6 50-16,-2-6 8 0,-2 2-4 16,-8 8 17-16,-5 15 20 15,-4 19-33-15,-6 12-44 16,0 25-28-16,0 25 0 16,0 14-1-16,0 8 2 15,6 0-2-15,7-6-4 16,10-14-81-16,6-11-14 15,4-19 32-15,0-17 49 0,-1-5 19 16,-3-18 6 0,-9-19 15-16,-5-13 0 0,-5-9-20 15,-6-3 11-15,-4 2-12 16,0 6 0-16,0 12 40 16,0 13 16-16,0 14 14 15,0 11-37-15,2 4-32 16,13 0-1-16,14 4-8 15,14 7 8-15,12 4 6 16,13-8-5-16,5-4-2 16,2-3-8-16,-3 0-35 15,-12-21 8-15,-11-2 2 16,-14-8 28-16,-10 3 6 0,-11 2 0 16,-8 8 29-16,-6 8 8 15,0 10-8-15,0 0-29 16,-6 16-12-16,-8 18 4 15,1 12 7-15,1 8 2 16,10 4 5-16,2 1-6 16,0-5 0-16,16-8 0 15,9-8-5-15,2-10 5 16,-1-12-1-16,-2-9 2 16,-1-7 10-16,-10-7 3 15,-1-17-1-15,-10-12-5 16,-2-6-8-16,0-8-24 0,-12 0 9 15,-9 2-12-15,-6 7 12 16,-2 11 4-16,2 10-4 16,4 8 14-16,8 8-13 15,9 4 4-15,6 0-8 16,0 15 7-16,29 0 11 16,15-1 0-1,12-7-23-15,13-7-13 0,6 0-30 16,-1-26-32-16,-7-10 34 0,-9-11 41 15,-12-11 23-15,-7-24 1 16,-18 0 6-16,-9-9 23 16,-10 3-3-16,-2 22 9 15,-16 8 42-15,-9 24-6 16,-3 26-13-16,-1 12-44 16,0 54-14-16,7 42-2 15,15 35 1-15,7 9 0 16,7-22 0-16,15-35-1 15,0-37 0-15,2-14-37 16,12 0-45-16,5-8 4 16,5-6-1-16,1-16 40 15,-7-6 25-15,-4-16 15 16,-5-20 19-16,-7-12 25 16,3-7 8-16,-4 0-22 15,1 2-12-15,-6 15 33 16,-3 18 18-16,-1 20-33 0,-3 6-36 15,0 34 0 1,0 12 1-16,2 8 1 0,-1-3-2 16,-1-9-36-1,3-14-36-15,-4-12-21 0,3-16 61 16,1-6 32-16,-1-6 19 16,3-22 3-16,2-8-21 15,4-4 10-15,1-2-5 16,4 3-6-16,-2 8 36 15,2 8-5-15,0 9-2 16,0 12 10-16,0 2-20 16,2 2-2-16,4 16-13 15,3 2-2-15,7-2 7 16,1-1-9-16,0-8 1 16,3-6 2-16,-5-3-3 0,-6-4 0 15,-5-17 0-15,-9-9 0 16,-6-6 16-16,-7-8-15 15,-7-2 0-15,-2 2 8 16,0 6-8-16,-18 12-1 16,-8 16 0-16,-3 10-6 15,-4 18 5-15,2 26-17 16,6 12 18-16,9 8-1 16,14 2 1-16,2-5 0 15,27-10 0-15,14-11 1 16,15-13 12-16,11-15-13 15,3-12-11-15,1-2 11 16,-4-24 0-16,-7-12 2 0,-4-11 4 16,-10-9 21-16,-5-6 36 15,-10-2-42-15,-10 4 35 16,-7 12-56-16,-9 10 0 16,-5 13 0-16,0 14 0 15,-9 11 0-15,-7 2 0 16,-1 7 0-16,1 20 0 15,5 4 0-15,9 10 0 16,2 3 0-16,13 0 0 16,18-2 0-16,6 0 0 15,2-3 0-15,-3-3 0 0,-3-3-56 16,-8-1-64-16,-10-1 9 16,-11-3-27-16,-4-2-56 15,-15 0 1-15,-74 10-109 16,2-6-187-16,-9-6-238 0</inkml:trace>
  <inkml:trace contextRef="#ctx0" brushRef="#br0" timeOffset="93675.61">6632 7293 2970 0,'0'0'655'0,"0"0"-457"0,0 0-22 16,0 0-176-16,0 0-105 15,0 0-574-15,0 0-878 0</inkml:trace>
  <inkml:trace contextRef="#ctx0" brushRef="#br0" timeOffset="95373.83">12678 7405 2138 0,'0'0'587'0,"0"0"-300"16,0 0-13-16,0 0-108 15,0 0-97-15,0 0-68 16,0 0 9 0,-25 0-2-1,9 6-7-15,-1-2 17 0,-8-2 0 16,0-2 39-16,0-2 30 15,4-16 6-15,3-8 12 16,5-6-34-16,7-4-29 16,6-2 22-16,0 2-64 15,10 4 0-15,5 10 0 16,5 10 0-16,3 12 0 16,1 5 0-16,3 30 0 15,4 19 0-15,-2 14 0 0,-2 28 0 16,-19 22 0-1,-8-5 0-15,-4-13 0 0,-34-14-15 16,-11-20-17-16,-16 2 13 16,-10-3-4-16,-6-17 23 15,6-20 0-15,9-18 0 16,10-10 2-16,14-14 10 16,17-26 4-16,15-10 7 15,10-6-23-15,10 0 0 16,23 9 0-16,5 14-15 15,4 14 15-15,5 19-11 0,3 0 4 16,0 26 1-16,4 14 0 16,2 8 5-16,2 5 0 15,-1-3-22-15,-1-6-89 16,18-10-104-16,-16-12-156 16,-10-16-586-16</inkml:trace>
  <inkml:trace contextRef="#ctx0" brushRef="#br0" timeOffset="96067.13">13386 7895 629 0,'0'0'1895'0,"0"0"-1358"16,0 0-273-16,0 0 17 15,167 4-138-15,-89-11-107 16,0-15-26-16,-7-6-10 15,-18-4-45-15,-17-2 9 16,-22 0 5-16,-14 4 31 16,-18 4 9-16,-24 6 8 15,-12 12 13-15,-6 8 7 16,-1 6 2-16,6 26-4 16,10 14-14-16,12 10 28 15,17 6-5-15,16 3-14 16,2-4 10-16,41-8-22 0,20-11-9 15,34-14 2-15,41-20-11 16,32-8-77-16,8-28-94 16,-13-18-60-16,-36 0-18 15,-42 6-19-15,-20 4 10 16,-16 1 122 0,-5 1 112-16,-5 0 24 0,-10 2 205 15,-22 10 89-15,-9 6 30 16,-4 8-158-16,-25 6-62 0,-11 2-40 15,-7 12-46-15,-4 22-6 16,-3 14-11-16,5 8 0 16,11 5-2-16,11-5 1 15,19-4-20-15,8-14-37 16,22-12-39-16,25-20 27 16,11-6 20-16,2-28 8 15,-2-20 41-15,-10-18 18 16,-7-29 48-16,-14-27 26 15,-12-22-25-15,-8 12 14 16,-7 33-18-16,0 39-10 16,0 36 28-16,0 8-20 0,-7 8-61 15,1 8 0-15,-3 18 0 16,-1 32 0-16,2 32 0 16,1 33 0-16,3-5 0 15,4-10 0-15,0-14 0 16,0-22 0-1,22 1 0-15,7-3-81 0,8-18-138 16,37-30-92-16,-11-12-207 16,-1-2-411-16</inkml:trace>
  <inkml:trace contextRef="#ctx0" brushRef="#br0" timeOffset="97037.9">15514 7740 1965 0,'0'0'779'0,"0"0"-328"15,0 0-148-15,0 0-134 16,0 0-76-16,0 0-84 16,-125-60-9-16,80 70-9 15,1 18-7-15,1 6 2 16,10 0-29 0,11 0-8-16,15-5 16 0,7-10-40 15,20-9-6-15,20-7 33 16,11-3 29-16,3-11 17 0,-3-13 2 31,-6-4 10-31,-12 2 112 0,-8 4 23 0,-12 6 25 16,-9 6-4-1,-4 10-59-15,0 0-107 0,0 12 0 16,0 24 0-16,0 18 0 16,0 13 0-16,0 9 0 15,0 6 0-15,12 2 0 16,1-1 0-16,-2-7 0 15,-6-4 0-15,-5-6 0 16,0-8 0-16,-5-8 0 0,-17-8 0 16,-9-9 0-16,-5-11 0 15,-2-8 0-15,-2-13 0 16,2-1 0-16,7-30 0 31,13-34 0-31,18-44 0 0,43-47 0 0,30-11-18 16,7 20-51-1,-9 39-2-15,-17 49 31 0,-5 16-2 16,2 4 1 0,3 6 7-16,-3 8 15 0,-13 10 19 15,-12 8 1-15,-6 4 0 0,-7 2 11 16,1-4-12-16,-1 0 7 16,3-2-6-1,2-4 7 1,0 0 2-16,-5-4-4 15,-4 2 3-15,-6 2 12 0,-3 4 18 16,0 6 11-16,-7 0-13 16,-18 22-36-16,-4 16-2 15,-2 14 0-15,6 8 1 0,15 2-1 16,10-5-12 0,15-13-30-16,30-12-5 0,15-18-5 15,9-14 26-15,4-8 9 16,-6-26 18-16,-5-13 6 15,-12-7 33-15,-9-8 42 16,-9-4-1-16,-12 4-22 16,-7 7 14-16,-10 14-72 15,-3 13 0-15,0 13 0 16,-14 15 0-16,-6 0 0 0,0 15 0 16,0 14 0-16,9 10 0 15,11 3 0-15,0 4 0 16,25-2 0-16,13-4-20 15,10-2-26-15,6-6-37 16,-1-2-25-16,-8-2 9 16,-12-3 20-16,-15-3 37 15,-16-2 31-15,-2-2 11 16,-27 0 23-16,-12-2 16 16,-6-2-24-16,3-2-15 15,0-10-156-15,15-2-614 0,11 0-1323 16</inkml:trace>
  <inkml:trace contextRef="#ctx0" brushRef="#br0" timeOffset="97163.68">16898 7806 2176 0,'0'0'892'0,"0"0"-597"16,0 0-172-16,0 0-123 15,0 0-609-15</inkml:trace>
  <inkml:trace contextRef="#ctx0" brushRef="#br0" timeOffset="98030.03">12185 8678 973 0,'0'0'407'16,"0"0"-217"-16,0 0 66 15,-127-56 37-15,100 47-29 16,9 2-69-16,7 5 39 16,2 0-8-16,4 2-77 15,3 0 16-15,2 0-21 16,0 0-24-16,0 0 3 15,23-2-44-15,48 0 13 16,76-6-11 0,98-4-17-16,65-6-23 0,39-2-41 15,0 4 0-15,-40 2 0 16,-26 0 0-16,-52 4 0 16,-65 2 0-16,-66 0 0 0,-51 4 0 15,-36 0 0-15,-13 2-17 16,0 0-52-16,-27 2-130 15,-48 0-338-15,3 4-221 16,3 6-271-16</inkml:trace>
  <inkml:trace contextRef="#ctx0" brushRef="#br0" timeOffset="98377.28">11996 8885 1513 0,'0'0'545'15,"0"0"-207"-15,0 0 52 16,0 0-112-16,0 0-101 16,115-20-71-16,26-2 39 15,79-10-29-15,50-4-2 16,33-3-56-16,-3 6-20 15,-26 6-10-15,-14 8-13 0,-38 2 2 16,-55 5-17-16,-53 4 0 16,-50 2 8-1,-28 2 1-15,-12 0-3 0,-5 2 19 16,-11 2-7-16,-8 0-18 16,-35 6-168-16,-10 12-571 15,-13 4-1311-15</inkml:trace>
  <inkml:trace contextRef="#ctx0" brushRef="#br0" timeOffset="98700.39">10289 8941 1980 0,'0'0'918'16,"0"0"-576"-16,0 0-2 16,0 0-109-16,-169 128-93 15,63 21-38-15,-6 29-53 0,17 3-47 16,44-19 0-16,40-47 0 15,11-31 0 1,74-10 0-16,57-26 0 16,31-24 0-16,21-24-36 15,-46-10-465-15,-56-30-614 0</inkml:trace>
  <inkml:trace contextRef="#ctx0" brushRef="#br0" timeOffset="99740.66">10654 9621 1938 0,'0'0'531'0,"0"0"-424"16,0 0 178-16,0 0-52 15,0 0-68-15,125 22-80 16,-74-28-41-16,-6-20-20 16,-8-6 0-16,-12-6-17 15,-16 0 14-15,-9-2 69 16,-7 5-13-16,-26 7 2 15,-14 13-31-15,-6 15-30 16,-3 0-1-16,0 32-16 16,8 12-1-16,11 12 5 0,20 2-4 15,17-2 10-15,2-6-10 16,38-8 17-16,18-12 33 16,13-14-18-16,7-14-12 15,-5-2-16-15,-3-15-4 16,-15-16 10-16,-8-5-11 15,-11-8 0-15,-11 0 18 16,-7 2-18-16,-5 8 11 16,-7 12 29-16,1 16-11 15,2 6-16-15,4 18-5 16,6 24-8-16,4 10 22 16,4 6-22-16,2 0-1 0,2-9 0 15,3-13-29-15,-5-14-4 16,-2-14 7-16,-7-8 27 15,-1-12 2-15,-3-19-1 16,1-9 9-16,-2-4-10 16,3 2 1-16,-1 6 1 15,1 12-2-15,2 12-6 16,4 10 5-16,8 2-6 16,8 6 7-16,9 10 0 15,11 2 1-15,7-6-3 0,9-6 1 16,-1-6 1-16,-8 0 0 15,-9-12 2-15,-20-10-2 16,-16-6 8-16,-15-4-7 16,-7-4 10-16,-13-3-11 15,-18 6 0-15,-7 6 5 16,-1 14-4-16,2 13 7 16,3 8-8-16,5 32 1 15,10 12 1-15,11 10-2 16,8 0 0-16,10-6-6 0,26-12 4 15,10-14 2 1,10-14 0-16,2-14 0 16,0-2 0-16,-7-18 0 0,-9-10 0 15,-8-8 13-15,-5-4-13 16,-7-2 14-16,-4 2-1 16,-2 8-4-16,-6 9 7 15,1 16-16-15,1 7 0 16,-1 10 0-16,5 22 0 15,-1 10 0-15,3 2 0 0,-3-2 0 16,-3-8-23 0,-1-12-26-16,-3-11 22 0,2-11 27 15,3-3 12-15,7-23 9 16,7-10-4-16,7-8-2 16,5-4 19-16,3 4-34 15,1 8 0-15,-1 11 0 16,-6 17 0-16,-3 8 0 15,-8 13 0-15,-7 21 0 16,-5 8 0-16,-7 6 0 16,-3-2 0-16,-1-6-113 0,1-10-200 15,1-27-229 1,1-3-333-16,-1-9-626 0</inkml:trace>
  <inkml:trace contextRef="#ctx0" brushRef="#br0" timeOffset="99976.75">13199 9038 2340 0,'0'0'755'0,"0"0"-436"16,0 0-8-16,167 68-88 16,-94-12-75-16,3 14-148 15,-7 14 0-15,-13 8 0 16,-21 5 0-16,-24 1 0 15,-11-2 0-15,-40-8 0 0,-24-10-18 32,-15-13-168-32,-14-15-188 0,18-18-388 0,23-24-352 0</inkml:trace>
  <inkml:trace contextRef="#ctx0" brushRef="#br0" timeOffset="100111.18">14321 9400 2300 0,'0'0'1068'0,"0"0"-571"0,0 0-337 16,0 0-89-16,0 0-71 15,0 0-11-15,0 0-280 16,-73 72-479-16,24-37-885 0</inkml:trace>
  <inkml:trace contextRef="#ctx0" brushRef="#br0" timeOffset="100402.59">10999 10150 2205 0,'0'0'943'31,"0"0"-670"-31,0 0 36 16,0 0-74-16,0 0-104 0,281-40-131 0,-67 30 0 16,22-2 0-16,-9-2 0 31,-26 0 0-31,-20-2 0 16,-41 0 0-16,-42 2 0 15,-43 2-60-15,-26 4-168 16,-18-2-72-16,-37 2-24 15,-25 2-343-15,-22 4-434 0</inkml:trace>
  <inkml:trace contextRef="#ctx0" brushRef="#br0" timeOffset="100606.99">11109 10309 2242 0,'0'0'711'16,"0"0"-497"-16,0 0 73 0,173 0-65 15,10-10-67-15,43-2-101 16,21-2-38-16,4-5-8 16,-24 0-8-1,-6-9-152-15,-22-8-187 0,-64 5-441 16,-37 3-1295-16</inkml:trace>
  <inkml:trace contextRef="#ctx0" brushRef="#br0" timeOffset="100740.42">14201 10100 2572 0,'0'0'843'16,"0"0"-674"0,0 0-169-16,-140 0-639 0</inkml:trace>
  <inkml:trace contextRef="#ctx0" brushRef="#br0" timeOffset="118576.43">2274 11017 2290 0,'0'0'656'0,"0"0"-501"16,0 0 33-16,0 0-87 15,0 0-51-15,0 0-14 16,-11 30-35-16,11-28 23 15,0-2 17-15,0-5 85 16,0-20 12 0,-7-9-102-16,-8-2-17 0,1-1 26 15,1 7-33-15,5 10 12 16,2 10-10-16,6 8-14 16,0 2 0-16,6 0-27 0,15 4 24 15,8 4-5-15,7-4 9 16,7-4-1-1,-1 0 3-15,1-4 3 0,-6-14-2 16,-8-4-4-16,-7 0 0 16,-8 0 20-16,-8 4-18 15,-6 6 25-15,0 4-6 16,0 6-2-16,0 2 11 16,0 8-30-16,0 24-6 15,0 14-4-15,0 16 17 16,0 10-7-16,11 5 0 0,7 3 0 15,3-4-6 1,-6-4 2-16,-7-7-1 0,-8-7-4 16,0-8 5-16,-21-8-5 15,-17-6 8-15,-9-12-8 16,-5-12 0 0,4-12 12-16,5 0-3 0,12-18 12 15,18-10-12 1,13-6 26-16,13-8-26 0,38-4-11 15,39-15 10-15,34-9-22 16,-3 2-86-16,-11 8-55 0,-18 6-44 16,-32 8 44-1,-6-6 54-15,-9-5 93 0,-26 5 17 16,-19 8 86-16,0 10 108 16,-17 12 24-16,-5 12-74 15,1 10-38-15,4 18-56 31,5 30-32-31,6 20-2 0,6 17-16 0,0 5 1 16,10 2 14 0,13-8-15-1,6-10 0-15,0-13-4 16,-2-17-13-16,-7-14-2 0,-5-16-13 16,-4-14 25-16,1-2 7 15,-1-30 15-15,0-15 7 16,5-9-10-16,2-4-4 15,1 8 2-15,-1 12-10 16,-5 16-4-16,-1 16 3 16,-5 8 2-16,1 16 8 15,4 24 5-15,3 8-4 16,6 9-10-16,3-6-1 16,7-4-11-16,3-11 1 0,3-16-32 15,-1-16 17-15,-3-4 3 16,1-22 23-16,-5-16 7 15,-5-9-7-15,-1-7 14 16,-6 2 8-16,-3 6-2 16,-5 14 10-16,-3 16-12 15,-4 16-2-15,0 12-16 16,1 30 0-16,2 13 0 16,1 3 0-16,1-4 0 15,4-10 0-15,3-12-55 16,1-16 6-16,3-16 22 0,1 0-9 15,8-28 36 1,4-16 7-16,6-11-6 0,1-3 47 16,1 2-15-16,3 8-1 15,1 14-5-15,-1 20-8 16,-2 14-19-16,3 10 0 16,-5 26 0-16,-3 14 0 15,-8 6 0-15,-7 4 0 16,-13 1 0-16,-7-7-3 15,-2-8-79-15,-25-10-46 16,-33-22-73-16,8-12-141 16,-1-2-544-16</inkml:trace>
  <inkml:trace contextRef="#ctx0" brushRef="#br0" timeOffset="118710.35">3745 10764 2988 0,'0'0'679'0,"0"0"-398"0,0 0-133 16,0 0-148-16,0 0-80 0,0 0-471 16,0 0-2145-16</inkml:trace>
  <inkml:trace contextRef="#ctx0" brushRef="#br0" timeOffset="119104.03">5246 11053 2631 0,'0'0'631'0,"0"0"-407"0,0 0-81 0,0 0-43 15,18 110 16-15,-11-40-82 16,-1 7-33-16,2-9-1 15,0-9-29-15,3-14-29 16,3-15 28-16,1-18 3 16,6-12 27-16,3-10 38 15,8-26 34-15,5-12 36 16,5-9-27-16,3-1-20 16,2 6-61-1,-4 14 0-15,-6 16 0 0,1 18 0 31,-3 4 0-31,1 34 0 0,-3 16 0 0,-4 10 0 16,-8 2 0 0,-11-3 0-16,-10-7-3 15,0-10-90 1,-23-14-76-16,-18-12-29 0,-41-22-144 16,10-22-473-16,3-14-637 15</inkml:trace>
  <inkml:trace contextRef="#ctx0" brushRef="#br0" timeOffset="119278.66">5539 10798 2737 0,'0'0'757'0,"0"0"-426"0,0 0-60 16,0 0-271-16,0 0 0 16,0 0-51-16,0 0-480 15,133 74-1422-15</inkml:trace>
  <inkml:trace contextRef="#ctx0" brushRef="#br0" timeOffset="120174.2">6713 10722 2787 0,'0'0'702'15,"0"0"-356"-15,0 0-85 16,0 0-261-16,0 0 0 16,0 0 0-16,-16 136 0 15,16-33 0-15,5-5 0 16,-3-14 0-16,0-22 0 16,0-2 0-16,1-4 0 15,-1-19-32-15,0-19 17 16,2-16 15-16,3-2 0 0,4-28 8 15,7-17 31 1,4-7-39-16,7-2 0 0,7 2 0 16,4 10 0-16,2 12 0 15,5 18 0-15,4 12 0 16,1 8 0-16,-6 24 0 16,-3 12 0-16,-12 4 0 15,-16 4-87-15,-15-2-98 16,-8-1-25-16,-37-5 84 15,-18-11 69-15,-12-6 30 16,-6-11 27-16,8-12 25 16,13-4 31-16,22-2 79 0,24-18 1 15,14-5-26 1,43-2-38-16,47-14-62 0,37-7 5 16,28-10-15-16,-5 2-2 15,-33 10-4-15,-36 10-52 16,-28 12-11-16,0-2 21 15,-3 2 11-15,-8 2 37 16,-16 8 0-16,-9 3 6 16,-11 7 19-16,-4 4-25 15,-2 0-9-15,2 0-6 16,3 11 3-16,2 9 11 16,2 2 1-16,4 2 0 15,-2-4 0-15,0-2-2 0,-2-8-4 16,-5-4 6-16,-2-4 2 15,1-2 32-15,-3 0 17 16,0 0-1-16,0-10-21 16,0 0-29-16,3 0 0 15,-3 2-1-15,0 2 2 16,0 0 6-16,0 4-6 16,0 0 0-16,0 0 0 15,0 0 0-15,0 2-1 16,0 0 9-16,0 0 1 15,-6 0 28-15,-7 0-19 0,-7 6 2 16,-6 20-6 0,-5 8-15-16,2 12 14 0,6 4 2 15,9 2-4-15,14-2 8 16,0-3-19-16,32-11 5 16,17-8-6-16,16-14 0 15,9-12-9-15,3-2-44 16,-1-15-92-16,4-30-161 15,-20 3-370-15,-18 2-458 0</inkml:trace>
  <inkml:trace contextRef="#ctx0" brushRef="#br0" timeOffset="120543.68">8393 11161 1758 0,'0'0'697'16,"0"0"-122"-16,0 0-190 0,0 0-114 15,0 0-95-15,0 0-100 16,0 0-65-16,-14-34-11 16,6 54 1-16,-4 8 20 15,-1 8 18-15,2 4-18 0,4 2-3 16,7-2-7 0,0-4-11-16,14-5 0 0,21-9-1 15,12-8 1-15,6-10-1 16,7-4-25-16,-2-4 0 15,-4-18 11-15,-14-9-1 16,-15-2 16-16,-15-10 6 16,-10-3 2-16,0-6 16 15,-31 0-8-15,-11 0 7 16,-12 10 1-16,-6 12-4 16,-2 14-20-16,0 16 0 15,8 0 0-15,10 16 0 16,15 12-26-16,18 2-110 0,26 0-172 15,23-8-523 1,11-12-819-16</inkml:trace>
  <inkml:trace contextRef="#ctx0" brushRef="#br0" timeOffset="120969.97">8814 11026 2235 0,'0'0'753'16,"0"0"-394"-16,0 0-184 0,0 0-74 16,0 0-53-16,124-7-42 15,-70 3-5-15,0-4-1 16,-8-2 0-16,-8-2-15 16,-9-1-2-16,-11 3 17 15,-12 2 23-15,-3 3-2 16,-3 5 25-16,0 0 20 15,-3 0-49-15,-16 19-17 16,-10 14 0-16,-12 13 0 16,-3 10 15-16,-8 4-15 15,-1 2 7-15,6-6-7 16,8-5 1-16,12-11 2 16,13-12-3-16,14-9 0 0,4-10 34 15,35-9 3-15,17 0-2 16,13-14-8-16,6-6-26 15,1-2 13-15,-9 4-14 16,-11 6 0-16,-12 3 0 16,-15 8 0-16,-9 1 0 15,-7 0-1-15,-6 0-4 16,-7 1-14-16,0 5-236 0,0 1-636 16</inkml:trace>
  <inkml:trace contextRef="#ctx0" brushRef="#br0" timeOffset="122369.02">10763 11151 948 0,'0'0'573'0,"0"0"-237"0,0 0 131 15,91-114-124-15,-75 84 35 16,-9 6-86-16,-7 5-22 15,0 9-60-15,-11 6-65 16,-16 4-50-16,-6 14-56 16,-10 21-39-16,1 13 0 15,4 8 0 1,7 2 0-16,17-6 0 0,14-8 0 0,0-14 0 16,34-14-16-16,8-16 0 15,5 0 15-15,-4-28-2 16,-8-12 3-16,-12-10 12 15,-15-8 0-15,-8-4 0 16,0-4-12 0,-18 3 0-16,1 7 0 0,3 10 0 15,7 12 0-15,7 8 0 16,5 10 0-16,26 6 0 16,10 10 0-16,5 0 0 15,6 22 0-15,-6 22 0 16,1 28 0-16,-14 39 0 15,-18 35 0-15,-15 18 0 0,0 1 0 16,-12-11 0-16,3-18 0 16,9-9 0-16,0-25 0 15,17-25 0-15,10-30 0 16,4-11 0-16,12-3 0 16,6-9 0-16,2-10 0 15,-7-14 0 1,-10-18 0-16,-16-28 0 0,-16-15 0 15,-8-31 0-15,-52-30 0 16,-9 6 0-16,-3 13 0 16,1 23 0-16,19 36 0 15,0 6 0-15,13 12 0 16,18 16-252-16,19 10-908 0</inkml:trace>
  <inkml:trace contextRef="#ctx0" brushRef="#br0" timeOffset="123070.57">12073 10740 2320 0,'0'0'912'15,"0"0"-405"-15,0 0-150 0,0 0-357 0,0 0 0 16,0 0 0-16,0 0 0 31,-8 232 0-31,43-99 0 16,7-27 0-16,-1-36 0 15,-8-28 0-15,7-5 0 16,0-7 0-16,3-12 0 16,-10-18-9-16,-6-14 9 15,-7-30 0-15,-4-19 9 16,-3-25-9-16,-5 0 0 15,0-6 0-15,-2 3 0 0,-4 27 0 0,-2 14 0 16,0 32 0-16,0 18 0 16,0 56 0-16,0 15 0 15,0 12 0-15,7 10 0 16,7-19 0-16,3 2 0 16,1-20 0-16,-3-16 0 15,-1-18 0-15,-1-18 0 16,-1-4 0-16,3-19 0 15,5-17 0-15,2-11 0 0,5-3 0 16,2 4 0-16,-2 8 0 16,-3 16 0-16,1 18 0 15,-5 4 0-15,0 22 0 16,0 16 0-16,4 6 0 16,3-2 0-16,6-2 0 15,10-8 0-15,6-10 0 16,7-11 0-16,2-11 0 15,-7-3 0-15,-5-23 0 16,-5-7 0-16,-13-12 0 16,-5-3 0-16,-11-8 0 15,-12-4 0 1,0 6 0-16,-12 11 0 0,-17 21 0 16,-5 22 0-16,1 8 0 0,6 37 0 15,14 11 0-15,13 6 0 16,20-2 0-16,36-10 0 15,18-12 0-15,7-15-36 16,15-23-312-16,-22-13-400 16,-25-15-331-16</inkml:trace>
  <inkml:trace contextRef="#ctx0" brushRef="#br0" timeOffset="123242.97">11978 10888 2350 0,'0'0'962'16,"0"0"-640"-16,200 0-104 15,-30 0-71-15,-4 0-147 16,-39 0-36-16,-57 0-741 0</inkml:trace>
  <inkml:trace contextRef="#ctx0" brushRef="#br0" timeOffset="125370.15">2771 12887 2138 0,'0'0'299'0,"0"0"36"16,0 0 37-16,0 0-125 15,0 0-163-15,0 0-66 16,0 0-9-16,-4-23 28 16,4 32 1-16,0-3-10 15,0-2-10-15,0-1-12 16,0-3 17-16,0 0 17 16,0 0 34-16,0-17 14 0,-2 2-61 15,-12-3 3-15,-6 1-3 16,-11 9 14-16,-12 8-13 15,-5 3-28-15,-8 26 0 16,2 19 0-16,6 15 0 16,7 11 10-16,16 6-8 15,19 2 5-15,6-3 4 16,31-9-11-16,27-14 0 16,20-16 0-16,29-24 0 15,-2-16 6-15,2-8-6 16,-1-34-1-16,-23-16-5 0,8-32-12 31,-12-35 18-31,-24-27-1 0,-19 12 1 0,-27 33 17 16,-9 43-3-16,0 40-1 15,0 6 22-15,-9 10-35 16,-5 8 0-16,-1 18 0 16,1 36 0-1,1 30 0-15,7 4 0 0,6 7 0 16,0-1 0-16,17-14 0 15,16 3 0 1,10-15 0-16,4-13-11 0,4-18-25 0,1-19-21 16,-6-14-3-16,-6-4 15 15,-7-26 20-15,-8-12 25 16,-5-8 4-16,-5-1-3 16,-5 5 22-16,-3 10 4 15,-5 14 26-15,-2 12 14 16,0 6-56-16,2 8-11 15,2 24-9-15,8 8 9 0,3 7 1 16,12-1-1 0,6-8 0-16,9-10-1 0,3-14-38 15,-5-14 22 1,-4 0-5-16,-10-14 22 0,-12-16 1 16,-11-6 11-16,-3-6 14 15,-10-6 7-15,-21 1-24 16,-7 7 3-16,-6 10-12 15,-1 10 1 1,7 8 10-16,7 8-11 0,15 4 0 31,14 0 0-31,2 0-16 16,22 0 15-16,20 0-8 16,14 0 9-16,11-2 9 0,3-12-9 15,-4 0 0-15,-5 2 1 16,-15 4 7-16,-7 4-6 15,-10 4-2-15,-6 6 0 16,0 20-3-16,-1 12 3 0,3 8 0 16,1 6-1-16,-1-2-5 15,-5-2-30-15,-7-9-36 16,-11-9 9-16,-2-10 31 16,-2-8-2-16,-17-10 22 15,-6-2 12-15,2 0 1 16,8-6 14-16,6-6-9 15,9-2-6-15,4 0-1 0,35-2-38 16,19 0 18 0,17-2 19-16,12-4-7 0,7-4-7 15,-1-5-29-15,-8-1-12 16,-16-2 48-16,-20-2 9 16,-18 2 15-1,-20 0 79-15,-11 4-4 0,-4 4 3 16,-23 8-34-16,-6 12-19 15,-5 6-6-15,-1 20-34 16,6 20 0-16,8 14-12 16,12 6 13-16,13 1-2 15,9-7-7-15,36-8-10 16,20-14 9-16,33-18-53 0,28-14-44 16,-3-14-82-16,-11-17-86 15,-21-5-50-15,-26 3-49 16,-1-6 110-16,-6-3 181 15,-20 4 82-15,-18 6 195 16,-13 8 173-16,-7 6 15 16,0 10-82-16,-19 8-97 15,-7 0-97-15,-6 20-61 16,-5 18-40-16,-1 10-4 16,5 4 13-16,6 0-14 15,12-6-2-15,12-14 0 0,3-10-19 16,22-15 19-1,18-7-16-15,7-18 17 16,3-18 27-16,-2-15-27 0,-3-7 39 16,-7-12 1-16,-7-8-2 15,-11-8-4-15,-11-4-34 16,-7 3 0-16,-2 13 0 16,-2 20 0-16,-14 24 0 15,1 24 0-15,1 8 0 16,1 40 0-16,4 22 0 15,5 14 0-15,4 12 0 16,0 1 0-16,11-3 0 0,11-10 0 16,2-10 0-16,3-15 0 15,2-16 0-15,-2-12 0 16,2-15-110-16,4-10-182 16,-6-14-339-1,-9-8-561-15</inkml:trace>
  <inkml:trace contextRef="#ctx0" brushRef="#br0" timeOffset="126167.43">6769 12537 867 0,'0'0'1095'0,"0"0"-620"15,0 0 27-15,0 0-46 16,31-111-198-16,-16 91-54 31,1 4-60-31,3 8-78 0,6 6-37 0,6 2-29 16,7 24 0-16,5 20 0 15,-1 15 0-15,-7 13 0 16,-6 6 0-16,-13 0 0 16,-11-6-8-16,-5-11-17 15,0-17 11-15,0-16 14 16,-5-16 0-16,3-12 15 16,2-12 17-16,0-27-32 15,7-15 0-15,11-8 0 0,1-2 0 16,4 4 0-16,-1 12 0 15,-2 14 0 1,-2 16 0-16,-3 14 0 0,3 4 0 31,7 24 0-31,4 14 0 16,5 8 0-16,8 6 0 16,5-4 0-16,3-6 0 15,6-10 0-15,2-10-149 16,3-10-206-16,19-12-288 15,-13 0-232-15,-11-12-965 0</inkml:trace>
  <inkml:trace contextRef="#ctx0" brushRef="#br0" timeOffset="127265.55">8136 12695 1696 0,'0'0'749'16,"0"0"-211"-16,0 0-72 16,29-134-175-16,-29 95-111 15,-8 10-65-15,-24 8-54 16,-7 17-61-16,-11 4 0 15,-6 29 0-15,0 18 0 16,6 14 0-16,11 5 0 16,18-4 0-16,16-8 0 0,5-12 0 15,18-13 0-15,15-14 0 16,2-15 0-16,-1 0 0 16,-5-14 0-16,-5-12 0 15,-7-4 0-15,-7 0 0 16,-3 4 0-16,-3 6 0 15,-2 8 0-15,4 10 0 16,0 2 0-16,7 14 0 16,7 14 0-16,9 4 0 15,9 0 0-15,9-8 0 16,2-8 0-16,2-14 0 0,-7-2 0 16,-3-20 0-16,-5-16 0 15,-9-10 0-15,-4-10-3 16,-4-8 6-16,-11-9-3 15,-4-8 0-15,-4-8 0 16,0 3 0-16,-8 8 0 16,-7 18 0-16,-1 25 0 15,1 30 0-15,3 13 0 16,3 60 0-16,9 38 0 16,0 2 0-16,18-5 0 15,11-17 0-15,7-28 0 0,8-2 0 16,8-6 0-16,-2-22 0 15,-2-17 0-15,-9-11 0 16,-5-9 0-16,-5-18 0 0,-7-6 0 16,-1-3 0-16,-4 0 0 15,-3 4 0-15,-3 12 0 32,-3 10 0-32,-2 10 0 0,-2 12 0 0,-2 24 0 0,0 8 0 15,5 4 0 1,1-3 0-1,8-9 0-15,7-13 0 16,5-9 0-16,8-14 0 16,0 0 0-16,4-11 0 15,-5-14 0-15,1-5 0 16,-3-2 0-16,-4 0 0 16,-4 2 0-16,-5 6 0 15,-7 12 0-15,-3 10 0 16,-6 2 0-16,0 18 0 0,1 12 0 15,-1 6 0 1,10-2 0-16,3-5 0 0,8-10 0 16,6-10 0-16,7-9 0 15,-1-3 0-15,0-19 0 16,-4-8 0-16,-2-4 0 16,-2 0 0-16,-2 2 0 15,-5 4 0-15,-4 8 0 16,-3 10 0-16,-1 10 0 15,-1 0 0-15,1 26 0 16,1 8 0-16,5 2 0 0,5 0 0 16,6-5 0-1,5-9 0-15,6-12 0 0,3-9 0 16,3-1 0-16,2-10 0 16,-4-16 0-16,-1-8 0 15,-5-8 0-15,-7-4 0 16,-8-8 0-16,-10-2 0 15,-10 2 0-15,-5 4 0 16,0 15 0-16,-11 17 0 16,-9 18 0-16,-7 14 0 15,3 32 0-15,3 12 0 0,8 7 0 16,13-1 0-16,2-8 0 16,27-10 0-16,11-14 0 15,2-14-150-15,3-18-370 16,-11-7-255-16,-14-18-316 0</inkml:trace>
  <inkml:trace contextRef="#ctx0" brushRef="#br0" timeOffset="127438.75">8609 12298 2614 0,'0'0'778'0,"0"0"-434"15,0 0-139-15,156-26-142 16,27 26-63-16,-14 0-445 16,-16 0-1198-16</inkml:trace>
  <inkml:trace contextRef="#ctx0" brushRef="#br0" timeOffset="127977.68">11416 12435 2607 0,'0'0'738'0,"0"0"-392"15,0 0-64-15,0 0-159 16,-118 37-123-16,83 16 0 15,8 11 0-15,13 2 0 16,14-4 0-16,7-8 0 16,31-14 0-16,14-15-21 0,5-18 0 15,1-7 21-15,-11-15-11 16,-14-22 11-16,-15-9 14 16,-18-12 1-16,0-8 9 15,-20-4-24-15,-9-2 0 16,4 5 0-16,7 9 0 15,14 8 0-15,4 10 0 16,25 8 0-16,20 10 0 16,10 6 0-16,3 12 0 15,0 4 0-15,-7 24 0 0,-11 26 0 16,-13 36 0-16,-12 36 0 16,-12 41 0-1,-3 13 0-15,0-1 0 0,0-17 0 16,0-19 0-16,13-31 0 15,0-24 0-15,-1-32 0 16,-4-15 0-16,-1-8-29 16,-7-7-182-16,0-10-133 15,-49-16-221-15,-4-22-234 16,-7-7-532-16</inkml:trace>
  <inkml:trace contextRef="#ctx0" brushRef="#br0" timeOffset="128102.79">11387 13171 2329 0,'0'0'715'0,"0"0"-383"16,156-57-41-1,-56 31-158-15,31-2-98 0,23-6-35 16,-27 6-255-16,-26 2-616 0</inkml:trace>
  <inkml:trace contextRef="#ctx0" brushRef="#br0" timeOffset="128497.33">13063 12641 1582 0,'0'0'1254'32,"0"0"-642"-32,0 0-376 0,-88-119-38 15,62 101-57-15,-6 17-68 16,-3 1-73-1,-5 22 0-15,-4 19 0 0,-1 12 0 16,9 3 0-16,12 0 0 16,15-8 0-16,9-8 0 15,9-12 0-15,24-14 0 16,16-14 0-16,5 0 0 16,3-18 0-16,-3-14 0 15,-7-1 0-15,-7-8 0 16,-11 5 0-16,-6 2 0 15,-8 10 0-15,-4 12 0 16,0 12 0-16,0 8 0 0,3 26 0 16,5 10 0-16,8 4 0 15,9 2 0-15,11-10-107 16,28-13-390-16,-5-13-268 16,-5-14-510-16</inkml:trace>
  <inkml:trace contextRef="#ctx0" brushRef="#br0" timeOffset="129105.09">14186 12350 2053 0,'0'0'711'0,"0"0"-114"16,0 0-258-16,0 0-67 16,0 0-148-16,0 0-124 15,0 0 0-15,-125 16 0 16,89 50 0-16,7 10 0 15,7 1 0-15,13-7 0 0,9-10 0 16,14-16 0-16,21-14 0 16,14-18 0-16,6-12 0 0,3 0 0 15,0-26 0 1,-4-8 0-16,-8-6 0 0,-3-6 0 16,-7 0 0-16,-9 2 0 15,-7 9 0-15,-7 13 0 31,-6 18 0-31,-5 4 0 0,-2 33 0 0,0 11 0 16,0 10 0-16,4 0 0 16,10-6 0-16,5-10-59 31,8-14-58-31,2-16 51 0,0-8 65 0,2-8 1 16,-4-18 7-1,2-10 61-15,3-4 7 0,1 0 18 0,2-2-93 16,6 6 0-1,-1 8 0-15,-5 12 0 0,-1 16 0 16,-5 0 0-16,-4 27 0 16,-3 16 0-16,-7 5 0 15,-6 4 0-15,-4-6 0 32,-5-8-59-32,0-9-55 15,0-11 20-15,-3-13 50 16,-6-5 44-16,7-2 39 15,2-22 33-15,0-12 35 0,21-6-49 16,14-8-23-16,9-4-35 16,8 4 0-16,-5 8 0 15,-5 12 0-15,-11 12-23 16,-20 8-182-16,-9 6-341 16,-2 0-505-16</inkml:trace>
  <inkml:trace contextRef="#ctx0" brushRef="#br0" timeOffset="129236.73">14760 12216 2417 0,'0'0'693'0,"0"0"-172"16,0 0-391-16,0 0-130 16,0 0-27-16,0 0-797 0</inkml:trace>
  <inkml:trace contextRef="#ctx0" brushRef="#br0" timeOffset="130303.52">15790 12294 2131 0,'0'0'752'0,"0"0"-367"16,0 0-36-16,0 0-123 15,0 0-89-15,0 0-88 16,-127 14-16-16,84 30 1 16,8 8-34-16,8 5 0 0,16-6 0 15,11-2 0 1,20-11 0-16,29-14 0 0,13-10 0 15,11-14 0-15,4 0 0 16,-8-16-3-16,-7-12-5 16,-13-6 8-16,-11-3 11 15,-7 0-11-15,-6-2 0 16,-8 7 0-16,-1 8 0 16,-5 12 0-16,-7 12 0 15,2 2 0-15,-6 28 0 16,2 10 0-16,4 3 0 15,3-1 0-15,5-6 0 16,5-10 0-16,6-8 0 0,6-10 0 16,2-8 0-16,5 0 0 15,1-18 0-15,-4-6 0 16,-1-9 0-16,-3 0 0 16,-7 1 0-16,-4 2 0 15,-4 9 0-15,-10 10 0 16,-3 8 0-16,-3 3 0 15,0 17 0-15,0 12 0 16,-3 8 0-16,3 1-15 0,0-4-54 16,7-8-71-16,18-6 32 15,4-12 42-15,4-8 51 16,0 0 14-16,1-18 2 16,-5-10 27-16,-5-2 18 15,-1-5 13-15,-4 4 4 16,0 3-29-16,-4 6 10 15,-4 9-1-15,-4 13-20 16,-3 0-23-16,-2 14-1 16,3 16 1-16,2 8 1 15,6 1-1-15,10-3-36 16,6-6-61 0,10-10-23-16,6-14 54 0,0-6 30 0,-3-8 36 15,-7-24 3-15,-8-10 12 16,-4-13 33-16,-7-7 16 15,-3-8-23-15,0-8 2 16,5-4-7-16,0-1-4 16,1 9 10-16,0 14 24 15,-9 22-28-15,-3 26-38 16,-7 12 0-16,0 32 0 16,0 26 0-16,0 17 0 15,0 12 0-15,0 4 0 16,0-3 0-16,0-10 0 15,2-14 0-15,6-15 0 0,0-19 0 16,-4-16 0-16,-1-14 0 16,-3 0 0-16,0-28 0 15,0-12 0-15,0-8 0 16,6-5 0-16,12 5 0 16,11 6 0-16,9 12 0 15,2 12 0-15,1 10-59 16,-4 8-92-1,1 2-116-15,-11 14-245 0,-11-4-362 16</inkml:trace>
  <inkml:trace contextRef="#ctx0" brushRef="#br0" timeOffset="130444.79">16692 11881 2210 0,'0'0'522'0,"0"0"-177"15,0 0-279-15,0 0-66 16,174 48-642-16</inkml:trace>
  <inkml:trace contextRef="#ctx0" brushRef="#br0" timeOffset="130601.88">17982 12424 2684 0,'0'0'742'16,"0"0"-658"-1,0 0-66-15,0 0-18 0,0 0-352 16,0 0-1061-16</inkml:trace>
  <inkml:trace contextRef="#ctx0" brushRef="#br0" timeOffset="130908.22">15743 13243 3055 0,'0'0'708'0,"0"0"-577"16,0 0 71-16,0 0-202 15,247-59 0-15,-13 35 0 16,31 2 0-16,-8 0-9 16,-66 6-9-16,-75 6-44 15,-49 6-10-15,-29 2-46 0,-16 2 1 16,-20 0-20 0,-4 0-64-16,-67 20 11 0,-69 12-494 15,11-4-51-15,0 2-918 0</inkml:trace>
  <inkml:trace contextRef="#ctx0" brushRef="#br0" timeOffset="131066.84">15905 13447 1640 0,'0'0'676'0,"0"0"-177"15,0 0-132-15,0 0 6 16,0 0-87-16,128-10-121 16,76-32-75-16,26-2-90 0,-7 5 0 15,-36 10 0-15,-58 11 0 16,-37 6 0-16,-34 6-65 15,-7 3-265-15,-11 2-344 16,-7-2-454-16</inkml:trace>
  <inkml:trace contextRef="#ctx0" brushRef="#br0" timeOffset="131206.72">17976 13271 3055 0,'0'0'617'0,"0"0"-405"0,0 0-158 0,0 0-54 15,0 0-1080-15</inkml:trace>
  <inkml:trace contextRef="#ctx0" brushRef="#br0" timeOffset="137702.17">2116 15115 2111 0,'0'0'611'0,"0"0"-320"16,0 0 182-16,0 0-189 15,0 0-136-15,0 0-50 16,-103-50-18-16,55 20-80 15,-17-8 0-15,-13-10 0 16,-14-10 0-16,-8-13 0 16,0-6 0-16,7-12 0 15,14 1 0-15,26 4 0 16,27 10 0-16,26 11 0 16,6 17 0-16,38 12 0 0,17 16 0 15,3 18 0-15,1 0 0 16,-12 38 0-16,-15 18 0 15,-26 35 0-15,-26 29 0 16,-34-8 0-16,-15-6 0 16,-7-17 0-16,12-25 0 15,1 2 0-15,3-6 0 16,21-20 0-16,21-18 0 16,12-22 0-16,54-4 0 15,54-42 0-15,38-18 0 16,1 0 0-16,-26 10 0 0,-41 22 0 15,-31 14 0 1,-4 0 0-16,-6 1 0 0,-9 12 0 16,-26 5-96-16,-4 9-515 15,0 12-818-15</inkml:trace>
  <inkml:trace contextRef="#ctx0" brushRef="#br0" timeOffset="138237.51">3152 14383 2531 0,'0'0'715'0,"0"0"-466"16,0 0 39-16,0 0-116 15,0 0-116-15,9 157-4 16,-2-15-19-16,-1 19-33 15,3-27 0-15,5-36 0 16,1-44 0-16,3-20 0 16,7-6-33-16,4-10 22 15,0-9-10-15,2-9 21 16,-2-36 6-16,-3-21 6 0,-3-13-1 16,-3-6 11-16,-5-2-8 15,-1 10-14-15,-3 15 0 16,-5 25 0-16,4 28 0 15,1 5 0-15,7 45 0 16,6 16 0-16,9 12 0 16,8 4 0-16,3-10-36 15,5-18-23-15,0-22 46 16,0-19-3-16,-7-13 16 16,-6-22 48-16,-9-19 28 15,-9-17-76-15,-10-18 0 0,-3-22 0 16,-5 0 0-16,0-1 0 15,0 9 0-15,0 30 0 16,0 14 0-16,0 24 0 16,2 22 0-16,8 22-80 15,16 58-251-15,-2-4-431 16,3 0-411-16</inkml:trace>
  <inkml:trace contextRef="#ctx0" brushRef="#br0" timeOffset="138504.47">4344 15101 1495 0,'0'0'991'0,"0"0"-612"0,0 0-37 16,0 0-11-16,0 0-146 15,0 0-125-15,134-110-32 16,-87 56-2-16,-7-4-26 16,-9-1 13-16,-19 9-4 15,-12 6 5-15,-12 14 26 16,-28 20 8-16,-12 10-1 15,-6 36-5-15,3 25-42 16,8 15 23-16,16 6-23 16,22-2 10-16,9-12 3 15,32-12-13-15,23-19 0 16,21-15 0-16,42-22-98 16,-16 0-217-16,-17-18-736 15</inkml:trace>
  <inkml:trace contextRef="#ctx0" brushRef="#br0" timeOffset="138777.44">5853 14379 1487 0,'0'0'1968'16,"0"0"-1614"-16,0 0-67 0,0 0-287 31,0 0 0-31,0 0 0 0,-3 147 0 16,3-9 0-16,11 18 0 15,-1-23 0-15,-2-37 0 16,-3-38 0-16,3-18 0 16,19-5-300-16,-2-9-640 15,2-16-525-15</inkml:trace>
  <inkml:trace contextRef="#ctx0" brushRef="#br0" timeOffset="139030.07">6385 14488 2550 0,'0'0'696'16,"0"0"-377"-16,0 0-22 16,-150 92-63-16,98-40-234 15,-4 0 0-15,2 0 0 16,-2 1 0-16,6-13 0 15,7-12 0-15,14-8 0 16,13-14 0-16,14-6-8 16,2-2-5-16,9-18-8 15,16 0 19-15,8 4 2 16,2 3 3-16,3 13 12 16,1 0-7-16,-2 13 1 15,1 17-9-15,2 4 0 0,3 6-1 16,1-2-79-16,18 2-388 15,-10-14-330-15,-8-8-465 0</inkml:trace>
  <inkml:trace contextRef="#ctx0" brushRef="#br0" timeOffset="140101.29">6539 14913 1415 0,'0'0'1073'0,"0"0"-490"15,0 0-121-15,-5-116-167 0,5 81-119 16,23 3-84-16,6 4-92 15,8 8 0-15,5 10 0 16,4 10 0-16,-7 4 0 16,-1 32 0-16,-9 10 0 15,-9 12 0-15,-9 3-17 16,-5-1-34-16,-6-6 5 16,0-12-16-16,0-14 32 15,0-14-1-15,0-12 31 16,0-2 16-16,12-20 7 15,11-12 5-15,6-8 2 16,2-4-9-16,0 8 0 16,-4 8 0-16,-3 10 3 0,-6 14-3 15,-1 4-21-15,-3 10 1 16,1 18-1-16,2 8-5 16,0 2-29-16,3-2-38 15,7-6-56-15,2-10-74 16,7-12 16-16,3-8 72 15,2 0 68-15,1-22 37 16,-2-8 9-16,-1-6 40 16,-6-2 56-16,-2 2 30 15,-6 6 7-15,-6 8 4 16,-3 12-35-16,-7 10-50 16,-3 2-25-16,1 28-10 15,-2 10 1-15,0 10 0 0,3 0-17 16,5-4-1-16,10-8-18 15,8-8-42-15,4-16 10 16,8-10 20-16,1-4 21 16,-2-4 9-16,-3-18 2 15,-6-4 13-15,-8-8 19 16,-8 0-8-16,-10-10 11 16,-7 2-17-16,0 2-2 15,-15 6 6-15,-12 6-9 16,-9 7 3-16,-4 11-18 0,-5 9-3 15,6 1-9-15,3 0-17 16,11 6-2-16,19-1 10 16,6 2-39-16,17-7-29 15,28 0 32-15,13 0 35 16,9-12 22-16,-3-6 0 16,-1-1 17-16,-12 6 46 15,-11 4-9-15,-9 4 0 16,-8 5-19-16,-8 0-26 15,1 23 1-15,-1 9-10 16,1 11-14-16,6 3-38 0,3-2-67 16,6-6 5-16,2-8 59 15,3-12 23-15,0-10 32 16,-3-8 15-16,-1-4 66 16,-7-22 36-16,5-2-53 15,-6-6-13-15,1 0 5 16,-2 5-40-16,-6 6 22 15,-5 10-22-15,-6 9-7 16,-2 4-1-16,-2 13-7 16,3 14-1-16,4 12 0 15,2 1-3-15,10-4-21 0,8-10-36 16,10-8-14-16,8-10 35 16,4-8 3-1,3-4 25-15,-6-18 10 0,-2-4 2 16,-7-10 13-16,-7-2 10 15,-8-8 7-15,-7-7 23 16,-9-2-19-16,-8-6 4 16,-2 5 25-16,-25 8-64 15,-6 16 0 1,-6 16 0-16,-9 16 0 0,10 22-185 0,13 4-988 16</inkml:trace>
  <inkml:trace contextRef="#ctx0" brushRef="#br0" timeOffset="141368.96">9914 14147 2049 0,'0'0'621'16,"0"0"-141"-16,0 0-124 15,7-104-36-15,-7 91-50 16,0 13-270-16,0 17 0 15,-4 45 0-15,-9 38 0 16,5 28 0-16,6-3 0 16,2-25 0-16,0-30 0 0,16-24 0 15,11 2 0-15,6-4 0 16,9-3 0-16,8-22 0 31,-2-19-12-31,2-1-8 16,-8-34 5-16,-2-11 15 15,-8-16-1-15,-9-8 2 16,0-8-1-16,-7-2 21 16,-3 1-12-16,-2 15 8 15,-4 16-17-15,-3 26 0 16,-4 22 0-16,0 16 0 0,0 40 0 16,0 22 0-16,-2 11 0 15,0 1 0-15,2-6 0 16,0-12 0-16,0-19 0 15,13-17 0-15,5-22 0 0,4-14 0 16,5-4 0-16,2-31 0 16,4-7 0-16,5-6 0 15,0 2 0-15,0 8 0 16,2 12 0-16,-5 18 0 16,2 8 0-16,-4 16 0 0,0 20 0 15,3 8 0-15,6 4 0 16,9-6 0-16,5-3 0 15,11-9-20 1,2-10-92-16,2-11-47 0,-3-9 24 16,-10 0 61-16,-12-18 62 15,-13-9-1-15,-10-14 13 16,-15-3 27-16,-8 0 2 16,-2 2 11-16,-27 10 20 15,-13 16 9-15,-9 16 8 16,-5 0-40-16,-2 32 10 0,9 12 11 15,8 6-34-15,18 2 3 16,13-2-15-16,10-9-12 16,16-7 0-16,22-16-11 15,13-10 11-15,5-8-1 16,-1-6 9-16,-3-14-2 31,-10-10 0-31,-8 3 4 0,-12 5-10 0,-6 11 0 16,-5 8 0-16,-5 3 0 15,4 3 0-15,0 17 0 16,9 0 0-16,4-2 0 16,14-6-47-16,3-8-67 15,2-4 5-15,1-14 44 16,-8-18 36-16,-4-13 29 0,-6-9 20 16,-8-8 35-16,-3-6 31 15,-3-4-11-15,-2-2 6 16,-3 6-34-16,4 14-47 15,-4 15 0-15,-4 29 0 16,0 10 0-16,1 36 0 16,-3 22 0-16,0 15 0 15,2 11 0-15,0-4 0 16,0-4 0-16,3-9 0 0,0-13 0 16,-1-18 0-1,-2-14 0-15,2-16 0 0,-1-6 0 16,-1-16 0-16,0-22 0 15,4-8 0 1,10-7 0-16,9 3 0 0,6 0 0 16,9 14 0-16,5 14 0 15,-5 18 0-15,-2 4 0 16,-14 10-72-16,-21 22-201 16,-3-2-259-16,-16-8-492 0</inkml:trace>
  <inkml:trace contextRef="#ctx0" brushRef="#br0" timeOffset="141573.81">9881 14368 3014 0,'0'0'728'15,"0"0"-509"-15,0 0-84 16,185-31-135-16,-94 17 0 0,30-4 0 16,-25 2-473-1,-21 2-949-15</inkml:trace>
  <inkml:trace contextRef="#ctx0" brushRef="#br0" timeOffset="143176.19">13725 14852 1405 0,'0'0'533'16,"0"0"-144"-16,0 0 140 15,115 7-210-15,-84-7 3 16,-4 0-70-16,2-8-99 16,-2-18-32-16,2-6-48 15,-2-9-73-15,-3-7 0 16,-6-6 0-16,-12-4 0 15,-6 0 0-15,-6 6 0 0,-26 10 0 16,-7 20 0 0,-5 19 0-16,1 10 0 0,7 37 0 15,11 14 0-15,17 10-8 16,8-4 16-16,13-2-8 16,20-8 0-16,12-10 0 15,4-13-3-15,2-13 3 16,1-13 0-16,-4-5-8 15,-1-9 4-15,-7-22 3 16,-2-6 1-16,-4-8 0 16,0-9 4-16,-5 0-4 15,-1 6 0-15,-4 10 9 0,-1 20-6 16,-3 18-3-16,0 12 0 16,0 32 0-16,0 14 0 15,2 10 0-15,5-2 0 16,0-7 0-16,2-11 0 15,0-16 0-15,-4-18 0 16,-1-14 0-16,-4 0-12 16,-4-28 12-16,-1-11 0 15,1-6 12-15,1-10-12 16,6 3 0-16,4 2 0 16,6 10 0-16,0 10 0 0,3 14 0 15,1 10 0-15,0 6 0 16,1 0 0-16,1 10 0 15,3 4 0-15,3 0 0 16,0-8 0-16,4-6 0 16,-5 0 0-16,1-6 0 15,-9-16 0-15,-9-6 0 16,-10-2 0-16,-10-9 0 16,-7 6 0-16,0 3 0 15,-18 7 0-15,-9 18 0 16,-6 5 0-16,2 26 0 0,2 20 0 15,14 12 0-15,15 4 0 16,2-2 0-16,35-8 0 16,17-12 0-16,11-16 0 15,6-16 0-15,0-8 0 16,-9-14 0-16,-11-16 0 16,-11-8 0-16,-15-4 0 15,-7 0 0-15,-7 2 0 16,-5 2 0-16,0 14 0 15,-4 12 0 1,0 12 0-16,2 16 0 0,3 24 0 16,4 8 0-16,3 6 0 15,6-4 0-15,2-6-32 16,2-16-89-16,3-14 23 16,-2-11 13-16,-4-3 32 15,4-18 53-15,-2-13 0 16,-1-3 0-16,2-2 12 15,1 2-10-15,-5 8 37 16,-3 8-11-16,-3 14 11 16,-5 4-7-16,-3 14-14 15,4 16 5-15,1 4-23 0,3 4 0 16,7-10 0-16,6-6-10 16,4-9-26-16,5-13 19 15,1 0 10-15,0-21 7 16,-4-7 1-16,-2-12 23 15,-4 0 37-15,-5-4 1 16,-2 4 8-16,-7 4-22 16,-1 12-48-16,-6 16 0 0,-1 8 0 15,-3 24 0-15,-2 28 0 16,0 32 0-16,0 37 0 16,0 27 0-1,0 8 0-15,2-9 0 0,-2-35 0 16,0-36 0-16,0-22 0 15,0-6-24-15,-13 6 6 16,-5-5 18 0,-2 1 0-16,-4-24 25 0,-5-12-8 15,-5-14-17-15,-1-10 0 16,-2-20 0-16,12-16 0 0,13-7 0 16,18-29 0-1,75-24 0-15,52-32 0 0,31-1-81 16,-2 15-173-1,-44 44-421-15,-47 40-566 0</inkml:trace>
  <inkml:trace contextRef="#ctx0" brushRef="#br0" timeOffset="144508.28">17287 14811 2013 0,'0'0'669'0,"0"0"-423"0,0 0 74 16,0 0-155-16,0 0-111 15,130-31-35 1,-90 17-17-16,-5-4 10 0,-8-8-11 16,-8 0 11-16,-9-2 11 15,-10-2 25-15,-2 6 28 16,-27 2-13-16,-12 6-3 16,-5 14 23-16,-6 2-20 15,2 10-8-15,7 22-8 16,11 14-23-16,17 6 17 0,15 4-41 15,9 3 0 1,35-7 0-16,22-10-8 0,11-14-59 16,14-12-77-16,5-16-98 15,0 0 25-15,-3-30 18 16,-6-8 49-16,-6-10 48 16,-10-9 68-1,-9-3 34-15,-10 0 57 0,-14 4 86 16,-16 8 46-16,-15 8 16 15,-7 12 11-15,-19 12-34 16,-18 16-79-16,-12 0-35 0,-7 34-68 16,3 16 0-16,3 12 0 15,17 4 0 1,16 2 0-16,17-5 0 0,6-15-68 16,32-16-14-16,11-18 13 15,4-14-18-15,1-28 58 16,-7-20 23-16,-7-20 6 15,-9-21 60-15,-6-31-9 16,-8-23-9-16,-5-9-7 16,-8 26-29-16,-4 32 24 15,0 43-2-15,0 22 20 0,-6 12-7 32,-6 17-41-32,-1 10 0 15,-5 65 0-15,2 41 0 16,10 36 0-16,6 14 0 15,0-27 0-15,15-37 0 16,5-40 0-16,3-13-51 16,13 1-117-16,8-6-126 15,9-12 35-15,10-20 13 16,-1-12 46-16,0-18 117 16,-3-26 60-16,-11-10 23 0,-3-8 20 15,-7-9-19-15,-9 3 56 16,-9 6 68-16,-13 10 52 15,-7 11 26-15,-9 14-20 16,-24 13-15-16,-10 10-51 16,-4 4-60-16,2 22-12 15,8 18-33-15,8 2-10 16,14 4-4-16,15 0-10 16,0-8 0-16,23-10-33 15,13-10-46-15,5-16 32 16,1-2 34-16,-7-10 25 0,-4-14 15 15,-4 0 81-15,-9 0 21 16,-7 8 58-16,-4 8-175 16,-5 8 0-16,-2 6 0 15,0 30 0-15,0 12 0 16,0 16 0-16,0 13 0 16,0 5 0-16,0 4 0 15,-5-2 0-15,1-3 0 16,-5-8-3-16,1-4 2 15,-6-11-31-15,-1-8 28 16,-8-14-2-16,-4-10 12 16,-2-12 7-16,-4-14 14 15,0 0-27-15,4-4 0 0,8-20 0 16,15-2 0-16,6-12 0 16,20-8 0-16,33-8 0 15,19-12 0-15,13-10 0 16,8 3 0-16,-4 1 0 15,-7 6 0-15,-11 6 0 16,-13 1 0-16,-12 4 0 16,-13-2 0-16,-11-5 0 15,-9 0 0-15,-13-2 0 16,0 0 0-16,-13 12 0 0,-18 16 0 16,-7 19 0-16,-4 17 0 15,2 26 0-15,4 31 0 16,12 11 0-1,16 8 0-15,8-2 0 0,32-6 0 16,19-9 0-16,16-19 0 16,9-16 0-16,-3-12 0 15,-6-12-51-15,-11 0-42 16,-21-18-86-16,-33-10-118 16,-2 6-275-16,-11 4-424 0</inkml:trace>
  <inkml:trace contextRef="#ctx0" brushRef="#br0" timeOffset="146397.94">2397 16094 2271 0,'0'0'722'0,"0"0"-546"16,0 0 71-16,0 0-70 15,0 0-118-15,0 0 1 16,-9 140-9-16,18-68-3 16,-2 5 1-16,-1-1-35 15,-2-14-2-15,4-12-12 16,-2-14 1-16,-1-16 11 16,3-14-11-16,0-6 22 0,2-10 44 15,3-20-4-15,1-14-20 16,1-2-43-16,1-6 0 15,-5 12 0-15,-2 16 0 16,0 20 0-16,4 4 0 16,4 26 0-1,2 20 0-15,6 12 0 0,-1 0 0 16,-3-6 0-16,-4-10 0 16,-1-16 0-16,-3-12 0 15,-4-10 0-15,2-4 0 16,5-14 0-16,2-22 0 15,6-8 0-15,8-14 0 16,1 4 0-16,0 2 0 0,1 16 0 16,-3 22 0-16,-4 14 0 15,0 10 0-15,-2 30 0 16,4 12 0-16,-2 2 0 16,5 0 0-16,1-10 0 15,-2-4-18-15,-4-13-164 16,-11-22-200-1,-10-5-304-15,-6 0-102 0</inkml:trace>
  <inkml:trace contextRef="#ctx0" brushRef="#br0" timeOffset="146570.81">2747 15927 2522 0,'0'0'799'16,"0"0"-631"-16,0 0 81 15,0 0-249-15,0 0-24 16,0 0-457-16,129 18-713 0</inkml:trace>
  <inkml:trace contextRef="#ctx0" brushRef="#br0" timeOffset="148137.04">4562 16214 1657 0,'0'0'388'0,"0"0"-7"16,0 0 125-16,0 0-228 15,0 0-35-15,0 0-30 0,0 0-32 16,-15-78-44 0,-7 78-25-16,-7 28-112 15,-9 16 0-15,0 18 0 0,4 11 0 16,10 3 0-16,13-4 0 15,11-6 0-15,2-12 0 16,29-14 0 0,12-18 0-16,5-18-12 0,8-4 12 15,2-12 3-15,-6-16-3 16,-6-8 0-16,-10-4 9 16,-9-4-9-16,-11 4 0 0,-8 4 0 15,-6 14 0 1,-2 8 0-16,0 14 0 0,0 0 0 15,3 32 0-15,3 8 0 16,6 4 0-16,3 0 0 16,5-4 0-1,3-12 0-15,6-14-21 0,0-10-5 16,-1-4 14-16,1-6-7 16,-2-20 17-16,0-6-11 15,-3-2 1-15,1 2 10 0,-8 0-2 16,-1 12 4-16,-3 10-2 15,-3 10 2-15,-1 0 0 16,1 26 0-16,6 10 0 16,4 4 4-16,11-4-4 15,12-10-6-15,10-12 5 16,9-14-54-16,6-10 2 16,-2-24-1-16,-8-12 24 15,-11-12 29 1,-12-4 0-16,-16 0 1 15,-13-13 30 1,-6 3 24-16,0-4 9 0,-17 8-30 16,-4 10 1-16,3 23 31 15,3 30-34-15,3 10-31 16,6 62 0-16,6 39 0 16,0 33 0-16,20-9 0 15,5-28 0-15,-6-38 0 16,2-30 0-16,-1-6 0 15,-1-6 0-15,2-12 0 16,-8-10 0-16,-4-2 0 16,-4-24 0-16,-3-14 0 15,2 0 0-15,1-8 0 16,8 6 0-16,7 2 0 16,11 10 0-16,41 3-228 0,-7 14-591 15,-3 7-1037-15</inkml:trace>
  <inkml:trace contextRef="#ctx0" brushRef="#br0" timeOffset="148997.84">6690 16066 1905 0,'0'0'466'15,"0"0"-87"-15,0 0 99 16,0 0-246-16,0 0-60 16,0 0-59-16,-142 12-2 15,109 22-35-15,8 6-37 16,11 4-6-16,14 0-25 15,5-4 10-15,29 0-17 0,10-8-1 16,10 3 3-16,-2-7-3 16,0-6 0-16,-10 0-8 15,-11-4 13-15,-15 0-7 16,-16 0 2-16,0-2 0 16,-29 2 4-16,-15 0-4 15,-10-4-4-15,-2 0 3 16,5-6 2-16,13-8 3 15,14 0-4-15,17 0-1 16,7 0-5-16,27-12-78 16,25-6 57-16,14-6 27 0,12-2-18 15,4-6 6 1,-1-2 0-16,-8-2 12 16,-13 0-7-16,-18-4 5 0,-17 3 2 15,-16-3 11-15,-9 6-10 16,-3 10 22-16,-18 8-7 15,-6 16 7 1,-2 2 3-16,4 34-25 16,7 18 8-16,14 14 9 15,4 7-12-15,16-3 5 16,24-10-11-16,16-18 0 0,8-16-1 16,5-20-13-16,3-8 9 15,-10-30 5-15,-7-20 0 16,-12-16 17-16,-14-10-7 15,-12-9 34-15,-9 1-8 16,-8 2-36-16,0 10 0 16,0 16 0-16,-5 24 0 15,-2 28 0-15,3 8 0 16,2 40 0-16,2 36 0 16,0 32 0-16,0-4 0 0,10-9 0 15,2-19 0-15,-3-26 0 16,2-6 0-16,-2-4 0 15,2-22 0-15,-2-17 0 16,7-5 0-16,1-23 0 16,12-17 0-16,6-8 0 15,13-14 0-15,10-2 0 16,11 6 0-16,49-4-116 16,-16 13-523-16,-11 17-768 0</inkml:trace>
  <inkml:trace contextRef="#ctx0" brushRef="#br0" timeOffset="149468.37">9399 16000 2141 0,'0'0'681'16,"0"0"-344"-16,0 0 9 15,0 0-120-15,0 0-80 0,0 0-82 16,-166-91-19-16,101 100 0 16,1 23-16-16,4 8 7 15,12 6-36-15,17 2 0 16,23 0 0-16,8-6 0 15,29-2 0-15,23-6 0 16,18-6 0-16,8-2 0 16,4-3 0-16,-4-1 0 15,-11 6 0-15,-14-2 0 16,-19 4 0-16,-23 2 0 16,-11 4 0-16,-22-4 0 0,-30 2 0 15,-12-6 0 1,-12-2 0-16,-4-4 0 0,4-8 0 15,10-6 0-15,14-8 0 16,21 0 0-16,15 0 0 16,16-4 0-16,10-18-114 15,16 0-668-15,0 0-1273 0</inkml:trace>
  <inkml:trace contextRef="#ctx0" brushRef="#br0" timeOffset="151942.54">10917 16459 1450 0,'0'0'787'0,"0"0"-557"16,0 0 62-16,0 0-20 16,0 0-64-16,0 0-142 15,36-84-42-15,-7 42 37 16,2-7 29-16,-5-5 12 16,-3-4-18-16,-9-8-27 15,-12 4 0-15,-2-1-18 16,0 9-14-16,-16 18 16 0,1 14 4 15,1 18 1-15,3 8-35 16,2 36-4-16,7 41-14 16,2 3 5-16,0 10 2 15,0 8 3-15,9-16 3 16,-1 7 3-16,3-11-8 16,-1-12 0-16,-2-20 8 15,3-14-8-15,-3-14-1 16,0-18 17-16,-1-4-10 0,3-9 28 15,4-22-13-15,5-19-22 16,2-2 0 0,6-2 0-16,2 10 0 0,4 16 0 15,5 14 0-15,3 14 0 16,1 18 0-16,2 20 0 16,-1 10 0-16,1 0 0 15,-1-4 0-15,1-6 0 16,-2-4-112-16,1-15-72 15,9-14-106-15,-13-5-232 16,-5 0-368-16</inkml:trace>
  <inkml:trace contextRef="#ctx0" brushRef="#br0" timeOffset="152542.07">12156 16294 2031 0,'0'0'592'0,"0"0"-231"0,0 0-12 15,-47-120-85-15,20 96-71 16,-4 10-76-16,-7 14-16 16,-4 6-13-16,-1 28-88 15,3 20 0-15,9 14 0 16,7 4 0-16,15 3 0 16,9-13 0-16,4-12 0 0,25-18 0 15,11-16 0-15,5-16 0 16,1-4 0-16,-3-26 0 15,-7-12 0-15,-9-2 0 16,-10 0 0-16,-7 0 0 16,-6 3 0-16,-4 15 0 15,0 16 0 1,0 10 0-16,0 5 0 0,9 31 0 16,4 12 0-16,5 2 0 15,9 4 0-15,6-10 0 16,7-8 0-16,3-14 0 0,1-14 0 15,-2-8 0 1,-4 0 0-16,-6-26 0 16,-6-10 0-16,-8-8 0 0,-4-4 0 15,-8-6 0-15,-4 4 0 16,-2 1 0 0,0 9 0-16,0 16 0 15,7 12 0-15,7 12 0 0,9 0 0 16,11 14 0-1,11 16 0-15,1 6 0 0,4 0 0 16,-6 5 0-16,-11 3 0 16,-13-4 0-16,-20 0 0 15,0-4 0 1,-33-4 0-16,-11-2 0 16,-5-8 0-16,4-4 0 15,16-14 0-15,29-4-90 0,13-18-553 16,27-12-866-16</inkml:trace>
  <inkml:trace contextRef="#ctx0" brushRef="#br0" timeOffset="153431.56">14020 15901 2172 0,'0'0'870'16,"0"0"-551"-16,0 0-66 0,0 0-35 0,-100 125-97 16,82-63-56-16,12 6-46 15,6-2-7 1,4-8-12-16,27-8 0 0,14-11-9 15,9-17-4-15,8-16 13 16,1-6 8-16,-6-10-6 16,-8-26 2-16,-15-9 5 15,-18-13-9-15,-16-4 6 16,-2-10 4-16,-35 2 20 16,-9 3-30-16,-14 17 0 15,-7 18 0-15,-5 20 0 16,7 12 0-16,7 32 0 0,12 21 0 15,17 5 0-15,16 8 0 16,13-8 0-16,15-8 0 16,27-10 0-16,14-18 0 15,9-14 0-15,-1-8 0 16,2-8 0-16,-11-20 0 16,-10-6 0-16,-10-10 0 15,-10 0 0 1,-10 2 0-16,-3 8 0 0,-6 11 0 15,-4 18 0-15,3 5 0 0,-3 14 0 16,4 26 0-16,6 18 0 16,-1 4 0-16,5 0 0 15,1-4 0-15,-1-8 0 16,1-14 0-16,0-9 0 16,-4-13 0-16,-2-14 0 15,2 0 0-15,0-20 0 16,3-14 0-16,5-8 0 15,0-3 0-15,4 7 0 16,-3 10 0-16,-1 10 0 16,-2 14 0-16,0 4 0 0,0 14 0 31,1 20 0-31,5 6 0 0,2 1 0 0,4-1 0 16,5-4 0-16,6-10 0 15,5-10 0-15,3-14 0 16,4-2 0-16,-2-12 0 15,-4-16 0-15,-5-12 0 16,-7-4 0 0,-7-9 0-16,-12-1 0 0,-8 0 0 15,-9 4 0-15,0 14 0 16,-6 14 0-16,-14 22 0 0,-5 6 0 16,0 38 0-1,4 14 0-15,5 12 0 0,16 2 0 16,0-3 0-16,39-7 0 15,19-18 0-15,21-18 0 16,37-26 0-16,-16-8-143 16,-27-18-890-16</inkml:trace>
  <inkml:trace contextRef="#ctx0" brushRef="#br0" timeOffset="155710.44">16674 16375 2029 0,'0'0'618'0,"0"0"-294"15,0 0-17-15,0 0-111 0,0 0-108 16,0 0-44-16,-4-10-22 16,10 10 34-16,14-4 38 15,7-6-22-15,7-7-19 16,6-5-13-16,2-6-28 15,-2-6 8-15,-6 2-19 16,-10-4 0-16,-5-4 19 16,-13 4-14-16,-6 0 16 15,0 2 1-15,-16 6-16 16,-3 6 19-16,-6 9-19 16,-2 13 1-16,0 13-8 0,0 23 0 15,5 18 0-15,7 12 0 16,10 4 0-16,5 2 0 15,13-5 0-15,21-9 0 16,8-8 0-16,9-18 0 16,3-10 0-16,0-18 0 15,-3-4 0-15,-7-8 0 16,-8-20 0-16,-5-8 0 16,-11-4 0-16,-5-9 0 15,-7-1 0-15,-4 2 0 16,-2 12 0-16,-2 8 0 0,0 16 0 15,0 12 0 1,5 4 0-16,3 28 0 0,4 8 0 16,5 13 0-16,2 1 0 15,2-4 0-15,-1-6 0 16,-1-8 0-16,-4-14 0 16,-3-4 0-16,-4-14 0 15,-1-4 0-15,-1-4 0 16,4-18 0-16,3-14 0 15,2-4 0-15,5-10 0 16,3 1 0-16,4 4 0 16,0 10 0-16,-4 11 0 15,0 16 0-15,-7 8 0 0,-5 4 0 16,2 28 0 0,-2 8 0-1,4 5 0-15,4-4 0 0,5 0 0 0,2-7 0 16,3-10 0-16,0-8 0 15,-2-6-48-15,-6-10-140 16,-6 0-172-16,-4-14-450 16,-6-4-876-16</inkml:trace>
  <inkml:trace contextRef="#ctx0" brushRef="#br0" timeOffset="156340.37">18410 16240 1114 0,'0'0'570'0,"0"0"-304"16,0 0-37-16,0 0-32 15,0 0-37 1,0 0-18-16,0 0-16 0,7-10 34 16,-5 2-12-16,-2 4-28 15,0-6-11-15,0 2-29 16,0-2-20-16,0-2 16 31,-4 2-13-31,-9-2 6 0,-8 2-24 16,-3 6-12-1,-8 4 15-15,-3 0 2 0,-3 8-1 16,0 18 14-16,2 8-36 16,3 10 12-16,8 8-15 15,10-2-10-15,11-1 1 16,4-9-15-16,10-8 0 16,22-10 0-16,7-14 0 15,6-8 0-15,2 0 0 16,0-26 0-16,-3-10 0 15,-3-8 0-15,-10-10 0 16,-4-9 0-16,-10-7 0 16,-3-6 0-16,-10-6 0 0,-4-1 0 15,0 7 0-15,0 14 0 16,-13 20 0-16,2 20 0 16,-3 22 0-16,3 14 0 15,5 34 0-15,1 16 0 16,5 11 0-16,0 5 0 15,0 2 0-15,18-4 0 16,0-6 0-16,4-5 0 16,-2-9 0-16,0-8 0 15,-3-2-158-15,-5-16-303 16,-5-10-473-16</inkml:trace>
  <inkml:trace contextRef="#ctx0" brushRef="#br0" timeOffset="158900.97">19589 16172 935 0,'0'0'1143'0,"0"0"-770"0,0 0 11 16,0 0-7-16,-34-106-88 15,32 94-92-15,2 10-59 16,0 2-53-16,0 10-52 0,0 24 14 16,4 12-10-16,13 12-5 15,0 8-9 1,7-3-20-16,3-5-3 0,5-8 0 16,-3-14-8-1,0-10 8-15,-8-12-34 16,0-14 14-16,-5 0 19 0,-6-26 2 15,-1-14 8-15,-2-10-9 16,-4-9 1-16,-1 1 9 0,-2 8-10 16,2 6 0-16,2 12 0 15,5 16 12-15,2 12-13 16,9 4 2-16,9 4-1 16,9 14 30-16,9 0-30 15,11-2 0-15,2-6-8 16,5-10 16-16,-3 0-8 15,-9-4 0-15,-10-16 0 16,-14-4 0-16,-14-4 0 16,-11-4 0-1,-4 2 0-15,-6-2 0 0,-21 6 0 16,-4 12 0-16,-5 10 0 16,1 4 0-16,1 27 0 0,10 22 0 15,11 3 0-15,13 6 0 16,0 0 0-16,29-8 0 15,15-5 0 1,12-18 0-16,8-10 0 0,1-11 0 16,-3-6 0-16,-8-14 0 15,-10-13 0-15,-11-5 0 16,-8-4 0-16,-7-4 0 16,-7 0 0-16,1 0 0 15,-3 8 0-15,-1 10 0 16,1 10 0-16,5 8 0 0,-1 4 0 15,7 8 0 1,0 14 0-16,0 10 0 0,0 6 0 16,3 0 0-16,1-4 0 15,0-2 0-15,7-10 0 16,3-8 0-16,1-10 0 16,6-4 0-1,-3 0 0-15,-1-14 0 0,-3-12 0 16,-7-10 0-16,-3-8 0 15,-3-6 0-15,-6-16 0 16,-1-24 0-16,-8 5 0 16,-6-9 0-16,0 6 0 0,0 20 0 15,-12 6 0 1,-1 27 0-16,3 25 0 0,2 15 0 16,4 53 0-16,4 12 0 15,0 16 0-15,0 8 0 16,4-14 0-16,14 5 0 15,5-5 0-15,4-16 0 16,1-8 0-16,6-16 0 16,4-16 0-1,4-12 0-15,3-12 0 0,1 0 0 16,4-18 0-16,-4-8 0 16,-1-2 0-16,-5-2 0 15,-5 0 0-15,-8-2 0 0,-9 0 0 16,-7 0 0-16,-6 2 0 15,-5 4 0 1,0 4 0-16,0 8 0 0,-5 4 0 16,-1 10 0-16,-1 0 0 15,0 14 0-15,3 18 0 16,4 12 0-16,0 0 0 16,8-2 0-16,23-2 0 15,12-6 0-15,13-12 0 16,13-8 0-1,12-14 0-15,3 0 0 0,5-22-36 0,-6-14-29 16,-8-8 22 0,-9-6 16-16,-10-8 27 0,-13 1-1 31,-9 2 2-31,-13 6 36 16,-7 9 20-16,-10 10 20 15,-4 16-77-15,0 14 0 16,0 0 0-16,-16 26 0 15,-5 14 0-15,-8 14 0 0,-5 9 0 0,1 1 0 16,-2-2 0-16,-2-6 0 16,6-10 0-16,4-16 0 15,8-8 0-15,3-16 0 16,3-6 0 0,4-10 0-16,-1-24 0 0,6-8 0 0,0-6 0 15,4-6 0 1,0 6 0-16,0 8 0 0,0 13 0 15,6 22 0-15,10 5 0 16,4 9 0-16,9 27 0 16,4 7 0-1,10 7 0 1,3-6 0-16,4-2 0 0,1-8 0 0,-4-16-17 16,-8-10-263-16,-20-8-262 15,-15-8-210-15,-4-14-55 0</inkml:trace>
  <inkml:trace contextRef="#ctx0" brushRef="#br0" timeOffset="159075.51">21199 15913 2302 0,'0'0'895'0,"0"0"-523"16,0 0-66-16,0 0-85 15,199-66-221-15,-32 44 0 16,11-4 0-16,-42 8-347 16,-43 8-1366-16</inkml:trace>
  <inkml:trace contextRef="#ctx0" brushRef="#br0" timeOffset="159563.47">23459 15891 2918 0,'0'0'796'0,"0"0"-577"16,0 0-56-16,0 0-163 16,0 0 0-16,0 103 0 15,0-49 0-15,4 0 0 16,14-2 0-16,9-10 0 15,2-8 0-15,4-16 0 16,0-14 0-16,2-4 0 16,-2-12 0-16,2-20 0 15,-1-8 0-15,1-8 0 16,-1-6 0-16,-3 1 0 16,-2 12 0-16,-5 10 0 0,-4 17 0 15,-4 14 0 1,-5 4 0-16,-2 28 0 0,-2 9 0 15,-3 3 0-15,-2 0 0 16,3-4 0-16,1-8 0 16,4-14 0-16,5-10 0 15,7-8 0-15,10-12 0 16,5-20 0-16,8-8 0 16,6-4 0-16,0-5 0 15,-1 13 0-15,-6 13 0 16,-6 14 0-16,-11 9 0 15,-7 13 0-15,-7 23 0 16,-7 4 0-16,2 4 0 0,-2 2 0 16,-4-6-80-16,3-12-562 15,-5-16-725-15</inkml:trace>
  <inkml:trace contextRef="#ctx0" brushRef="#br0" timeOffset="159738.74">23630 15440 2834 0,'0'0'600'0,"0"0"-390"0,0 0-82 15,0 0-128-15,185 40-640 0</inkml:trace>
  <inkml:trace contextRef="#ctx0" brushRef="#br0" timeOffset="160102.09">24878 15522 2785 0,'0'0'740'0,"0"0"-408"16,0 0-93-16,0 0-239 15,0 0 0-15,0 0 0 16,131 129 0-16,-106-41 0 15,4 6 0-15,0-14 0 16,7-3 0-16,1-19 0 16,-3-14 0-16,-5-26 0 15,-5-18 0-15,-3-4 0 16,-8-32 0-16,0-18 0 16,-1-8 0-16,0-17 0 15,5-3 0-15,0-10 0 0,3 2 0 16,3 8 0-1,-4 11 0-15,2 27 0 0,-5 26 0 16,-3 18 0-16,-5 26-204 16,-1 59-265-16,-4-9-282 15,-1-4-198-15</inkml:trace>
  <inkml:trace contextRef="#ctx0" brushRef="#br0" timeOffset="160277.38">25809 15879 1719 0,'0'0'1197'0,"0"0"-651"16,0 0-246-16,0 0-73 15,0 0-120-15,-4 133-107 32,4-67 0-32,13 6 0 0,10 0 0 0,-1-6 0 15,-5-7 0-15,-11-5-86 16,-6-14-400-16,0-18-751 0</inkml:trace>
  <inkml:trace contextRef="#ctx0" brushRef="#br0" timeOffset="161167.59">26636 15723 1679 0,'0'0'759'0,"0"0"-487"16,0 0 216-16,0 0-110 15,0 0-156-15,0 0-111 0,0 0-23 16,-27-104 11-16,3 64-99 15,-3-9 0-15,-7-5 0 16,1-8 0-16,0-8 0 16,4-2 0-16,6 4 0 15,12 5 0-15,7 11 0 16,4 18 0-16,9 16 0 16,15 14 0-1,10 4 0-15,-1 16 0 0,-2 18 0 0,-6 10 0 31,-12 11 0-15,-13 7 0-16,-7 2 0 0,-35 6 0 16,-16 0-8-16,-8-2 8 15,1-5 0-15,9-17 8 16,23-10-8-16,27-14 0 16,12-10 0-16,65-12 0 15,52-4 0-15,44-28 0 16,15-8 0-16,-30 4 0 15,-22 5-141-15,-55 13-356 16,-28 4-402-16</inkml:trace>
  <inkml:trace contextRef="#ctx0" brushRef="#br0" timeOffset="162399.09">27754 15346 2762 0,'0'0'588'16,"0"0"-247"-16,0 0-73 15,-129 84-131-15,109-26-137 16,11 6 0-16,9 3 0 0,13-9 0 16,28-4 0-16,13-14 0 15,10-18 0-15,1-12 0 16,-5-10 0-16,-12-6 0 15,-14-24 0-15,-20-10 0 16,-14-14 0-16,-9-4 0 16,-27-9 0-16,-6 3 0 15,-6 8 0-15,6 10 0 16,9 16 0-16,13 16 0 16,11 14 0-16,9 0 0 15,16 4 0-15,26 14 0 0,18-4 0 16,16-10 0-16,6-4-18 15,3 0-81-15,-9-22 36 16,-14-10 18-16,-17-4 43 16,-16-7 2-16,-16 2 20 15,-11-4 37-15,-2 9-5 16,0 6 13-16,-8 16-32 16,-6 14-33-16,3 18 0 0,2 36 0 15,5 35 0 1,4-3 0-16,2 10 0 0,27-2 0 15,9-22 0-15,10 3 0 16,8-19 0-16,-2-18-3 16,-5-20-50-16,-7-18 22 15,-9-12 8-15,-8-24 14 16,-8-14 8 0,-7-8 1-16,-8-14 0 0,-2-3 20 15,0-7-5-15,0 2 20 16,0 10-1-16,0 12-18 0,0 23-16 15,-2 29 0 1,2 12 0-16,0 56 0 0,0 9 0 16,0 15 0-16,0 6 0 15,2-16 0-15,11 1 0 16,1-15 0-16,1-18 0 16,-1-22-12-16,-3-16-21 15,2-6 28-15,-1-14 5 16,3-22 0-16,3-4 3 15,2-4-3-15,0 3 0 16,0 9 7-16,3 14-6 0,-4 14 20 16,4 4-11-1,-3 22-2-15,4 19-8 0,5 0 0 16,4 8 0-16,8-5 0 16,3-12 0-16,3-10 0 15,2-14 0-15,-4-8 0 16,-7-8 0-1,-12-20 0-15,-6-10 0 0,-11-4 0 16,-6-6 0-16,-3-2 0 16,-3 1 0-16,-13 17 0 15,-1 14 0-15,-3 18 0 16,-1 18-7-16,4 28 6 0,3 11 2 16,8 1-1-16,6 0 0 15,4-16-6-15,21-8-3 16,8-20-14-1,5-10 8-15,0-4 6 0,0-18 9 16,0-12 7-16,-5-6-6 16,-2 0 7-16,0-4 18 15,-2 9-10-15,-4 12-5 16,-2 15-11 0,-2 4 0-16,-3 18 0 0,1 22 0 15,-2 4 0-15,-3 10 0 0,-1-8 0 16,-5-2-21-16,-1-14-41 15,-2-10 8-15,-3-12 39 16,3-8 15-16,3-6 12 16,6-20 18-1,6-14 23-15,4-8 4 0,7-6-57 16,3 4 0-16,-1 2 0 16,0 7 0-16,-1 14 0 15,-10 14 0-15,-15 13-95 16,-7 0-384-16,0 4-469 0</inkml:trace>
  <inkml:trace contextRef="#ctx0" brushRef="#br0" timeOffset="162572.7">28481 15306 2505 0,'0'0'957'15,"0"0"-790"-15,208-20 16 0,-42 18-183 16,-16-2-137-16,-30 4-1300 0</inkml:trace>
  <inkml:trace contextRef="#ctx0" brushRef="#br0" timeOffset="163132.01">30700 15557 2796 0,'0'0'480'0,"0"0"-253"15,0 0 114-15,0 0-89 16,0 0-252-16,-51 126 0 15,33-72 0-15,11 2 0 16,7-10 0-16,14-6 0 16,21-10 0-16,9-16 0 15,8-14 0-15,0 0 0 16,-4-23 0-16,-7-12 0 16,-10-11 0-16,-4-2 0 15,-8-4 0-15,-5 10 0 16,-3 3 0-16,-5 20 0 0,1 19 0 15,-2 0 0 1,2 19 0 0,1 22 0-16,1 7 0 0,3 0 0 0,1-4 0 15,-5-8 0-15,4-10 0 16,-3-12-29-16,-1-14 14 16,6 0 15-1,6-22 2-15,4-14-2 0,10-2 0 16,4-4 42-16,4-2-42 15,0 10 0-15,-1 10 0 16,-10 14 0-16,-5 10 0 0,-8 10 0 16,-4 20 0-16,-3 12 0 15,-4 2 0-15,-1 0 0 16,1-2-9-16,-2-8-333 16,-3-12-300-16,-2-20-295 0</inkml:trace>
  <inkml:trace contextRef="#ctx0" brushRef="#br0" timeOffset="163273.67">31188 15270 1222 0,'0'0'1832'0,"0"0"-1543"32,0 0-1-32,0 0-125 0,0 0-163 0,0 0-126 15,144 14-840-15</inkml:trace>
  <inkml:trace contextRef="#ctx0" brushRef="#br0" timeOffset="163637.91">32055 15095 3283 0,'0'0'533'0,"0"0"-437"15,0 0 25-15,0 0-58 32,56 135-63-32,-54-45 0 15,2-4 0-15,9 10 0 16,8 0 0-16,8-21 0 16,4 1 0-16,0-24 0 15,-4-18 0-15,-4-22 0 16,-6-12 0-16,0-22 0 15,-3-28 0-15,-3-30 0 16,-3-36 0-16,9-23 0 0,-4 7 0 16,3 28 0-16,-5 37 0 15,-3 31 0-15,-2 8 0 16,1 10 0-16,0 12 0 16,2 6 0-16,4 28 0 15,8 18-3-15,15 35-379 16,-5-9-597-16,1-10-980 0</inkml:trace>
  <inkml:trace contextRef="#ctx0" brushRef="#br0" timeOffset="163968.81">32788 15691 2640 0,'0'0'475'0,"0"0"-149"16,0 0-11-16,0 0-76 15,0 0-138-15,131-108-101 16,-93 108 0-16,-5 0 0 16,-8 10 0-16,-12 16 0 15,-10 10 0-15,-3 0 0 16,-10 8 0-16,-16-4 0 0,-6 0 0 16,-1-4 0-16,8-12 0 15,8-4 0-15,13-10 0 16,4-6 0-16,15 0 0 15,20-4 0-15,13 0 0 16,5-4 0-16,0-10 0 16,-1 2 0-16,-3 4 0 15,-13 6-92-15,-12-2-800 0</inkml:trace>
  <inkml:trace contextRef="#ctx0" brushRef="#br0" timeOffset="167110.16">3081 18009 2517 0,'0'0'502'0,"0"0"-502"16,-138-94 158-16,78 45 53 15,2-5-112-15,0-8-13 16,2-2 23-16,4-2 14 0,8 0-9 15,7 2-49-15,12 7-5 16,11 11-26-16,14 10-16 16,0 6-18-16,25 12 0 15,8 8 0-15,4 10 0 16,-2 0-14-16,-6 28 4 16,-12 12-29-16,-15 14 9 15,-2 17 29-15,-33 9-9 16,-21 6 9-16,-6 2 0 15,1-12-2-15,7-13 3 16,17-19 19-16,19-20-5 0,16-16-10 16,25-8-4-16,55-28 0 15,47-34-1-15,40-27-81 16,3 5-254-16,-44 22-533 16,-46 26-1011-16</inkml:trace>
  <inkml:trace contextRef="#ctx0" brushRef="#br0" timeOffset="167740.29">4199 17173 1969 0,'0'0'1170'0,"0"0"-938"16,0 0-7-16,-58 104 0 15,43-6-88-15,6 4-85 16,5-7-24-16,4-15-28 16,0-18 0-16,4 0-6 15,3-8 6 1,-1-14-1-16,-1-23-36 0,-3-17-22 16,-2-17 41-16,0-26-42 15,0-22-28-15,0-15 20 16,-5-8 40-16,-3-2 27 0,-1 1 1 15,4 13 0-15,5 12 37 16,0 16 10-16,12 16 7 16,17 14-11-16,6 10-41 15,5 8 14-15,1 4-16 16,-8 18 1-16,-9 14-2 16,-15 10-7-16,-9 6-11 15,-16 6 17-15,-21 4-2 16,-7-3 4-16,1-13 0 15,5-6 0-15,11-14 13 0,14-12-13 16,13-10-7-16,0-4 6 16,29 0-5-16,20 0 6 15,15 0 5-15,10 0-4 16,6 0 1-16,-4 4-2 16,-11 14-6-16,-12 8 6 15,-17 6-33-15,-21 4 20 16,-15 8 2-16,-9-4 11 15,-30 1 14-15,-15-1 5 16,-11-8 17-16,-1-6-12 16,5-8-12-16,12-14-1 0,16-4-11 15,17 0-35 1,27-34-172-16,23-2-652 0,12 4-896 0</inkml:trace>
  <inkml:trace contextRef="#ctx0" brushRef="#br0" timeOffset="168306.36">5122 17566 1605 0,'0'0'1090'0,"0"0"-770"0,0 0 17 16,0 0-81-16,0 0-91 15,0 0-69-15,0 0-3 16,-42-58 41-16,23 58-134 15,-8 0 0-15,-6 18 0 16,-5 14 0-16,3 12 0 16,4 10 0-16,13 4 0 15,13 4 0-15,5-8 0 16,25-1 0-16,22-11 0 16,16-16 0-16,10-12 0 15,9-14-110-15,6-14-190 16,-9-18 27-16,-6-17 56 0,-13-1 112 31,-14-2 105-31,-15 6 47 0,-16 2 152 0,-8 12 54 16,-7 10 11-16,0 10-22 15,0 12-242-15,-11 4 0 16,-5 26 0-16,3 16 0 16,4 10 0-1,7-2 0-15,2 0 0 16,13-9 0-16,23-17 0 0,10-10 0 15,6-18 0-15,4 0 0 16,-8-14 0-16,-8-14 0 16,-11-11 0-16,-13 0 0 15,-11-12 0-15,-5 1 0 0,-13-6 0 16,-16 10 0 0,-10 6 0-16,-3 18 0 0,4 22 0 15,3 4 0 1,10 32 0-16,21 26-282 0,4-4-489 15,4-12-651-15</inkml:trace>
  <inkml:trace contextRef="#ctx0" brushRef="#br0" timeOffset="168663.11">6178 17570 2218 0,'0'0'731'0,"0"0"-466"16,0 0 197-16,0 0-248 16,0 0-134-16,0 0-52 15,121-89-27-15,-48 89 1 16,6-4-2-16,2 4 0 16,-10-4-12-16,-15-2-18 0,-21 2 14 15,-16 4 16-15,-19 0 0 16,0 10 20-16,-34 21 7 15,-5 9-10-15,-11 8 23 16,-1 6-16-16,-2 0-16 16,3 0 0-16,3 0-7 15,9-10-1-15,9-8 0 16,12-5 0-16,11-13-1 16,6-8 1-16,4-10-22 15,27 0 21-15,11 0-10 16,12-10 1-16,8-2-11 0,3 2-3 15,1 10-2-15,24 0-116 0,-17 0-149 16,-13 0-617-16</inkml:trace>
  <inkml:trace contextRef="#ctx0" brushRef="#br0" timeOffset="169309.99">7546 17554 1565 0,'0'0'900'0,"0"0"-312"16,0 0 7-16,0 0-309 16,0 0-124-16,0 0-162 15,0 0 0 1,-116 146 0-16,116-88 0 0,0-4 0 16,12-10 0-16,19-12 0 15,9-14 0-15,6-18 0 16,1 0-27-16,-5-23-44 15,-9-18 8-15,-12-7 35 16,-19-10 9-16,-2 0 19 16,-27 0 1-16,-15 0-1 15,-3 13 12-15,3 5 10 16,9 17 22-16,15 6 17 0,18 3 7 16,11 4-68-16,38-6 0 15,21 2 0-15,13-8 0 31,9 4 0-31,-5 0 0 16,-13 4 0-16,-17 6 0 16,-18 8 0-16,-18 0 0 15,-15 32 0-15,-6 20 0 16,-6 16 0-16,-11 25 0 16,-1 33 0-16,7 20 0 15,9 11 0-15,2-11 0 0,13-38 0 16,12-27 0-16,-3-27 0 15,0-6 0-15,5-4 0 16,-1-2 0-16,1-8 0 16,-9-20 0-16,-9-14 0 15,-7-4 0-15,-2-25 0 16,-2-22 0-16,-20-13 0 16,-16-28 0-16,-2 6 0 15,-5-7 0-15,1 3 0 0,13 24 0 16,2 8 0-16,29 4-107 15,0 20-442-15,19 9-737 16</inkml:trace>
  <inkml:trace contextRef="#ctx0" brushRef="#br0" timeOffset="170004.6">8760 17156 1452 0,'0'0'1225'0,"0"0"-876"16,0 0 117-16,0 0-137 0,0 0-176 15,0 0-31-15,41 125-122 16,-20-37 0-16,6 2 0 16,4 5 0-16,8-11 0 15,3-14 0-15,2-20 0 16,-1-18-50-16,-8-20-35 15,-3-12-28-15,-8-22 31 16,-6-22-11-16,-7-18 10 16,-2-14 55-16,-5-9 8 15,-2 3 20-15,-2 2 20 0,0 14 35 16,0 22 73-16,0 30 19 16,0 14-44-16,0 32-43 15,0 30-19-15,-2 18-41 16,2 5 0-16,0 5 0 15,11-14 0-15,12-10 0 16,1-16 0-16,7-20 0 16,-2-20-26-16,1-10 4 15,-4-18 20-15,-1-22-13 16,-6-6 15-16,-2-2 0 16,-7 2 0-16,-1 12 1 0,-4 20-1 15,2 14 0 1,-1 0 6-16,3 32 4 0,9 8 10 15,5 4-20-15,10-4 1 16,7-8 4-16,6-6-5 16,6-12 0-16,1-10 4 15,-4-4-4-15,-6-4 7 16,-8-24 4-16,-4-8-11 16,-8-12 0-16,-8-6 0 15,-1-4 0-15,-10 0 0 16,-4 5 0-16,0 21 0 0,-2 18 0 15,-20 14 0-15,-3 36 0 16,2 27 0-16,8 9 0 16,15 8 0-16,0 0 0 15,31-18 0-15,19-12 0 16,7-23 0-16,11-36-111 16,-14-27-439-16,-19-14-587 0</inkml:trace>
  <inkml:trace contextRef="#ctx0" brushRef="#br0" timeOffset="170177.46">8847 17361 2919 0,'0'0'685'16,"0"0"-384"-16,136 8-110 15,-50-8-191-15,15-4 0 16,31-18 0-16,-37 8 0 15,-8 2-716-15</inkml:trace>
  <inkml:trace contextRef="#ctx0" brushRef="#br0" timeOffset="174235.37">7606 17548 1020 0,'0'0'269'0,"0"0"-86"0,0 0 42 0,0 0 13 15,0 0 50-15,0 0 27 16,-51-22 14-16,42 13-61 16,0 0-44-16,0 0-51 15,-2 4-5-15,0 1-32 16,2 4-55-16,0 0-21 15,0 0-39-15,5 4-9 16,2 14-4-16,2 6-7 16,0 6 5-16,8-2-6 15,24-6 1-15,12-8 4 16,16-10-5-16,12-4 0 16,10-10 0-1,7-20 0-15,2-6 9 0,1 0-8 0,-5 0 0 16,-12-1 12-1,-9 7-13-15,-14 8-1 16,-11 8 1-16,-10 14 0 0,-2 0 13 16,-3 32 16-16,5 8-29 15,12 13 0-15,11-3 0 32,17-10 0-32,16-14 0 15,11-26 0-15,2-4 0 16,-2-36 0-16,-11-14 0 15,-16-9 0-15,-15 1 0 16,-19 4 0-16,-14 8 0 0,-9 10 0 16,-10 14 0-1,-2 12 0-15,-2 10 0 0,3 4 0 16,1 18 0-16,2 14 0 16,8 12 0-16,3 0 0 15,8 0 0-15,4-8 0 16,2-8 0-16,1-11 0 15,-3-12 0-15,-5-5 0 16,-2 0 0-16,-6-18 0 16,0 0 0-16,1 0 0 0,2 4 0 15,4 10 0 1,6 4 0-16,8 0 0 0,5 14 0 16,7 8 0-16,2 4 0 15,0-7 0-15,-2-6 0 16,-4-4 0-16,-5-9 0 15,-5 0 0-15,-6 0 0 16,-4-9 0-16,-7-4 0 16,-9-6 0-16,-5 6 0 15,-4-4 0-15,-44-5 0 16,-10 8-204-16,-19 4-1147 0</inkml:trace>
  <inkml:trace contextRef="#ctx0" brushRef="#br0" timeOffset="174670">7802 17580 2428 0,'0'0'465'0,"0"0"-282"15,0 0 94-15,0 0-91 16,0 0-66-16,0 0-14 15,138 4 7-15,-96 36-8 0,-2 14-27 16,5 4-43-16,5 0-35 16,7-10 0-16,13-20 0 15,9-19 0-15,13-9 0 16,6-31 0-16,3-15 0 16,-6-12 0-16,-13 0 0 15,-12 6 0-15,-22 6 0 16,-14 10 0-16,-14 14 0 15,-9 9 0-15,-2 13 0 16,4 0 0-16,12 27 0 0,8 9 0 16,17 0 0-16,10 0 0 15,9-6 0-15,6-12 0 16,6-10 0-16,-2-8 0 16,0 0 0-16,-10-12 0 15,-7-2 0-15,-10 2 0 16,-6 6 0-1,1 6 0-15,9 0 0 0,50 4-38 16,-8 10-489-16,-1 0-713 0</inkml:trace>
  <inkml:trace contextRef="#ctx0" brushRef="#br0" timeOffset="175205.51">11839 17638 608 0,'0'0'1329'16,"0"0"-1026"-16,0 0 27 15,0 0 122-15,118 0-238 16,-108 0-33-16,-8 0-11 15,-2-4 2-15,0-10-35 16,-10-8-58-16,-11 0-43 16,-12-6 49-16,-8-3-85 15,-8 4 0-15,-4 10 0 0,-8 11 0 16,-1 6 0-16,0 28 0 16,4 17 0-16,8 17 0 15,17 10 0-15,16 4 0 16,17-6 0-16,6-7 0 15,32-19 0-15,11-20 0 16,7-16 0-16,-1-8 0 16,1-18 0-16,-9-18 0 15,-9-8 0-15,-11-5 0 16,-10-1 0-16,-8 6 0 0,-4 0 0 16,-1 12 0-16,0 10 0 15,5 14 0 1,5 8 0-16,9 12 0 15,6 16 0-15,4 10 0 0,5-6 0 16,3 4 0-16,9-10 0 16,-2-8 0-16,10-14-195 15,-10-4-421-15,-19 0-489 0</inkml:trace>
  <inkml:trace contextRef="#ctx0" brushRef="#br0" timeOffset="176307.26">10763 18043 1478 0,'0'0'931'0,"0"0"-638"16,0 0-32 0,0 0-36-16,0 0-74 15,0 0-66-15,0 0-37 16,0-4 23-16,-5 4-1 16,-5 0-10-16,-9 4-36 0,-2-2-23 15,1 2 14-15,1-4-8 16,6 0 5-1,7 0 18-15,6-4 5 0,0-6-11 16,2-4-12-16,18 2-12 16,6 2 12-16,1 10 4 15,0 4 16-15,-4 28 28 16,-8 12-6-16,-10 14-5 16,-5 0-9-16,-7 7-40 31,-23-5 0-31,-3-2-9 0,-23 2-195 15,10-16-501-15,6-18-899 16</inkml:trace>
  <inkml:trace contextRef="#ctx0" brushRef="#br0" timeOffset="177367.74">13760 17472 1573 0,'0'0'563'0,"0"0"-261"15,0 0 70-15,0 0-26 16,0 0-105 0,-35-103-25-16,10 95-45 0,-4 8-42 15,-4 8-18-15,-5 20-39 16,-1 20-72-16,6 6 0 15,11 9 0-15,15 3 0 16,7-4 0-16,25-8 0 0,24-10 0 16,16-20 0-16,10-12 0 15,8-12 0-15,0-8 0 16,-8-24 0-16,-11-2 0 16,-12-6 0-16,-17-6 0 15,-10 2 0-15,-14 8 0 16,-5 4 0-16,-6 6 0 15,0 13 0-15,0 13 0 16,0 0 0 0,0 23 0-16,3 13 0 0,4 8 0 15,6-4 0-15,5-4 0 16,4-6 0-16,5-12 0 16,2-14 0-16,2-4 0 0,2-8 0 15,-2-14 0 1,0-10 0-16,-2-4 0 15,3-4 0-15,-5 6 0 0,2 2 0 16,-5 14 0-16,-1 9 0 16,-2 9 0-16,0 4 0 15,-3 27 0-15,-3 5 0 16,-1 4 0-16,-5 6 0 16,-3-6 0-16,-4-6 0 15,0-10 0-15,-2-8 0 16,0-12 0-16,3-4 0 0,1-4 0 15,6-18 0-15,2-8 0 16,9-2 0-16,6-4 0 16,8 6 0-16,5 8 0 15,2 4 0-15,-3 12 0 16,-8 2-132 0,-27 4-209-16,-4 0-361 0,-8 0-328 0</inkml:trace>
  <inkml:trace contextRef="#ctx0" brushRef="#br0" timeOffset="177540.19">14311 17237 2208 0,'0'0'1134'0,"0"0"-852"16,0 0-29-16,0 0-137 15,0 0-116-15,0 0-188 16,166 40-710-16</inkml:trace>
  <inkml:trace contextRef="#ctx0" brushRef="#br0" timeOffset="178504.49">15601 17333 2160 0,'0'0'602'16,"0"0"-262"-16,0 0 9 15,0 0-112-15,0 0-81 16,-128 42-69-16,104 6 0 16,6 10-9-16,9 9-78 31,9-5 0-31,0-4 0 0,16-12 0 15,15-16 0 1,7-12-12-16,4-12 10 0,2-6-11 16,-1-14-2-16,-3-8 14 15,-6-10-11-15,-8 0 10 16,-3-2 2-16,-8-2 1 16,-3 4 14-16,-4 6-6 15,-3 12 0-15,-1 10 14 16,3 4-23-16,0 14 0 15,6 20 0-15,5 6 0 0,8 2 0 16,8-4 0-16,4-10 0 16,2-10 0-16,0-14 0 15,-2-4 0-15,-7 0 0 16,-7-22 0-16,-3-4 0 16,-5-6 0-16,-3 2 0 15,-3 6 0-15,0 2 0 16,-1 8 0-16,-5 10 0 15,2 4 0-15,-1 6 0 0,2 16 0 16,0 4 0 0,3 0 0-16,2-2 0 0,3-12-32 15,4-8-11-15,-2-4-10 16,3-4 34-16,3-18-11 16,-4-4 21-1,2-6 9-15,-1-4-1 0,-3 6 1 16,-1 2 1-16,-5 6 19 15,-4 13 28-15,-3 9-5 16,-2 0 1-16,-2 27-13 16,7 9-31-16,4 4 0 0,10 4 0 15,8-4 0-15,10-12 0 16,13-10 0-16,1-18-58 16,5 0-23-16,-2-18-60 15,-7-22 3 1,-9-6-9-16,-7-12 26 0,-10-4 40 15,-10-11 38-15,-7-7 43 16,-6 0 7-16,0-4 35 16,0 8 51-16,-4 5 61 15,-3 17 2-15,3 14 24 16,2 18-2-16,2 16-178 16,0 6 0-16,0 14 0 0,0 22 0 15,0 8 0-15,0 14 0 16,4 9 0-16,11 1 0 15,4 8 0-15,3 0 0 16,3-6 0-16,1 2 0 16,3-13 0-16,4-11 0 15,4-12 0-15,-2-18 0 16,3-14 0-16,-5-4 0 16,-4-22 0-16,-4-10-137 15,-14-24-221-15,-7 6-343 16,-4 1-201-16</inkml:trace>
  <inkml:trace contextRef="#ctx0" brushRef="#br0" timeOffset="178669.92">16987 17253 2450 0,'0'0'742'0,"0"0"-479"15,0 0-30-15,140-48-132 16,-31 20-101-16,-17-2-264 15,-21 3-662-15</inkml:trace>
  <inkml:trace contextRef="#ctx0" brushRef="#br0" timeOffset="178811.7">16266 17074 2357 0,'0'0'854'15,"0"0"-582"-15,0 0-150 16,121 14-122-16,-32-9-176 16,0-1-1584-16</inkml:trace>
  <inkml:trace contextRef="#ctx0" brushRef="#br0" timeOffset="179204.34">18000 17275 2422 0,'0'0'953'16,"0"0"-634"-16,0 0-101 16,0 0-85-16,0 0-82 0,31 112-51 15,-15-58 0 1,-1-1 0-16,8-7 0 0,1-14-65 15,3-12 11-15,6-14 24 16,1-6 22-16,3-18 8 16,4-14 15-16,1-12 33 15,0-5 9-15,3-1-20 16,-1 6-37-16,1 8 0 16,-3 14 0-16,-4 12 0 15,-5 10 0-15,-4 14 0 16,-4 22 0-16,-4 4 0 15,-9 10 0-15,-3 3 0 0,-9 1 0 16,0-10 0-16,-2 0 0 16,-15-16-105-16,-26-20-222 15,5-8-382-15,-4 0-299 0</inkml:trace>
  <inkml:trace contextRef="#ctx0" brushRef="#br0" timeOffset="179329.64">18319 17111 2183 0,'0'0'782'16,"0"0"-464"-16,0 0-68 15,0 0-220-15,149-23-30 16,-102 23-677-16</inkml:trace>
  <inkml:trace contextRef="#ctx0" brushRef="#br0" timeOffset="181308.63">19800 17375 2324 0,'0'0'650'0,"0"0"-453"0,0 0 41 16,0 0-70-16,-124 18-15 15,76 38-12-15,0 17-48 16,5-1-43 0,8 4-25-16,13-10-23 0,12-14 7 15,10-13-2-15,0-18-7 16,19-13 0-16,7-8-2 16,4-9 2-16,-5-22 8 15,2-9-7-15,-4-4 8 16,-5-2-8-16,-3 6 7 15,-3 0-2-15,-3 14-6 16,-3 12 0-16,0 14 8 0,1 0-8 16,0 18 0-16,6 14 0 15,3 2 0-15,6 2 0 16,7-8 0 0,10-6 0-16,5-8-11 0,10-14-11 15,4 0 14 1,-6-24 1-16,-2-10 7 0,-8-16-1 15,-7-12 1-15,-6-10 0 16,-2-27 1-16,-7 7 0 16,-9-2 8-16,-4 8-7 0,-7 37 4 15,0 9 24-15,-7 30-30 16,-12 12 0 0,-2 46 0-16,1 19 0 0,7 15 0 15,11 10 0-15,2-2 0 16,23-1 0-16,16-17 0 15,12-18 0-15,7-20-17 16,4-20-11-16,-1-14 13 16,-10-8-8-16,-11-20 3 15,-11-8 19-15,-11-8 2 16,-9-5 10-16,-5 5 12 16,-2 8-8-16,0 12 21 0,-2 16-18 15,0 8-18 1,0 22 0-16,0 23 0 0,3 0 0 15,4 10 0 1,4-7 0-16,7-8 0 16,6-14 0-16,3-12-3 0,6-14-6 15,-2 0-6-15,2-18 14 16,0-12 1-16,-7-10 0 16,-2 4 12-16,-1 0 4 15,-6 4-16 1,-3 10 0-16,-5 13 0 0,-3 9 0 15,2 4 0-15,-2 23 0 0,5 9 0 16,5 8 0-16,3-4 0 16,10-8 0-16,2-10-3 15,3-14-26-15,-3-8 4 16,-6-12-4-16,-7-14 22 16,-7-14 6-1,-5-6 1-15,0 2 5 16,-2-5-4-16,2 13-1 0,5 4 7 15,5 14 1-15,6 6 13 0,7 12-11 16,9 0-2-16,11 4 2 16,9 4-4-16,9-4-6 31,5-4 0-31,-4 0-17 16,-3-12 9-16,-11-12-8 15,-17-6 14-15,-14-2-4 16,-19-2 7-16,-4 2-1 15,-12 6 0-15,-17 8 1 16,-4 12-2-16,-7 6 1 16,3 24 0-16,-1 16 17 15,5 12-5-15,6 6 10 16,11 0-22-16,13-4 1 16,3-9-1-16,9-9 0 0,18-18 0 15,6-10-2-15,1-8 10 16,-3-8-7-16,-2-23-1 15,-4-1 0-15,-7-8 7 16,-3 0-7-16,-1 4 0 16,-8 8 0-16,1 8 0 15,-5 18 0-15,-2 2 0 16,0 18 0-16,0 14 0 0,0 8 0 16,4-4 0-1,10 0 0-15,6-9-15 0,6-13-21 16,8-10 9-16,-1-4-2 15,4-14 17-15,-6-17 6 0,-4-1 6 16,-6-8 6-16,-3-4-4 16,-5 4 20-16,-1 8-5 15,-3 10-7-15,-3 18 29 16,-4 4-34-16,3 12-4 16,2 20 14-16,6 8-15 0,7 0 0 31,6-8-7-31,11-6-37 0,0-12 1 0,3-14 2 15,-2-4 14-15,-5-24 26 16,-4-8 2-16,-4-4 8 16,-2-4 16-16,-3-4 7 15,-1 2 8-15,2 2-17 16,-6 12 18-16,-3 10-41 16,-4 22 0-16,-6 0 0 15,1 36 0-15,-3 40 0 16,0 36 0-16,0 39 0 0,0 11 0 15,0-30 0-15,0-29 0 16,0-43 0-16,0-12 0 16,0-4-36-16,0-8-48 15,0-6-5-15,0-20 29 16,0-10 51-16,0-14 1 16,-20-20 7-16,-7-12 1 15,-4-8 0-15,-2-6 4 16,10 1-3-16,17 1 45 15,6 4 29-15,33 4-19 16,42-8 10 0,39-4-27-16,2 4-39 15,-5 5 0-15,-17-1 0 16,-28 10 0-16,-5-6 0 16,-10-4 0-16,-26 6 0 15,-25 8 0-15,0 8 0 16,-27 5 0-16,-2 14 0 15,2 13 0-15,10 0 0 16,9 13 0-16,8 18 0 16,6 9 0-16,20 6 0 15,8-2 0-15,4 4 0 16,-5 2 0-16,-4 0 0 16,-12 3 0-16,-9-9 0 0,-8-2 0 15,-2-2 0-15,-23-10 0 16,-6-2 0-16,-3-6 0 15,5-4 0-15,9-10 0 16,20-8-48-16,0 0-490 16,20-14-1024-16</inkml:trace>
  <inkml:trace contextRef="#ctx0" brushRef="#br0" timeOffset="182971.99">24283 17138 2111 0,'0'0'764'16,"0"0"-271"-16,0 0-154 15,0 0-78-15,0 0-133 16,0 0-128-16,-142-36 0 15,106 71 0-15,3 15 0 16,10 4 0-16,13 0 0 0,10 2 0 16,8-2 0-1,30-10 0-15,18-16 0 0,10-10 0 16,5-18 0-16,4 0 0 16,-4-28 0-16,-7-8 0 15,-2-8 0-15,-4-10 0 16,-2-8 0-16,2-8 0 15,0-7 0-15,-3-3 0 16,-5-6 0-16,-13 6 0 16,-10 14 0-16,-11 16 0 0,-13 19 0 15,-3 27 0 1,-14 8 0-16,-22 41 0 0,-4 17 0 16,-3 18 0-16,6 6 0 15,12-2 0-15,14 5 0 16,11-13 0-16,11-4 0 15,28-14 0-15,11-10-74 16,8-16 2-16,5-14-12 16,-5-18 32-16,-7 0 31 15,-9-26 16-15,-6-10 5 16,-7-4 1-16,-5 0 0 0,-3 0 6 16,-8 12-7-1,-5 14 0-15,-5 14 0 0,-3 2-17 16,0 28 17-16,0 6 7 15,0 8-7-15,0-4-11 16,0-8-71-16,0-10-8 16,16-12-5-16,4-10 41 15,4-10 44 1,0-22 8-16,1-12 2 0,2-4 11 16,4-6 40-16,0 0 38 15,7 0 28-15,0 14-12 0,-2 5-8 16,0 21-28-16,-7 14-28 15,-6 0-13-15,0 27-20 16,-3 14-1-16,-5 8-7 16,-3 5 0-16,-5-2-21 15,-7-2-45-15,0-10-28 16,-21-10 10-16,-12-16-6 16,-9-5 4-16,-1-9 14 15,5-9 29-15,12-13 23 16,15-8 11-16,11-2 9 15,13 4 5-15,25 2 1 16,13 4 27-16,7 4 15 0,9 4-30 16,-1 2 9-16,0 2-18 15,-6-2-3-15,-7 2 7 16,-6-4-13-16,-9-2 2 16,-5-2 10-16,-6 0-12 15,-7-6 12 1,-5 2-12-16,-4-1 0 0,-8 5 12 15,-3 10 1-15,-5 4 47 16,-21 4-31-16,-10 12 1 16,-4 16 40-16,2 12-19 15,11 5-18-15,14 5-10 0,13 2-23 16,13-6 6-16,35-6-6 16,18-10-16-16,12-8-18 15,7-16-38-15,2-6 3 16,-6-6 16-16,-4-16 2 15,-6-10 23-15,-7-6 4 16,-6 2 10-16,-6 0 14 16,-10 4-7-16,-13 6 7 15,-11 8 4 1,-14 10 31-16,-4 3 32 0,0 5-32 16,-22 5-26-16,-7 17 21 15,2 4-9-15,3 6-6 16,6 2-2-16,14-2-12 15,4 0-2-15,17-6 1 0,22-8-18 16,11-8-18-16,6-10-29 16,4 0 19-16,-4-14 44 15,-6-14-14-15,-11-6 16 16,-7-6 11-16,-6-2 17 16,-8-6 25-16,-2 4-19 15,-10-1 17-15,-6 13 9 16,0 6-24-1,-6 12 0-15,-23 14-17 16,-7 0-18-16,-7 22 8 0,-1 10-9 16,7 8 0-16,10-4-1 15,8-1-7-15,17-9-17 16,2-16 2-16,2-10 14 16,17 0 3-16,0-26 6 15,2-20-4-15,-3-12-4 16,-5-9-1-16,1-5 8 15,-4-8-5-15,3-4-6 16,1-5 11-16,1 3-4 16,-3 10 5-16,-1 14 15 15,-7 26 15-15,-4 28 6 0,0 16-30 16,0 50-5-16,-2 40 18 16,0 28-7-16,2-1-6 15,0-27 12-15,4-26-18 16,7-15 8-16,1 1-7 15,5 2-1-15,3 0 0 16,3-14-5-16,4-16-10 16,6-8 9-16,3-16-36 15,1-6-61-15,26-4-79 16,-12-20-161-16,-4 2-707 0</inkml:trace>
  <inkml:trace contextRef="#ctx0" brushRef="#br0" timeOffset="183443.79">27984 17124 557 0,'0'0'2288'16,"0"0"-1956"-16,0 0-87 15,0 0-21-15,0 0-224 16,0 0-89-16,0 0-617 0</inkml:trace>
  <inkml:trace contextRef="#ctx0" brushRef="#br0" timeOffset="185332.93">28058 17253 1585 0,'0'0'620'0,"0"0"-333"0,0 0 81 15,0 0-46-15,0 0-131 16,0 0-47-16,62-76 11 16,-46 76-49-16,-3 0-26 15,-4 24-13-15,0 12-8 16,-5 16-4-16,-4 6 2 15,0 8-57-15,-2-2 0 16,-20-1 0-16,-5-15-33 16,-6-8-72-16,-7-30-221 15,9-10-482-15,6-8-562 0</inkml:trace>
  <inkml:trace contextRef="#ctx0" brushRef="#br0" timeOffset="186013.09">28637 16946 2395 0,'0'0'512'0,"0"0"-217"16,0 0-10-16,0 0-170 16,0 0-89-16,0 0 8 15,0 0-10-15,140 44 17 16,-102-12 5-16,-6 2-4 15,-11 7-12-15,-7-5-19 0,-12 0-10 16,-2-4 6 0,0-6-7-16,-8-4-20 0,0-12-15 15,6-6-13-15,2-4 42 16,0-6-18-16,14-24 24 16,11-10 9-16,6-10 3 15,4-3 27-15,-1 3 17 16,-1 10-28-16,-6 10 28 15,-10 12-20 1,-3 18-2-16,-3 0-2 0,0 22-17 0,0 14 33 16,2 12-48-16,1 2 0 15,1-5 0-15,4-5 0 16,3-14-62-16,2-12-8 16,3-14-13-16,0 0 68 15,0-22 15-15,-1-10 1 16,-1-4 12-16,-6-4-11 31,2 5 16-31,-8 7 28 0,-4 10-13 0,-6 14 15 16,-1 4 21-16,-2 4-69 15,2 20 0-15,4 15 0 16,7-3 0-16,10 4 0 0,8-8 0 31,7-6 0-31,5-12 0 0,1-10 0 0,-3-4 0 16,-8-4 0-16,-6-18 0 15,-12-6 0-15,-6-6 0 32,-9-7 0-32,0-3 0 15,-13 2 0-15,-19 6 0 16,-7 6 0-16,-2 16 0 16,-1 14 0-16,4 10 0 0,11 20 0 15,27 32-83-15,0-12-596 16,29-5-789-16</inkml:trace>
  <inkml:trace contextRef="#ctx0" brushRef="#br0" timeOffset="186169.15">30201 17133 2751 0,'0'0'613'15,"0"0"-81"-15,0 0-395 16,0 0-137-16,0 0-143 15,0 0-387-15,129-9-295 0</inkml:trace>
  <inkml:trace contextRef="#ctx0" brushRef="#br0" timeOffset="186740.31">30894 16954 2248 0,'0'0'567'15,"0"0"24"-15,0 0-136 16,0 0-220-16,0 0-235 15,0 0 0-15,0 0 0 16,-69 50 0-16,51-10 0 16,5-4 0-16,11-1 0 15,2-13 0-15,0-12 0 16,15-6 0-16,12-4 0 0,4-4 0 16,6-23 0-16,0-9 0 15,-4-4 0-15,-4-14 0 16,-7-4 0-16,-8-8 0 15,-10-6 0-15,-4 0 0 16,0 5 0-16,0 9 0 16,0 14 0-16,0 18 0 15,0 12 0-15,4 14 0 16,19 0 0-16,6 26 0 16,9 18 0-16,-1 20 0 0,1 29 0 15,-11 27 0-15,-21 24 0 16,-6 3 0-16,-11-23 0 15,-15-30 0-15,8-32 0 16,4-3 0-16,4 9 0 16,10 4 0-1,0 6 0-15,20-14 0 0,22-12 0 16,12-20 0-16,4-9 0 16,-1-14 0-16,-3-9 0 15,-12-9 0-15,-10-22 0 16,-19-9 0-16,-13-14 0 15,0-14 0-15,-34-6 0 16,-13-12 0-16,-8 5 0 16,-5 5 0-16,0 14 0 15,4 18 0-15,9 12 0 16,11 6 0-16,17 8 0 16,25-26 0-16,25 7-381 15,13-3-901-15</inkml:trace>
  <inkml:trace contextRef="#ctx0" brushRef="#br0" timeOffset="186902.87">32282 17074 3005 0,'0'0'765'0,"0"0"-439"15,0 0-326-15,0 0 0 16,0 0 0-16,0 0-270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6:20:08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2181 5628 1633 0,'0'0'875'0,"0"0"-715"16,0 0-40-16,0 0-5 16,0 0-43-16,0 0-54 15,0 0 3-15,2 0 70 16,5 0 43-16,1 0 32 15,2 0 29-15,1-11-14 0,2-15-55 16,7-5-58 0,-2-7-20-16,-1-2-21 0,-5 0-8 15,-5 6 8-15,-7 4-27 16,0 10 0-16,0 8 0 16,-9 8 0-16,-9 4 0 15,-5 0 0-15,-6 16 0 16,-2 16 0-16,-2 10 0 15,2 8 0-15,2 9 0 16,9-1 0-16,8-4 0 16,12-7 0-16,0-4 0 0,23-5-8 15,15-8-2-15,11-4-31 16,13-6 1-16,11-8-8 16,15-8 27-16,25-4-15 15,-8-8-5-15,4-14 28 16,-4-8-5-16,-20-6 4 15,2-10 1 1,-16-6-2-16,-18-3 15 16,-13 1 1-16,-13 6 0 0,-16 8 21 15,-9 10-20-15,-2 10 34 16,-4 6 24-16,-19 8-38 16,-6 6-22-16,-4 2 0 15,-7 28-21-15,-2 14 15 16,-3 10-12-16,5 6 2 15,7 1 8-15,8-9-4 16,12-8 11-16,13-14-20 16,0-14-2-16,11-10-13 15,18-6 36-15,4-12 2 16,7-22 59-16,1-14-5 0,-1-16 20 16,0-27-32-1,0-25-19-15,-11 2 5 0,-5 11-29 16,-12 17 8-16,-8 30 1 15,-2 2-9-15,-2 12 20 16,0 20-21-16,0 22 0 16,0 4 0-16,-4 38-14 15,-2 36 14-15,2 35-12 16,4 27-12-16,10-8 15 16,17-28-14-16,2-36-10 0,6-25-9 15,12-5-22-15,15-4-20 16,16-8 22-16,2-16 11 15,3-10 23-15,-7-10-4 16,-11-24 9-16,-17-12 22 16,-17-12 2-16,-15-7 0 15,-14 1 14-15,-2 6-14 16,-16 14 32-16,-15 18 6 16,-9 18-38-16,-2 8-1 15,-1 16-7-15,4 18-5 16,8 6 11-16,10 2-21 15,12-2 14-15,9-8-25 16,13-10-9-16,24-12-48 0,11-10 56 16,6 0 32-16,-2-24 2 15,-8-6 0-15,-11-4 68 16,-10 0 23-16,-10 0 34 16,-7 6 5-16,-6 10-32 15,0 6-19-15,0 10-8 16,0 2-71-16,0 18 0 15,0 38 0-15,12 39 0 16,23 39 0-16,13 22 0 16,6 2 0-16,0-11 0 15,-12-19 0-15,-15-24 0 0,-11-23-15 16,-14-21-33-16,-2-14-8 16,-10 2-14-16,-25-2 40 15,-13-4 15-15,-17-16 10 16,-7-18-1-16,-3-8 6 15,8-16 0-15,9-27 12 16,21-34-11-16,29-41 20 16,26-40-10-16,49-17-10 15,29 7-2-15,11 23-13 16,-18 43 14-16,-9 24-7 16,-18 20 14-16,-10 9-7 0,4-3 0 15,-6 0 0-15,-2-2 11 16,-15 8-11-16,-15 4 0 15,-9 3 6-15,-9 2 0 16,0 5-12-16,-7 5-9 16,-11 7-18-16,-2 13 25 15,-4 7-22-15,-3 3-12 16,0 30 9-16,5 14-4 16,5 10 22-16,11 5 3 15,6-2-8-15,16-6 14 16,22-14-4-16,16-12 10 15,8-18-8-15,9-10 16 0,-1-4-5 16,-6-26 9 0,-9-6-2-16,-10-8 44 0,-13-2 2 15,-12-2-14-15,-9 2 10 16,-11 4-37-16,0 9 6 16,0 9-21-16,-11 15 1 15,-1 9-2-15,1 0-37 16,5 15-9-16,6 11 26 15,0 9-9-15,13 1 24 16,20 4 5-16,17-2-8 16,8 2-29-16,4-2-16 0,-7 0 23 15,-8 0 23 1,-18-2-1-16,-20 0 9 0,-9-4-1 16,-19 1 1-16,-22-8 21 15,-8 0-21-15,-2-7 0 16,7-6-1-16,3-8-182 15,16-2-452-15,14-2-412 0</inkml:trace>
  <inkml:trace contextRef="#ctx0" brushRef="#br0" timeOffset="832.44">6579 5887 1285 0,'0'0'1139'16,"0"0"-752"-16,0 0 118 15,0 0-201-15,0 0-93 16,-27-146-91-16,27 87-64 15,0-13-23-15,9-10-3 16,4-22-23-16,-1-22-5 0,-6-23 5 16,-4 17-6-1,-2 33 8-15,0 41-9 0,0 39 0 16,-2 6 0-16,-6 13 0 16,-4 8 0-16,-3 52 0 15,-8 41 0-15,4 37 0 16,3 16 0-16,14-23 0 15,2-35 0-15,4-34 0 16,16-13 0-16,7-1-35 16,4-5-22-16,3-6-27 0,-3-17 2 15,-4-12 31-15,-6-8 34 32,0-2 4-32,1-24 13 0,2-12 1 0,5-15 0 15,7-7 6-15,2-3-7 16,2 4 0-16,-2 11 2 15,-3 18-1 1,-1 18-1 0,-2 12 3-16,-3 10 9 15,-1 26 3-15,-1 12-3 16,-3 8 2-16,-8 6-14 16,-5-2-11-16,-7-7-17 15,-4-9 4-15,0-12-35 16,0-12 32-16,-10-14 8 0,-6-6 19 15,3-6 11-15,-1-22-10 0,7-14 22 16,7-6 40 0,0-2-28-16,5 1 20 0,19 7-19 0,12 8-1 15,9 12-8-15,13 8-27 16,9 8-1-16,8 6-11 16,1 0-116-16,6 0-173 15,-18 0-380-15,-25-8-343 0</inkml:trace>
  <inkml:trace contextRef="#ctx0" brushRef="#br0" timeOffset="989.22">6619 5155 2626 0,'0'0'609'0,"0"0"-467"16,181-36-44-16,-17 34-61 15,26 2-37-15,-39 2-239 16,-37 12-676-16</inkml:trace>
  <inkml:trace contextRef="#ctx0" brushRef="#br0" timeOffset="1666.04">8421 5416 1588 0,'0'0'874'16,"0"0"-494"-1,0 0-53 1,-111-106-53-16,87 94-94 16,-3 12-114-16,0 13-54 15,-6 36-12-15,-3 19-3 16,3 12-6-16,8 3 9 15,10-11 0-15,15-17-7 16,0-18 5-16,19-21 2 16,20-16 0-16,9 0 1 0,4-30 36 15,4-12-14 1,-8-8 34-16,-5-7 33 0,-7-3-30 16,-9 2 7-16,-8 6-22 15,-7 12-9-15,-8 16-36 16,-2 18 0-16,-2 6 0 15,0 26 0-15,0 22 0 16,2 12 0-16,5 4 0 16,2-4 0-16,4-7-8 15,0-19-40-15,1-13 14 16,-1-12 11-16,1-9 23 16,1-6 27-16,8-22-1 15,6-11-25-15,2-9 58 16,0-4-59-16,0-2 0 0,-4 6 0 15,-7 10 0-15,-4 16 0 16,-5 18 0-16,0 4 0 16,2 32 0-16,2 18 0 15,8 12 0-15,2 1 0 16,1-8 0-16,4-12-17 16,-6-15-25-16,-2-16 22 15,-2-12 20-15,1 0 11 16,-4-24 34-16,1-10-22 15,5-10-23-15,-2-9 0 0,6-5 0 16,4-6 0-16,7 0 0 16,1 10-3-16,0 12-177 15,3 30-300-15,-11 12-328 16,-6 0-228-16</inkml:trace>
  <inkml:trace contextRef="#ctx0" brushRef="#br0" timeOffset="2999.26">9524 5566 1452 0,'0'0'579'0,"0"0"-223"16,0 0 14-16,0 0-114 15,121-54-113-15,-84 22-72 16,0-4-52-16,-11-2-4 16,-6 0 12-16,-11-2 8 15,-9 4 63-15,0 4-33 16,-18 11-46-16,-11 16-19 15,-2 5-3-15,-2 22-13 16,0 24 7-16,4 12-1 16,10 4 9-16,13 0 1 15,6-8 0-15,13-10-1 0,20-17-7 16,8-16 2-16,5-11 6 16,1-3 1-16,0-26 26 15,0-5-13 1,-5-4 13-16,-4-4 9 0,0-2 4 15,-7 0 31-15,-2 4-19 16,-7 5-11-16,-6 13 8 16,-7 15-17-16,-3 7-32 15,2 6-2-15,-4 26-17 16,2 8 10-16,1 6 1 16,-1 0-28-16,6-4-15 0,3-8-28 15,3-10 14-15,2-10 50 16,5-12 6-16,1-2 9 15,3-9 72-15,7-18-21 16,2-3-9-16,5-6-12 16,3-6-9-16,3-2-4 15,-5-4-16-15,-7 4-1 16,-11 4 9-16,-10 9 42 16,-10 12 46-16,-6 8-28 15,0 11-39-15,0 0-30 0,0 2-4 16,0 18-13-16,0 6 17 15,0 6-6-15,14 5 5 16,10-1 1 0,5-2-1-16,4-2-24 0,1-4-25 15,-10-2-4-15,-5-4-15 16,-13-2-12-16,-6 2 6 16,-9-2 23-16,-20 2 4 15,-6-4 15-15,-1-3 4 16,5-8 22-16,9-4 7 15,10-3 7-15,12 0 58 0,0-13 14 16,29-6-37-16,18-6-7 16,13-5-26-16,9 0-9 15,0 0-1-15,-1 2 1 16,-11 0 1-16,-8 2-1 16,-11 0 6-16,-9-3-5 15,-7 2 0 1,-6-4 0-16,-9-1 11 0,-7 4-11 15,0 2 15-15,-5 6-15 16,-15 6 10-16,-7 12 20 16,-4 2-30-16,0 16-1 0,6 21-1 15,10 7 0-15,15 7 0 16,7 2 1 0,37-3 0-16,18-8-1 0,21-12-12 15,8-12-52-15,7-14-41 16,-4-4 2-16,-7-10 46 15,-12-14 22-15,-15-4 36 16,-10-4 6-16,-10-4 12 0,-11 1 42 16,-7 2 1-1,-9 1-1-15,-5 1 18 0,-8 9-39 16,0 4-10-16,-6 10 5 16,-18 8-27-16,-12 4-7 15,-12 28-7-15,-4 15 1 31,-2 7-2-31,12 4 5 0,13-4 3 16,16-8-1-16,13-10 2 16,7-14-1-16,26-15 0 15,9-7 0-15,8-17 27 16,-1-19-15-16,-3-12 42 16,-6-10 17-16,-6-6-43 0,-6-11-4 15,-5-5-22 1,-7-8 7-16,-7-4-1 0,-7 0-8 15,-2 6-3-15,-2 13-6 16,-14 21 15-16,-6 28-12 16,-3 24 2-16,-4 12-31 15,0 42 34-15,2 20-9 16,10 12 10-16,7 11-8 16,10-3 16-16,0-4-9 15,23-10 1-15,8-12-4 16,7-11-5-16,7-17-42 0,1-10-56 15,2-16-83 1,5-14-123-16,-11 0-313 0,-15-2-319 0</inkml:trace>
  <inkml:trace contextRef="#ctx0" brushRef="#br0" timeOffset="5090.35">13827 4676 2273 0,'0'0'614'0,"0"0"-367"0,0 0 94 15,0 0-171-15,0 0-158 16,0 0-12-16,-20 166 0 16,20-35 12-16,9-5-6 15,-5-26 7-15,1-35-13 16,-3-25 0-16,2-6 4 15,-2-4-4-15,1-8 0 16,-1-16 1-16,0-6 20 16,-2-6 129-16,0-20-42 15,0-9-69-15,2-5 1 0,5 0-16 16,4 7-3 0,8 6-21-16,6 11 0 0,14 12 0 15,9 4 0 1,6 10 0-16,4 18-9 0,-4 7-69 15,-10 2-45-15,-15 4-48 16,-16-5-15-16,-13 0 24 16,-17-4 32-16,-30-2 95 15,-14-6 28-15,-8-4 7 16,3-6 38-16,10-4 77 16,18-8 14-16,14 0 0 15,17-2-26-15,7 0-41 16,7 0-17-16,26-4-45 0,16-10 1 15,18-4-1-15,16-4 0 16,6-8-8-16,5-2-34 16,-3-8-1-16,-11-2 26 15,-14-4-19 1,-16-3 36-16,-19-1 1 0,-18 2 0 16,-10 6 36-16,-3 6 11 15,-5 12 32-15,-15 14-7 16,-5 10-52-16,1 20-21 15,-3 28-26 1,5 14-2-16,11 10 26 0,11-4-10 16,4-5-1-16,37-19 5 15,19-20-22-15,17-24 21 16,15-8 2-16,8-38 7 16,-5-16 1-16,-5-11 5 15,-16-9 2-15,-16-2 10 0,-18-8 7 16,-14 0 32-16,-15 5-6 15,-9 11 0-15,-2 20 31 16,0 24-82-16,-4 24 0 16,-5 12 0-16,-4 56 0 15,4 45 0-15,9 35 0 16,0 10 0-16,6-24 0 16,15-35 0-16,-4-37 0 15,1-16 0-15,1-4 0 16,-4-6-33-16,-1-6-18 15,-6-16 3-15,-6-6 48 16,-2-8 38-16,0-18-17 16,0-10-5-16,0-6-5 0,0-1 13 15,0 2-2-15,0 5-22 16,13 4 0-16,14 3 0 16,11 3 0-16,9 4-56 15,24 0-244-15,-11 4-292 16,-8 6-522-16</inkml:trace>
  <inkml:trace contextRef="#ctx0" brushRef="#br0" timeOffset="5467.7">15663 4349 2145 0,'0'0'809'0,"0"0"-449"15,0 0 106-15,0 0-328 16,0 0-94-16,0 0-43 16,0 0-1-16,22 82 5 15,-4-33-5-15,-3-1-14 16,-3-8-70-16,-8-10-4 16,-2-10 49-16,-2-12 25 15,0-8 14-15,3 0 98 16,1-20 4-16,8-14-35 0,3-4-41 15,5-4-16-15,2 6 11 16,-2 7-4-16,-4 11 9 16,-5 10-26-16,-2 8 0 15,0 2 0-15,2 26-3 16,2 11-10-16,3 12-13 16,-3 8-83-16,7 31-179 15,-7-16-503-15,1-8-949 0</inkml:trace>
  <inkml:trace contextRef="#ctx0" brushRef="#br0" timeOffset="5834.33">17004 4580 2742 0,'0'0'785'0,"0"0"-650"16,0 0 54-16,0 0-98 16,0 0 22-16,60 148-72 15,-33-64-41-15,4 9 0 16,3-5 0-16,1-8 0 0,-2-16 0 16,-1-17-26-16,-6-20-2 15,1-18 2-15,-4-9 23 16,2-18 3-16,-4-23 47 15,2-11-11-15,1-14-36 16,-4-10 0-16,2-5 0 16,-3 1 0-16,-4 8 0 0,-4 16 0 15,-2 20 0 1,-7 28 0-16,0 8-93 0,5 70-516 16,-3-2-158-16,6 5-516 0</inkml:trace>
  <inkml:trace contextRef="#ctx0" brushRef="#br0" timeOffset="5988.94">17893 5166 2191 0,'0'0'793'16,"0"0"-276"-16,0 0-186 16,0 0-160-16,0 0-111 15,0 0-27-15,-2 158-33 16,2-92 0-16,2 2 0 0,16-8-30 15,26-16-300-15,-2-15-533 16,-1-21-1562-16</inkml:trace>
  <inkml:trace contextRef="#ctx0" brushRef="#br0" timeOffset="6461.02">19056 5199 2314 0,'0'0'721'15,"0"0"-503"-15,0 0 100 16,0 0-135-16,0 0-123 16,0 0-39-16,-55-106-9 15,19 62-12-15,-2-10 6 16,-5-14 17-16,1-23 26 15,9-25 1-15,11 8-13 16,13 10 2-16,9 14 6 16,9 25-45-16,15 1 0 0,3 4 0 15,-3 18 0-15,-4 16 0 16,-1 17 0-16,-7 3 0 16,-3 31 0-16,-9 17-42 15,0 14-29-15,-13 8 52 16,-25 4 2-16,-11-2 16 15,-13-1 1-15,-7-9 0 16,0-4 7-16,7-10-6 16,12-12-1-16,21-12 12 15,18-7-6-15,11-9 12 16,27-7 0-16,28-1 19 16,24 0-9-16,29-5-28 15,0-12-20-15,6-1-49 16,28-12-166-16,-41 10-307 0,-8-4-449 15</inkml:trace>
  <inkml:trace contextRef="#ctx0" brushRef="#br0" timeOffset="6835.26">19698 4439 2133 0,'0'0'764'0,"0"0"-293"16,0 0 12-16,0 0-238 15,0 0-245-15,0 0 0 0,0 0 0 16,24 75 0 0,1 7 0-16,4 10 0 0,0 2 0 15,0-17 0-15,0-1 0 16,0-16-21-16,-4-20-27 16,-4-20 30-16,-1-20 18 15,3 0 7-15,2-30 73 16,1-16-80-16,0-8 0 15,4-12 0-15,1-7 0 0,4-5 0 16,6 0 0-16,-1 2 0 16,-5 10 0-16,-4 15 0 0,-8 19 0 15,-8 22 0-15,-1 10 0 16,-3 24-261-16,5 50-84 16,-5-3-436-16,-1-3-55 0</inkml:trace>
  <inkml:trace contextRef="#ctx0" brushRef="#br0" timeOffset="7099.99">20457 4947 977 0,'0'0'1408'0,"0"0"-880"0,0 0-54 16,0 0-169-16,0 0-89 16,0 0-110-16,0 0-71 15,119-101-28 1,-99 101-4-16,-7 3-3 0,-11 21 0 15,-2 10-37-15,-9 6 22 32,-17 6 15-32,-3-2-1 0,2-6 1 0,7-10-1 15,13-8 2-15,7-10 15 16,20-10 12-16,34 0 18 16,17-6-46-1,16-16 0-15,4-2 0 16,-4-2 0-16,-13 4 0 15,-18 6-206-15,-23 6-393 16,-25 6-553-16</inkml:trace>
  <inkml:trace contextRef="#ctx0" brushRef="#br0" timeOffset="9858.04">2869 7503 1437 0,'0'0'925'16,"0"0"-758"-16,-19-130 323 15,13 92-155-15,4 12-28 16,0 12-106-16,2 10-94 15,-2 4-46-15,0 0-25 16,-5 8-36-16,1 22-46 16,-6 16 28-16,1 14-15 0,0 8-7 15,2 1-25-15,7-11-5 16,2-10 4-16,0-14-17 16,2-16 10-16,7-10 43 15,4-8 19-15,6 0 11 16,10-20 33-16,10-10-18 15,15-4-9-15,5 4 2 16,-1 8-8-16,-4 13 0 16,-9 9 1-16,-9 19 27 15,-7 19 11-15,-8 14-14 16,0 8-11-16,-5 0-14 16,1-4-14-16,4-12-19 0,3-13 15 15,0-17-2-15,3-14 10 16,2-2 10-16,-2-28 11 15,0-13 62-15,-5-7-11 16,-2-4 8-16,-4 0-29 16,-3 8-1-16,-2 10-7 15,-4 14-7-15,-1 14-8 16,3 8-18-16,3 0-18 16,9 8 2-16,14 14 16 15,7 6 0-15,9 2-1 16,4 0-40-16,-1-4-4 0,-7-6-18 15,-11-6-21-15,-10-4-1 16,-13-4 35-16,-6-4 32 16,-3 0 18-16,-2-2 0 15,4 0 0-15,2 0 0 16,7-18 1-16,6-12-1 16,6-8 1-16,-3-6 0 15,-2-2 9-15,-6 6-9 16,-10 8 5-16,-6 7 55 15,0 7 61-15,-2 4-32 16,-15 5-62-16,-3-2-17 0,-1 5-11 16,4 2-30-16,1 0 15 15,7 2-23-15,3 0-10 16,0 2 38-16,6 0-8 16,0 0-11-16,0 0-1 15,0 0 2-15,-2 0 14 16,0 0-2-16,0 0-10 15,0 0 20-15,0 0-4 16,-3 0 1-16,3 0 9 16,-2 0-6-16,2 4-4 0,0-2-29 15,-1 3 0-15,3-4 25 16,-3-1-7-16,3 3 3 31,0-3 18-31,0 0-8 0,0 0 8 0,0 0-1 16,0 0-2-16,0 0 2 15,0 0 1-15,0 0 0 16,0 0 24-16,0 0 5 16,0 0 10-16,0 0-3 15,0 0-3-15,-4 0 3 16,-3 1-15-16,-5 12-21 16,-5 9-9-16,-5 7-1 15,0 11 10-15,2 7 0 0,5 5 0 31,7 2-1-31,8 0 0 0,0-2-6 0,14-9 5 16,17-11-8-16,7-10 8 16,6-14-5-16,6-8 7 15,-1-4 1-15,-3-21-1 16,-1-8 6-16,-9-6 24 16,-9-3-1-1,-10-2 35-15,-7-2-4 16,-10 0-13-16,0 2 8 0,-10 6-20 0,-15 3-11 31,0 8 3-31,-7 9-27 16,-2 5 0-16,3 9-10 15,3 4-11-15,3 0 19 16,5 12-17-16,9 6-4 16,9 2 7-16,2 1-8 15,4-5-11-15,25-4 13 16,11-6-7-16,14-6 28 15,8 0-11-15,5-20 12 0,-3-7 12 16,-10 1-12-16,-14 4 7 16,-16 4 19-16,-11 8 22 15,-8 6 36-15,-2 4-42 16,-3 0-27-16,0 0-15 16,2 18-48-16,4 11 47 15,3 7 0-15,2 2-26 16,5 0 9-16,4-6-18 15,0-8-3-15,4-8 15 16,3-10 7-16,2-6 17 16,3 0 0-16,1-18 5 15,0-6 22-15,-2-6-5 16,-6 2 13-16,-8 2 11 0,-5 6-2 16,-5 8-1-16,-5 8-1 15,-2 4-27-15,2 4-15 16,4 19-40-16,6 9 38 15,5 9-5-15,6-1 4 16,8 0 2-16,9-10-1 16,7-8-38-16,5-14 23 15,1-8-16-15,0 0 2 16,-1-22 8-16,-10-8 9 16,-7-8 14-16,-6-4 17 15,-6-10 23-15,-6-7 11 0,-3-9-36 16,-3-8-9-16,-7-4 3 15,-2 6-7-15,-2 12 13 16,0 19 39-16,0 24 8 16,-8 19-62-16,-5 26 0 15,-8 54 0-15,-1 40 0 16,9 18 0-16,9-15 0 16,4-33 0-16,12-36 0 15,24-12 0-15,18-1-3 16,17-9-21-16,36-13-19 0,29-19-7 15,-9-10 19-15,-11-20 4 16,-21-10 18-16,-23 0 8 16,4-12-5-16,0-6 5 15,-19 2 1-15,-16 6 15 16,-20 10 7-16,-13 12 26 16,-8 10 6-16,-5 9-1 15,-19 9-53-15,-14 5-12 16,-11 28-3-16,-5 17 2 0,-2 12 12 15,5 7-11 1,11-3-9-16,12-8 4 0,12-14-1 16,13-11-3-16,3-15-3 15,11-14-18-15,20-4 42 16,8-17 27-16,3-17 11 16,2-12 1-16,-3-12 3 15,-6-10 11-15,1-24-53 16,-7-21 0-16,-9 5 0 15,-7 14 0-15,-13 20 0 16,0 28 0-16,0 9 0 16,0 12 0-16,-2 22 0 15,-2 7 0-15,-1 54 0 0,3 39 0 16,2 31 0-16,0-4 0 16,11-19 0-16,6-35 0 15,4-18 0-15,6 2 0 16,8 0-62-16,30 4-128 15,-12-15-157-15,1-19-578 16</inkml:trace>
  <inkml:trace contextRef="#ctx0" brushRef="#br0" timeOffset="10534.34">8001 7026 2780 0,'0'0'726'15,"0"0"-496"-15,0 0-71 16,0 0-60-16,-31 113-39 16,17-31-18-1,1 10-42-15,-1-10 0 0,3 6 0 16,0-10 0-16,5-15 0 15,3-19-29-15,3-18 1 0,0-16 8 16,0-10 20-16,0-2 18 16,16-24 41-16,10-14-59 15,12-6 0 1,12-2 0-16,2 3 0 0,6 15 0 16,-2 12 0-16,-4 14 0 15,-8 4 0-15,-11 18-11 16,-8 14 2-16,-14 6-13 15,-11 8-37-15,0 1-40 16,-29-1-4-16,-11-4 32 16,-6-6 29-16,-2-8 12 0,9-12 21 15,5-8 9 1,14-6 5-16,7-2 52 0,11 0 24 31,2 0 20-31,0 0-23 0,6 0-50 0,19 0-11 16,13 0-5-16,13-6-12 15,18 0 5 1,8-8-5-16,13-4-4 0,1-10 3 16,-2-4 1-16,-10-8 0 15,-15-2-1-15,-17-2 2 0,-18-2 12 16,-21-1-1-16,-8 3-2 16,-2 6 31-16,-22 8-41 15,-7 12 0-15,-3 18 0 16,-2 8 0-16,5 34 0 15,4 20 0-15,12 14 0 16,15 9 0-16,7-1 0 16,42-10-3-16,76-14-165 15,-7-20-178-15,-3-26-564 0</inkml:trace>
  <inkml:trace contextRef="#ctx0" brushRef="#br0" timeOffset="11596.58">9823 7539 1746 0,'0'0'1014'16,"0"0"-724"-16,0 0-41 15,0 0 65 1,0 0-101-16,160 17-114 0,-97-17-55 16,-1 0-38-16,-4-13 0 15,-9-9 7-15,-11-7-13 31,-13-4 9-31,-14-7-8 0,-11 0-1 16,0-2 0-16,-15 6-21 16,-14 10 13-16,-5 16 7 0,-7 10-8 15,-1 18 8-15,-1 28-2 16,8 14 3-16,6 10 24 16,16 3-14-16,13-5 1 15,6-10-5-15,28-10-5 16,15-16-2-16,7-14 1 15,9-14-7-15,-1-4 6 16,-1-10-6-16,-5-18 7 16,-8-6-1-16,-3-8 2 15,-5-2 0-15,-3-1 0 16,-6 8 5-16,-6 6 31 16,-7 16 17-16,-6 12-54 0,-4 3 0 15,-1 31 0-15,1 13 0 16,0 3 0-16,-1 4 0 15,3-9 0-15,1-12-66 16,2-14-45-16,3-14-20 16,5-2 85-16,3-16 45 15,3-14 0-15,5-8 1 16,1-6 33-16,7-1 2 16,3 4 16-16,2 6-9 15,2 9 4-15,-5 10 8 0,1 12-15 16,-1 4-13-16,2 0-11 15,2 0-15-15,4 8 0 16,3-2 8-16,0-4-1 16,1-2-7-16,-2-2 0 15,-8-16 0-15,-7-6-3 16,-10-4-11-16,-12-6-10 16,-10-4 5-16,-7-4-20 15,0 0 21-15,-15 4 10 16,-10 8 8-16,-4 16-1 15,-2 14-7-15,-5 19-7 16,-2 32 8-16,9 15 1 16,9 10 5-16,16 0 1 0,4-3 0 15,27-15 0-15,19-14-9 16,10-16-33-16,8-18 17 16,1-10 1-16,-2-10 22 15,-6-20 1-15,-5-8 1 16,-7-6 37-16,-5-3 8 15,0 1-6 1,-5 4-7-16,-6 8-11 0,-4 10 9 16,-9 18-14-16,-5 6-14 15,-1 16-2-15,-3 20-9 16,2 8-2-16,-4 0-1 0,-1-3-25 16,-2-9 8-16,-2-13-8 15,2-8 13-15,1-9 24 16,3-2 9-16,2-10 25 15,7-15-8-15,5-4 5 16,9-7-2-16,11-1-17 16,7 1-5-16,4 6 1 15,0 10-8-15,-4 14-1 16,-7 6-6-16,-8 22 0 16,-11 18 7-1,-7 10 9-15,-5 3-9 0,-5-3-49 0,0-6-164 16,15-14-249-16,-7-10-287 15,11-16-155-15</inkml:trace>
  <inkml:trace contextRef="#ctx0" brushRef="#br0" timeOffset="11723.5">13174 7343 2133 0,'0'0'1083'15,"0"0"-705"-15,0 0-77 16,0 0-163-16,0 0-138 0,0 0-183 15,0 0-802-15</inkml:trace>
  <inkml:trace contextRef="#ctx0" brushRef="#br0" timeOffset="12069.84">9377 8617 1446 0,'0'0'2021'15,"0"0"-1689"-15,0 0-163 16,0 0-41-16,0 0-128 15,255-89 0-15,25 53 0 16,55-2 0-16,16 0 0 16,-29 5 0-16,-56 11 0 15,-43 8 0-15,-64 7 0 0,-63 5 0 16,-52 2 0 0,-36 0-15-16,-8 0-51 15,-42 0-179-15,-69 9-71 0,0 8-598 16,-5-3-387-16</inkml:trace>
  <inkml:trace contextRef="#ctx0" brushRef="#br0" timeOffset="12368.52">9411 8979 1899 0,'0'0'736'0,"0"0"-186"15,0 0-43 1,0 0-275-16,0 0-60 0,0 0-172 15,250-40 0-15,-7 14 0 16,57-4 0-16,34-10 0 16,7-4 0-16,-31-6 0 15,-25-3 0-15,-43 7 0 16,-65 13 0-16,-65 8 0 16,-50 9 0-16,-33 6 0 15,-12 4 0-15,-7 0 0 16,-6 0 0-16,-2 6 0 15,-2 0-53-15,11-2-842 0</inkml:trace>
  <inkml:trace contextRef="#ctx0" brushRef="#br0" timeOffset="12494.2">13096 8775 550 0,'0'0'2764'16,"0"0"-2764"-16,0 0-58 16,0 0-1495-16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6:22:23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22977 4824 1016 0,'0'0'760'16,"0"0"-581"-16,0 0 146 15,0 0-71-15,0 0-108 16,0 0-51-16,0 0 80 15,34-84-23-15,-20 74 48 16,-3 2-6-16,-3 0-62 16,2 0-22-16,1-2-11 15,4 0-33-15,5-2-27 16,7-4-14-16,11-6-11 16,7-4 8-16,13-9-7 15,13-10-4-15,33-24 0 16,43-25-10-16,38-26 6 15,9-9-2-15,-34 25-5 0,-46 32 0 16,-52 38-1-16,-14 12-9 16,-9 6 9-16,-3 0-18 15,-7 4 13-15,-15 8-20 16,-10 2-19-16,-4 2-46 16,0 0-32-16,-4 0-27 15,-12-2-71-15,-5-2 15 16,0-1 49-16,-2 2 18 15,3 1 37-15,5 2 71 16,3 0 22-16,8-2 9 16,4 2 140-16,0-2 80 0,0 0-36 15,20 0-12 1,5 0-40-16,8-1-16 0,3 2-38 16,3 1-35-1,0 0-16-15,-3 4-10 0,-5 14-8 16,-12 6 1-16,-7 6-9 15,-10 4 8-15,-2 6-9 16,-6 4-9-16,-23-2-39 16,-27 11-135-16,4-11-308 15,4-12-418-15</inkml:trace>
  <inkml:trace contextRef="#ctx0" brushRef="#br0" timeOffset="925.75">25186 3449 1827 0,'0'0'718'15,"0"0"-430"-15,0 0-6 16,0 0-90-16,0 0-66 16,0 0-47-16,0 0-22 15,-23-46-46-15,8 68-11 16,1 8 0-16,6 2-1 15,8 2 1 1,0 2 17-16,22-2 1 0,11 0 1 16,5-2-13-16,0-1-5 15,-5-2-1-15,-8 2-7 16,-17-4-10-16,-8 2-8 16,-17-1-7-16,-28 0 32 15,-11-4 1-15,-1-4 0 16,10-6 0-16,14-4-1 15,20-8 0-15,13-2 32 16,19-10 40-16,33-22-17 0,19-8-37 16,11-6-4-16,1 0 2 15,-3 3 2-15,-16 5 0 16,-12 11-7-16,-19 4 1 16,-12 9 31-16,-15 6 2 15,-6 4-3-15,0 4-4 16,0 0-32-16,-12 0-6 15,-7 6-9-15,-4 14-5 16,6 6 13-16,3 4-11 16,12 6 0-16,2-1-23 15,13-3 10-15,21-9 10 0,6-5-5 16,2-13-7 0,1-5 9-16,-8-6 5 0,-6-22 13 15,-7-8 8-15,-4-8-8 16,-7-9 8-16,1-5-7 15,-6-4 5-15,1 2 5 16,-3 6 1-16,-4 14 7 16,0 15 20-16,0 20-9 15,0 5-15-15,0 33-15 16,0 24 0-16,0 17 9 16,0 12-9-16,0 3 2 15,8-5-1-15,2-12-1 0,1-12 0 16,3-16 0-16,-1-20 0 15,-2-16 1-15,3-8 9 16,3-24 28-16,3-20 10 16,5-18-35-16,2-9 11 15,2 2-24-15,-2 4 0 16,-6 15 0-16,-5 20 0 16,-3 18-45-16,-3 12-96 15,-4 12-171-15,1 36-144 16,-3-4-279-16,1-4-345 0</inkml:trace>
  <inkml:trace contextRef="#ctx0" brushRef="#br0" timeOffset="1558.47">26485 3521 1839 0,'0'0'632'0,"0"0"-272"0,0 0-44 16,0 0-80-16,0 0-75 15,0 0-49-15,0 0-61 16,-42-8-39-16,5 46 2 16,-3 10-13-16,3 6-1 15,10-1 0-15,14-6 0 16,13-8 11-16,0-11-1 15,29-12 4-15,9-14 16 16,4-2-14-16,0-16 8 0,-4-18 14 16,-5-12-7-1,-6-12 10-15,-5-13-22 0,-4-11 1 16,-2-4-1-16,-3 0-13 16,-4 11-4-16,-5 19-1 15,-4 22-1-15,0 24 0 16,0 10-14-16,0 38-27 15,-11 20 40-15,1 17 2 16,0 7-2-16,8 2 1 0,2-8-9 16,0-10-9-16,9-13-9 15,13-17 11-15,3-14 15 16,2-14 0-16,-1-8 1 16,3-16 1-1,-2-20 5-15,0-10 3 0,-3-9-9 31,-4 1 0-31,-5 12 11 0,-3 14-10 0,-8 22 2 32,1 6-3-32,-3 26-25 15,2 16 24-15,4 10-7 16,2 0-1-16,6 1-3 0,6-11-113 16,5-8-25-16,4-14-60 15,-2-18-83-15,-2-22-72 16,-10-18-181-16,-5-10-253 0</inkml:trace>
  <inkml:trace contextRef="#ctx0" brushRef="#br0" timeOffset="1670.98">26930 3176 975 0,'0'0'992'0,"0"0"-438"16,0 0-234-16,0 0-190 0,0 0-86 15,0 0-44-15,0 0-274 16,27 97-880-16</inkml:trace>
  <inkml:trace contextRef="#ctx0" brushRef="#br0" timeOffset="1959.96">27492 3156 1607 0,'0'0'771'0,"0"0"-456"16,-60-149 49-16,42 99-73 0,7 18-93 15,4 20-81 1,2 12-117-16,1 49 4 0,-3 49-4 16,-1 44 0-16,-2 23 0 15,1-5 0-15,3-16 0 16,-1-22 1-16,1-23 0 16,1-23-1-16,-2-20-8 15,1-16-160-15,-5 1 15 0,-7-9-137 16,-22-19-254-1,7-10-14-15,-1-3-318 0</inkml:trace>
  <inkml:trace contextRef="#ctx0" brushRef="#br0" timeOffset="2252.08">27108 3635 1551 0,'0'0'864'0,"0"0"-508"15,0 0-5-15,127-62-168 16,-65 38-90-16,6-4-69 15,-3-6-24-15,-3-4-84 16,-11-8-28-16,-6-7-26 16,-14-6 8-16,-6-4 57 15,-13 3 68-15,-7 8 5 0,-5 18 144 16,0 16 41-16,0 18-59 16,-11 14-93-16,-5 32 58 15,1 20 28-15,1 13-26 16,3 25 28-16,5-10-20 15,1 4-25-15,5-1-10 16,0-20-40-16,0 8-17 16,0-13-9-16,0-12-6 15,0-14-81-15,-16-14-168 16,-24-25-77-16,5-7-335 16,2-4-282-16</inkml:trace>
  <inkml:trace contextRef="#ctx0" brushRef="#br0" timeOffset="3155.77">27474 3699 1452 0,'0'0'741'16,"0"0"-357"-16,0 0-1 15,0 0-149-15,0 0-119 16,149-112-45-16,-103 84-35 16,4-2-25-16,-3-2-1 15,-7-4-9-15,-9-2 0 0,-8 0 0 16,-13 2 2-1,-5 7 8-15,-5 9 44 0,0 16-10 16,-13 4-44-16,-12 23-1 16,0 21 1-16,1 10 0 15,4 6 6-15,9-2 1 16,8-6 2-16,3-10 5 16,7-8 7-16,18-12 9 15,6-9-11-15,4-13 14 16,2 0-6-16,0-21 2 15,1-11 1-15,-3-6-9 16,-1-4 3-16,-5 0-6 16,-2 8-17-16,-9 10 14 0,-5 14-15 15,-7 10 0-15,-1 0-14 16,-2 20-1-16,-3 6-1 16,0 2 8-16,0 0 0 15,0-6 7-15,0-4-30 16,0-6-26-16,0-8 35 15,8-4 1-15,8 0 20 16,6-4 0-16,9-12-9 16,5-4 9-16,-1 2 0 15,-4 2 1-15,-6 6 2 0,-7 4 5 16,-5 6 31 0,-4 0-20-16,5 0-6 0,3 0 4 15,6 8-15-15,8-2-1 16,7-4 6-1,4-2-6-15,-2-2-32 0,-4-18-7 16,-5-8 2-16,-8-8 19 16,-7-6 10-16,-10-5 8 15,-4 3 17-15,-2 4-17 16,0 12 32-16,0 16-25 16,-6 12-7-16,-10 18-28 15,1 24 14-15,3 13 14 16,3 4 6-16,9 0 0 0,0-5-6 15,4-8 6-15,15-12-6 16,2-8 15-16,4-11-6 16,0-12 8-16,-3-3 25 15,0-3 7-15,0-22-8 16,-1-3-14-16,-2-6-9 16,2 0 6-16,-1 2-15 15,-5 6-2-15,-1 8 32 16,-5 10-27-16,-7 6-12 15,0 2 0-15,-2 0-18 16,0 14 17-16,2 4-15 16,2 0 4-16,4 0-14 15,1-4-32-15,3-6 28 0,9-4 10 16,4-4 8-16,4 0-9 16,2-8-150-16,13-26-106 15,-9 4-267-15,-3 2-408 0</inkml:trace>
  <inkml:trace contextRef="#ctx0" brushRef="#br0" timeOffset="3565.32">29370 3208 614 0,'0'0'1238'0,"0"0"-870"0,0 0-65 15,0 0-89-15,0 0-84 16,0 0-94-1,0 0-36-15,-89-38 0 0,62 76 0 16,0 10 0-16,5 5 16 16,7-2-4-16,10 0 0 15,5-7 0-15,5-6-1 16,19-10 17-16,10-10 33 16,1-12 14-16,3-6 5 15,-1-4-19-15,-3-20 21 16,-5-10 4-16,-7-6-14 15,-3-4-11-15,-9 1-31 0,-5 6 6 16,-5 10 21-16,0 13-21 16,0 14-36-16,-18 2-35 15,-4 24 23-15,-1 10 12 16,8 4 0-16,10 3 0 16,5-3-1-16,12-4-47 15,21-8-98-15,34-14-101 16,-9-10-528-16,-4-4-555 0</inkml:trace>
  <inkml:trace contextRef="#ctx0" brushRef="#br0" timeOffset="3693.13">29853 3461 2125 0,'0'0'501'15,"0"0"-413"-15,0 0-88 16,0 0-294-16</inkml:trace>
  <inkml:trace contextRef="#ctx0" brushRef="#br0" timeOffset="4695.79">26451 2452 1793 0,'0'0'473'16,"0"0"-270"-16,0 0 34 16,-129 20-62-16,100 20-44 15,7 12-74-15,11 7-33 16,11 0-2-16,0-2 2 16,24-13-18-16,12-12 11 0,6-18-1 15,0-14 7-15,-1-12 28 16,-6-26-2-16,-6-14 21 15,-9-6 14-15,-6-2-1 16,-4-1-4-16,-5 9-16 16,-3 12 23-16,0 14-22 15,1 14-7-15,-1 12-26 16,5 0-31 0,6 12-9-16,3 14 7 0,3 8 2 15,4 4 0-15,-5 3-1 0,-3-1-32 16,-8 0-45-16,-7-2 5 15,0-4 10-15,-13-6 39 16,-6-6 14-16,6-10 10 16,9-10 30-16,4-2 39 15,13-20 85-15,28-24-86 16,19-13-43-16,11-6 11 16,4 0-24-16,-7 11 6 15,-13 14-3-15,-20 14-13 16,-14 12 11-16,-19 6-13 15,-15 6-77-15,-20 8-284 0,-6 8-681 16</inkml:trace>
  <inkml:trace contextRef="#ctx0" brushRef="#br0" timeOffset="7099.85">23927 1389 2051 0,'0'0'663'0,"0"0"-321"16,27-106-3-16,-21 70-36 16,-2 10-83-16,-1 8-42 15,-3 12-178-15,0 6 0 16,0 8 0-16,-3 30 0 0,-7 18 0 16,3 16 0-1,2 10 0-15,5 7 0 16,0-5 0-16,2-4 0 0,10-10 0 15,-4-12 0-15,-3-18 0 16,-1-13 0-16,-4-19 0 16,0-8 0-16,-4-13 0 15,-13-28 0-15,-6-34 0 16,7-39 0-16,12-44 0 16,4-17 0-16,14 25 0 15,7 40 0-15,-1 49 0 16,-1 25 0-16,0 2 0 15,6 8 0-15,4 8 0 16,6 16 0-16,3 2 0 0,3 28 0 16,1 13 0-1,-5 9 0-15,-5 5 0 0,-12 6 0 16,-14 3 0-16,-6 0-27 16,-21 2-5-16,-26-2 2 15,-11-4 21-15,-11-3 9 16,-2-9 1-16,8-10 7 15,12-10-8-15,15-14 0 0,20-6 0 16,14-8 1-16,2 0 23 16,14 0-18-1,12 0-6-15,5 0 0 0,3 8-6 16,-2 10-1-16,1 6 6 16,-4 4 0-1,2 0 1-15,0-3 0 0,3-6 0 16,-1-6 5-1,2-12-3-15,-1-1 11 0,-1-10 8 16,-2-13-6 0,-4-10 2-16,-4-3-17 0,-4-4 0 0,-3 0 0 15,-7 8 0-15,-3 10 0 16,-4 12 0-16,2 10 0 16,-2 4 0-16,0 26 0 15,7 12 0-15,4 2 0 31,5 2 0-31,6-3 0 0,8-14 0 16,-1-7 0-16,0-11 0 16,-2-11 0-16,-2 0 0 15,-3-18 0-15,0-11 0 16,1-3 0-16,-2-2 0 16,-2 0 0-16,2 8 0 15,-3 10 0-15,-3 14 0 0,-1 2 0 16,-5 16 0-16,-1 16 0 15,-6 6 0-15,-2 0 0 16,0-6 0-16,3-5 0 16,3-12 0-16,4-11 0 15,8-4 0-15,6-8 0 16,8-21 0-16,7-10 0 16,-2-3 0-16,-1 2 0 0,-5 8 0 15,-6 12 0 1,-4 12 0-16,-8 8 0 0,-1 2 0 15,-1 18-9-15,1 6 8 16,5 0 1-16,6-2 0 16,10-6 2-16,6-10 6 15,5-8-8-15,-2 0 0 16,-1-18 0-16,-5-12 0 16,-7-6 0-16,-4-8 0 15,-9-6 0-15,-9 0 0 16,-5 1 0-16,-4 9 0 0,0 10 0 15,-20 14 0 1,-4 12 0-16,-7 4 0 16,2 8 0-16,0 15 0 0,6-4 0 15,9 2 0-15,10-6 0 16,4-2 0-16,0-5 0 16,16-7-20-16,9-1 19 15,2 0-5-15,1 0 6 16,-1-9 1-16,-3-4-1 15,-5 4 6-15,-6 0-6 16,-5 5 20-16,-6 4-20 0,2 0 0 16,-4 7 0-1,4 21 0-15,0 10 0 0,3 14 0 16,1 10 0 0,4 10 0-16,1 8 0 0,-1 5 0 15,-1 7 0-15,-3-2 0 16,-4 0 0-16,-1-7 0 15,-3-11 0-15,0-14 0 16,-5-10 0-16,-10-14 0 16,-1-12 0-16,-5-12 0 0,-6-10 0 15,-4 0 0 1,-3-24 0-16,7-16 0 16,13-16 0-16,14-14 0 0,12-14 0 15,28-7 0-15,12-1 0 16,2 4 0-16,0 2-30 15,-12-23-185-15,-15 21-243 16,-17 12-491-16</inkml:trace>
  <inkml:trace contextRef="#ctx0" brushRef="#br0" timeOffset="7258.61">25181 1037 1716 0,'0'0'1406'15,"0"0"-1057"-15,0 0-81 16,0 0-161 0,0 0-107-16,0 0-99 0,161-71-555 15,-110 65-1095-15</inkml:trace>
  <inkml:trace contextRef="#ctx0" brushRef="#br0" timeOffset="8419.79">26545 1016 2123 0,'0'0'759'15,"0"0"-510"1,0 0 85-1,0 0-137-15,-129-60-106 0,84 60-71 16,1 4-13-16,1 19-6 16,7 6-1-16,11 10 8 15,10 2-8-15,15 6 14 16,0 3 16-16,27 0-12 16,15-2 4-16,10 0-13 15,4-3-7-15,-4-5-1 16,-7-7-1-16,-9-5-14 15,-16-7 2-15,-15-5-9 16,-5-6-3-16,-29 0 4 16,-23-2 20-16,-8 0 13 15,-3 0-11-15,11-4 5 16,9-2-1-16,20-2-6 0,21 0 0 16,2 0-48-16,33-8-198 15,21-8-77-15,13-2-156 16,7-5 20-16,-3 1 176 15,-9 0 150-15,-10 1 133 16,-14 0 13-16,-16 3 254 16,-9 0 254-16,-9 4-140 15,-4 2-73-15,0 4-18 16,0 6-104-16,0 2-78 16,0 4-66-16,-4 20-42 15,2 12 8-15,2 4-8 16,0 5-9-16,22-5-8 15,12-8-13-15,8-8 18 0,3-14 12 16,-1-10 1-16,-1 0 6 16,-10-20 19-16,-7-6 11 15,-6-7 22-15,-3 1 0 16,-9 5-59-16,-1 3 0 16,-5 7 0-16,-2 12 0 15,0 5 0-15,0 0 0 16,0 5 0-16,0 18 0 0,2 3 0 15,8 0 0-15,3-1 0 16,7-4 0-16,2-9 0 16,2-6-14-16,1-6 5 15,-3 0 9-15,0-8 0 16,-2-12 2-16,1-4 7 16,-2 0 0-16,-3 2-6 15,-1 4-3-15,-5 8 0 16,-3 6 0-16,-5 4 0 15,0 0 0-15,2 15-11 0,3 10 10 16,0 3 0-16,2 2 0 16,-1-6 0-16,1-2-34 15,3-10 13-15,-2-4 4 16,2-8 17-16,6 0 1 16,0-6 9-16,5-12-7 15,0-2 7-15,2 0-8 16,-5 4 15-16,-5 1-7 15,-3 10 2-15,-8 5-11 16,1 0-6-16,-5 5 0 16,2 16 0-16,0 3 0 15,-2 4-17-15,2-2-34 0,-2-2-24 16,0-8 20-16,2-6 17 16,0-8 25-16,5-2 19 15,7-6 44-15,5-16-22 16,8-8-20-16,12-6-1 15,3-2 11 1,2 0-12-16,-3 7 1 16,-10 9 14-16,-10 15-6 15,-5 7 1-15,-7 3-8 0,-5 23-1 16,2 6 4-16,-4 5-5 16,0 1-7-16,7-4-104 15,15-8-152-15,1-10-405 16,1-10-411-16</inkml:trace>
  <inkml:trace contextRef="#ctx0" brushRef="#br0" timeOffset="8561.39">28401 1456 1515 0,'0'0'1546'0,"0"0"-1088"15,0 0-314-15,0 0-144 16,0 0-302-16,0 0-2586 0</inkml:trace>
  <inkml:trace contextRef="#ctx0" brushRef="#br0" timeOffset="10326.28">23592 5663 1431 0,'0'0'796'0,"0"0"-538"15,0 0-54-15,0 0-15 16,0 0-29-16,0 0-69 16,0 0-22-16,0 40 2 15,5-16-6-15,1 2 9 0,4 4 8 16,1 4-7-16,5 0 8 15,3 2-16-15,8 2 10 16,8 3-17-16,17 0-12 16,33 4-15-16,48 0-9 15,65-2-5 1,34-7-8-16,16-12-11 0,-3-12 8 16,-27-6-8-16,-4-2 0 15,-13-2 6-15,-19 0-5 16,-21-2 5-16,-36 0-6 15,-30 0 0-15,-26 0 1 0,-11 0-1 16,3-4 6-16,1 0 29 16,0 0 11-16,-12-2-46 15,-15 2 0-15,-8 0 0 16,-12 0 0-16,-6 0 0 16,-7 0 0-16,-2 0 0 15,0-2 0-15,0 0 0 16,-13-12 0-16,-10 2-233 15,-1-2-896-15</inkml:trace>
  <inkml:trace contextRef="#ctx0" brushRef="#br0" timeOffset="10955.68">27278 5777 392 0,'0'0'951'0,"0"0"-625"16,0 0 3-16,0 0 45 16,0 0-35-16,0 0-7 0,0 0-86 15,-54 0-29-15,41-2-43 16,4 0-54-16,4 2-33 15,5 0-20-15,11-2-4 16,45 2 16-16,42-2-79 16,9 0 0-16,-4 0 0 15,-8 0 0-15,-21 0 0 16,0 0 0-16,0-2 0 16,-19 0 0-16,-17 2 0 15,-16-2 0-15,-10 2 0 16,-10 2 0-16,-2 0-21 0,0 0-185 15,-41-2-376-15,5 0-414 16,-1-2-873-16</inkml:trace>
  <inkml:trace contextRef="#ctx0" brushRef="#br0" timeOffset="11255.44">27648 5360 1847 0,'0'0'577'0,"0"0"-245"16,0 0 13-16,0 0-133 16,0 0-4-16,0 0-105 15,0 0-55 1,-12-50-33-16,12 74 2 16,0 14 34-16,-2 8 4 15,-2 14 26-15,-5 6-4 0,3 7-14 16,-4 1 2-16,1 0-65 15,5-4 0-15,2-4 0 16,2-4 0 0,0-8 0-16,0-10 0 0,2-9 0 15,2-13-51-15,-4-16-239 16,0-6-360-16,0 0-388 0</inkml:trace>
  <inkml:trace contextRef="#ctx0" brushRef="#br0" timeOffset="12060.34">28076 5344 1773 0,'0'0'478'0,"0"0"-167"15,0 0 4-15,0 0-47 16,0 0-93-16,-101-123-42 0,67 101-32 15,-3 2-11-15,-9 4-21 16,-6 4-9-16,-10 6-9 16,-5 6-3-16,-7 0-2 31,-4 0-7-31,0 18-7 0,0 4 2 0,2 6-8 31,3 4-4-31,4 11 3 0,7 3-25 0,4 8 0 16,8 8 0-16,8 2 0 15,7 6 0-15,4 0 0 16,10-1 0-16,7-3 0 16,8-2 0-16,6 0 0 15,0-2 0-15,18 2 0 0,11-3 0 16,9-1 0-16,11-4 0 16,8-4 0-16,13-2 0 15,3-8 0-15,6-3 0 16,0-6 0-16,2-4 0 31,-4-5 0-31,4-6 0 16,-3-4 0-16,-2-8 0 15,-5-4 0-15,-1-2 0 0,-4-2 0 16,-6-16 0-16,-5-8 0 16,-1-8 0-16,-5-8 0 15,-4-6 0-15,-5-5 0 16,-2-3 0-16,-5-4 0 15,-4 0 0-15,-6-4 0 16,-8-5 0-16,-6-3 0 16,-9-4 0-16,0-8 0 15,-11-2 0-15,-16-7 0 16,-8 3 0-16,-11 6 0 16,-9 4 0-16,-14 9 0 0,-51-1 0 15,13 18 0 1,7 16-732-16</inkml:trace>
  <inkml:trace contextRef="#ctx0" brushRef="#br0" timeOffset="47560.94">2258 14472 578 0,'0'0'746'0,"0"0"-425"16,0 0 44-16,0 0-5 16,0 0-99-16,0 0-70 15,-4-63 2-15,4 55-31 16,0 2-2-16,0 6-13 16,0 0-9-16,0 0 0 15,0 0-35-15,0 0-38 0,0 0-23 16,0 0-36-16,-2 0-6 15,2 0-2 1,-2 0-58 0,2 0 14-16,0 0 11 0,0 0 10 0,0 0 23 15,0 0-10-15,0 0 12 16,-2-8 24-16,-9-6-4 16,-7-2-13-16,-5-2 2 15,-4 4-3-15,-4 4 23 16,0 6-17-16,-5 4-1 15,1 0-11-15,-3 21-6 16,1 12-6 0,-4 16 3-16,1 9 7 0,7 10 1 0,4 6-19 15,10 2 20-15,11 0-1 16,8-3-6-16,0-7 7 31,20-12-8-31,11-6 8 16,9-8-1-16,10-16-17 15,8-8-24-15,2-12-11 16,2-4 8-16,-5 0 21 0,-3-12-12 16,-9-10-3-16,-14-2 14 15,-11-2 2-15,-11-2 22 16,-9-2 1-16,0-6 0 16,-27 2 9-16,-6 2 3 15,-8 5-11-15,1 9 0 16,3 9 14-16,6 5 0 15,10 4-5-15,10 0-2 16,9 0-8-16,2 13-11 16,5 5 11-16,19 1 0 0,10-3 0 15,5-2 20-15,3-10-5 16,-1-2-14-16,-5-2 8 16,-7 0-8-16,-12 0 6 15,-7-5 10-15,-6 4 16 16,-4-3 52-16,0 4-17 15,0 0-25-15,0 0 4 16,0 0-14-16,0 0-5 16,0 4-28-16,0 14-6 15,0 8 6-15,2 14 0 16,5 14 11-16,-1 6 5 0,1 6-14 16,0 1 4-16,-5-5 0 15,0-4-6-15,-2-12-70 16,0-12-140-16,2-28-250 15,-2-6-234-15,3-10-437 0</inkml:trace>
  <inkml:trace contextRef="#ctx0" brushRef="#br0" timeOffset="47923.25">2811 15089 2311 0,'0'0'633'16,"0"0"-259"-16,0 0-65 0,0 0-147 15,0 0-96-15,0 0-33 16,0 0 30-16,14 70-5 16,-10-29-20-16,1-1-31 15,-3 0 9-15,-2 0-16 16,0-4-15-16,0-4-87 16,0-6-130-16,-11-10-441 15,-5-10-905-15</inkml:trace>
  <inkml:trace contextRef="#ctx0" brushRef="#br0" timeOffset="48253.39">3248 14578 2282 0,'0'0'478'0,"0"0"-232"0,0 0 42 15,0 0-101-15,0 0-105 16,0 0-53-16,0 0-23 16,96-8 9-16,-47 2-15 15,7 0-59-15,6 0-25 16,19-8-190-16,-17 2-435 16,-20 6-177-16</inkml:trace>
  <inkml:trace contextRef="#ctx0" brushRef="#br0" timeOffset="48463.31">3353 14857 2282 0,'0'0'782'0,"0"0"-508"16,0 0 17 0,0 0-98-16,0 0-127 0,0 0-45 0,0 0-21 31,154-27-84-31,-57 12-106 0,-12 1-301 0,-9 2-439 0</inkml:trace>
  <inkml:trace contextRef="#ctx0" brushRef="#br0" timeOffset="49537.04">4708 14477 1602 0,'0'0'656'15,"0"0"-486"-15,0 0 193 16,0 0-49-16,0 0-155 15,0 0-97-15,0 0-18 16,0-40 31-16,-7 40 23 16,-7 0-4-16,-11 0-22 15,-10 3-46-15,-11 11-26 16,-4 8 0-16,4-4-12 16,5 4 10-16,14-4 1 15,12-8-3-15,9 0 4 16,6-4 1-16,0 4-1 0,0 0 1 15,15 2-1-15,5 6 0 16,7 4 0-16,2 0 1 16,4 4 13-16,-1 6-14 15,-1 4 0-15,-9-1-23 16,-9 7-4-16,-11-2-6 16,-2 4 2-16,-15 2 22 15,-19-4 9-15,-8-6 13 16,-4-4-12-16,1-10 27 15,9-8-1-15,7-6 5 16,13-4-2-16,10-4 3 0,6 0-6 16,0 0-18-16,0 0-9 15,9 0-21 1,11 6 6-16,4 4 13 0,5 8 1 16,-4 8-5-16,-3 9 6 15,-6 5 0-15,-10 10 1 16,-6 0-6-16,0 4 5 15,0-2 0-15,-4-6 0 16,-5-8 1-16,5-11 0 16,4-9-1-16,0-8 1 0,0-5 2 15,15-2-2 1,12-3-2-16,11 0-9 0,13-14-54 16,27-21-191-16,-11 3-577 15,-12-2-1426-15</inkml:trace>
  <inkml:trace contextRef="#ctx0" brushRef="#br0" timeOffset="49961.73">5044 14636 1122 0,'0'0'1061'0,"0"0"-788"0,0 0 202 16,0 0-150-16,0 0-39 16,0 0-133-16,0 0-91 15,0 2-46-15,0 32-10 16,2 12-4-16,7 12 19 16,-1 7-21-16,4-1 0 15,1-6-8-15,-1-12 8 0,1-12-1 16,-4-12-14-1,0-14 9-15,-5-8 6 0,3 0 15 16,-1-12 14-16,3-22 40 16,5-14-44-16,1-14 4 31,3-4-22-31,1-2-1 0,-4 11 4 0,1 17-10 31,-6 16-1-31,1 18-8 0,1 6-127 0,1 18-136 16,10 44-237-16,-6-5-358 15,1-3-255-15</inkml:trace>
  <inkml:trace contextRef="#ctx0" brushRef="#br0" timeOffset="50197.86">5636 15051 1918 0,'0'0'698'15,"0"0"-353"-15,0 0-35 16,0 0-50-16,0 0-132 16,0 0-70-16,0 0-7 15,11 72 8-15,-5-32 13 0,-2 6-56 16,-2-1-14-16,0-5-2 31,0-8-111-31,5-14-146 16,-1-10-401-16,2-8-392 0</inkml:trace>
  <inkml:trace contextRef="#ctx0" brushRef="#br0" timeOffset="50394.33">6283 15003 2227 0,'0'0'644'0,"0"0"-331"15,0 0 16-15,0 0-158 0,0 0-85 16,0 0-64-16,89 116-2 16,-89-85-20-16,-2 5-58 15,-25-9-94 1,-23 4-162-16,8-13-377 0,7-12-306 0</inkml:trace>
  <inkml:trace contextRef="#ctx0" brushRef="#br0" timeOffset="50725.23">6742 14676 2356 0,'0'0'778'16,"0"0"-411"-16,0 0-101 0,0 0-145 15,0 0-89-15,0 0-19 16,0 0-13-16,60 140 0 15,-38-87-1-15,-2-11-6 16,0-4-17-16,-2-10-36 16,-2-10-3-16,-6-6 45 15,2-12-24-15,1 0 42 0,3-18 27 16,8-16 4 0,5-10 11-16,4-8-18 0,4-6-13 15,-4 0 7 1,0 5-18-16,-6 13 1 0,-7 10 2 15,-6 20-3 1,-8 10-99-16,-6 22-424 0,0 18-471 16,0 2-639-16</inkml:trace>
  <inkml:trace contextRef="#ctx0" brushRef="#br0" timeOffset="51023.43">7319 15037 1721 0,'0'0'992'0,"0"0"-513"16,0 0-157-16,0 0-82 16,0 0-161-16,0 0-62 15,0 0-17 1,144-56-5-16,-103 56-26 0,-10 0-38 16,-14 10-11-16,-10 14-4 15,-7 8-9-15,-13 4 80 16,-18 4 13-16,-5 0 27 15,1-8 21-15,6-1 7 0,11-13-11 16,9-4-7 0,9-10-20-16,0-3 5 0,20-1 14 15,16 0-36-15,35-18 0 16,-7-5-249-16,-8 1-669 0</inkml:trace>
  <inkml:trace contextRef="#ctx0" brushRef="#br0" timeOffset="51259.28">8244 15105 2022 0,'0'0'933'0,"0"0"-655"15,0 0-5 1,0 0-56-16,0 0-95 0,0 0-88 15,0 0-26-15,-85 104-8 16,60-65-38-16,-2 1-203 16,10-8-428-16,5-18-475 0</inkml:trace>
  <inkml:trace contextRef="#ctx0" brushRef="#br0" timeOffset="51590.84">8518 14678 1989 0,'0'0'1072'0,"0"0"-593"15,0 0-266 1,0 0-47-16,0 0-74 0,0 0-76 31,0 0-5-31,73 112-11 0,-44-55-8 0,-2-3-14 16,-2-10-103-16,-6-10-13 15,-3-14 33-15,-5-12 41 16,-3-8 64-16,2-12 58 16,-1-20 10-1,1-16 25-15,7-10-2 16,0-9-34-16,5-1-9 16,3 6-30-16,-2 12-3 15,-4 14-15-15,-3 18-12 16,-1 18-55-16,-1 8-161 15,-1 52-111-15,-4-6-337 16,-2 2-369-16</inkml:trace>
  <inkml:trace contextRef="#ctx0" brushRef="#br0" timeOffset="51958.68">9059 14985 1706 0,'0'0'704'0,"0"0"-158"16,0 0-249-16,0 0-35 15,0 0-117-15,0 0-107 16,145-106-25-16,-101 96-13 16,-3 6-44-16,-8 4-10 15,-16 10-51-15,-15 16-16 16,-2 6 48-16,-23 8 49 16,-16-2 24-16,-1-2 47 0,3-6 24 15,10-6 32 1,9-12-22-16,15-2-37 0,3-6-17 15,21 1-6-15,19-4 6 16,11-1-27-16,3 3-12 16,-6 2-18-16,-8-1-9 15,-13 6 16-15,-15 3 17 16,-12 5 2-16,-2 0 4 16,-30 4 49-16,-11-3-11 15,-1 4 7-15,-3-3-24 16,3-2-21-16,6 0-35 15,2-14-204-15,12-2-413 16,10-2-1075-16</inkml:trace>
  <inkml:trace contextRef="#ctx0" brushRef="#br0" timeOffset="52159.35">9821 15107 2465 0,'0'0'365'0,"0"0"-271"16,0 0 168-16,0 0 18 15,-65 106-149-15,39-57-104 0,-3-5-27 16,-1-2-29 0,8-8-214-16,7-10-370 0,8-16-387 0</inkml:trace>
  <inkml:trace contextRef="#ctx0" brushRef="#br0" timeOffset="52465.74">10215 14459 2436 0,'0'0'724'0,"0"0"-451"15,0 0-66-15,0 0-74 16,0 0-44-16,0 0-25 15,53 151-62 1,-26-85 15-16,0 1-17 16,0-8-50-16,-2-14-8 15,-6-15-28-15,-1-16 50 16,-2-14 36-16,-5-10 51 16,2-24 57-16,1-19-42 15,1-7 5-15,1-6 14 16,1-4-85-16,2 8 0 0,-4 12 0 15,-1 19 0-15,-4 21-12 16,6 24-288-16,-5 21-316 16,0 7-274-16</inkml:trace>
  <inkml:trace contextRef="#ctx0" brushRef="#br0" timeOffset="52717.87">10819 14820 1512 0,'0'0'669'0,"0"0"-168"0,0 0-157 16,0 0-18-16,0 0-133 16,0 0-119-16,0 0-20 15,-53 111-42-15,26-71-12 16,0-4-29-16,5 0-52 16,7-12 9-16,9-4 47 15,6-6 1-15,12-10 24 16,21 0 0-16,11-4 16 15,10 0-16-15,2 0-25 16,0 0-143-16,2-8-291 0,-18-6-126 16,-13 2-214-16</inkml:trace>
  <inkml:trace contextRef="#ctx0" brushRef="#br0" timeOffset="52898.75">11053 14951 525 0,'0'0'1019'0,"0"0"-477"0,0 0-164 16,0 0 83-16,0 0-187 15,0 0-13-15,0 0-93 16,0-60-65-16,2 86-20 0,3 14 32 16,-1 10-47-16,0 8-44 15,-4 0-24-15,2 1-8 16,-2-5-118-16,8-2-156 16,-4-12-387-16,3-16-374 0</inkml:trace>
  <inkml:trace contextRef="#ctx0" brushRef="#br0" timeOffset="53097.53">11695 14935 2181 0,'0'0'770'16,"0"0"-469"-16,0 0-77 15,0 0-101-15,0 0-21 16,0 0-72-16,-36 140-30 15,14-96-48 1,-21 6-190-16,7-11-369 0,3-13-504 0</inkml:trace>
  <inkml:trace contextRef="#ctx0" brushRef="#br0" timeOffset="53429.31">12031 14405 2213 0,'0'0'719'16,"0"0"-481"-16,0 0-75 0,0 0 41 15,0 0-57-15,65 149-81 16,-50-85-51-16,1 0 1 16,-3-2-16-1,1-8-1-15,-1-9-49 0,-4-15-40 0,0-14 12 16,0-12 11-16,-1-4 56 15,6-16 11-15,1-20 12 16,6-15 33-16,6-9 35 16,0-10-2-16,2-2 10 15,-4 2 16 1,-2 11-31-16,-7 19-14 0,-5 21-38 16,-7 14-21-16,-2 5-78 15,-2 53-175-15,0-1-205 16,0 0-685-16</inkml:trace>
  <inkml:trace contextRef="#ctx0" brushRef="#br0" timeOffset="53762.66">12661 14869 1876 0,'0'0'659'15,"0"0"-197"-15,0 0-176 16,0 0-62-16,0 0-69 15,0 0-109 1,0 0-38-16,-35-4-8 0,10 34 6 16,8 4-6-16,3 0 0 0,10 0 0 15,4-6 6 1,4-2-5-16,21-4 12 0,8-4 13 31,3 0-26-31,-1-2 7 0,-2 4-7 16,-6-2-37-16,-6 1 26 0,-15-6-20 15,-6 4 8 1,-6-3 22 0,-28 0-1-16,-11-4 2 15,-7-6 1-15,-9-4 5 16,1 0-6-16,2-2-70 0,-4-32-202 16,17 2-389-16,17-9-278 15</inkml:trace>
  <inkml:trace contextRef="#ctx0" brushRef="#br0" timeOffset="53918.25">12555 14833 1564 0,'0'0'898'0,"0"0"-356"16,0 0-391-16,0 0 43 16,117-49-78-16,-40 26-116 15,-11 1-274-15,-8-3-726 0</inkml:trace>
  <inkml:trace contextRef="#ctx0" brushRef="#br0" timeOffset="54398.97">13076 14107 1892 0,'0'0'627'0,"0"0"-293"15,0 0-73-15,113-117 18 16,-74 103-30-16,1 13-162 15,-3 1-56-15,-1 15-1 16,-7 21-29-16,-9 15-1 16,-9 9 0-16,-9 8-12 0,-2 6-2 15,-8-3-5-15,-15-6-7 16,-2-4 26-16,2-9-18 16,0-6 16-16,7-6 2 15,5-4-13-15,9-8 11 16,2-2-38-16,4-4-65 15,21-9-44-15,9-4-14 16,1-3 15-16,-2-3-32 0,-6-2 49 16,-9-1 85-16,-13 4 23 15,-5 9 23-15,-2 5 78 16,-25 14 53-16,-4 8-8 16,-5 4-44-16,3 10-53 15,10-4 1-15,12 2-26 16,11-2 13-16,11-6 5 15,25-3-19-15,9-7 15 16,3-5-6-16,-6-2-9 16,-8-1 23-16,-18-4-23 15,-16 0 28-15,-13 0 80 0,-37 0-27 16,-35 4-39-16,-55 6-42 16,16-6-202-16,1-6-469 0</inkml:trace>
  <inkml:trace contextRef="#ctx0" brushRef="#br0" timeOffset="55665.33">1805 15837 1879 0,'0'0'518'0,"0"0"-299"16,0 0 109-16,0 0-101 16,0 0-108-16,0 0-34 15,-39-66-7-15,28 56-15 16,-5 6 10-16,-3 0 4 0,-12 4 2 16,-9 0-20-1,-14 22-47-15,-8 14 4 0,-5 12-15 16,1 11-1-16,14 4 0 15,16 8-5-15,18-3-7 16,18 2 3-16,13-10-6 16,32-8 15-16,11-7-43 15,11-13-31-15,6-18-40 16,-3-10-67-16,-6-4 45 16,-16-14-13-16,-16-8-106 0,-24-9 88 15,-8 3 88-15,-26-2 30 16,-21 6 49-16,-7 6 40 15,4 6 101-15,7 8 107 16,14 2-41-16,14 2-14 16,10 0-66-16,5 0-79 15,5 0-37-15,22 0-11 16,12 0 15-16,11-2 6 16,5-4-19-16,-4-6 13 15,-9 2-14-15,-11 4-1 16,-14 2 9-16,-11 4-8 0,-6 0 42 15,0 0 29-15,0 18-27 16,0 10-6-16,-4 12-21 16,-1 8-4-16,1 2-8 15,4 9-6-15,0-7-30 16,0-6-90-16,0 2-162 16,0-12-295-16,0-18-257 0</inkml:trace>
  <inkml:trace contextRef="#ctx0" brushRef="#br0" timeOffset="55924.84">2023 16352 1955 0,'0'0'715'0,"0"0"-429"16,0 0 11-16,0 0-61 16,0 0-162-16,0 0-47 15,0 0-4-15,118 49-22 16,-94-13-1-16,-10 4 0 15,-12 0 2-15,-2 4-2 16,-14-4 18-16,-15-4 40 16,-4-4 37-16,4-10 4 15,7-8-26-15,8-6-41 16,14-3-22-16,0-5-10 16,23 0-132-16,26-14-16 0,53-17-59 15,-6-1-489 1,-5 6-625-16</inkml:trace>
  <inkml:trace contextRef="#ctx0" brushRef="#br0" timeOffset="56097.93">2902 16338 2189 0,'0'0'465'0,"0"0"22"16,0 0-215-16,0 0-143 15,0 0-127-15,0 0-2 16,192-32-132-16,-112 28-388 16,-15-4-341-16</inkml:trace>
  <inkml:trace contextRef="#ctx0" brushRef="#br0" timeOffset="56265.78">2994 16485 1677 0,'0'0'758'15,"0"0"-462"-15,0 0 41 0,0 0-130 16,0 0-144-16,0 0-63 16,236-58-54-16,-122 22-445 15,-12 1-441-15</inkml:trace>
  <inkml:trace contextRef="#ctx0" brushRef="#br0" timeOffset="56827.21">4319 16012 1273 0,'0'0'1079'15,"0"0"-795"-15,0 0 177 16,0 0-204-16,0 0-60 0,0 0-94 16,0 0-41-1,-133-93-28-15,98 97-28 0,-3 14 2 16,-3 9-16-1,8-1 2-15,6-4 3 0,10 0-4 16,7-6 4-16,10-4 2 16,0-2-14-16,8 2 3 15,15-4 1-15,6 6-40 16,5-4 21-16,-5 4 30 16,-7 4-7-16,-6 2 6 15,-11 8 1-15,-5 4 0 16,-5 6 13-16,-26 8-12 15,-8-1-1-15,-9-1 9 16,-1-4-8-16,2-8 14 16,7-10 6-16,11-8 2 0,11-6 7 15,10-8-14-15,8 0 2 16,0 0-16-16,10 0-2 16,13-12-1-16,6 6-7 15,2 6-1-15,0 0-4 16,-2 10-25-1,-7 20 16-15,-2 10 4 0,-9 14-9 16,-3 4 10-16,-8 1 7 16,0-1 10-16,0-4 15 15,-6-6 26-15,0-12 8 16,2-4 19-16,4-10-4 0,0-6-14 16,0-10-22-16,18 2 4 15,5-8 19-15,14 0-51 16,3 0-6-16,14-30-113 15,-13 2-445-15,-12-6-1109 0</inkml:trace>
  <inkml:trace contextRef="#ctx0" brushRef="#br0" timeOffset="57866.85">5570 16437 1056 0,'0'0'126'0,"0"0"-113"16,0 0 71-16,0 0 138 0,0 0-138 31,0 0-2-31,-63-112 67 0,61 107-23 0,0 1 29 16,0 4 52-16,2 0-16 16,0-4 25-16,0 4 53 15,0-1-43-15,0 1-36 16,0-5-19-16,0 5-54 15,0 0-47-15,0 0-7 16,0 0-15-16,0 0-16 16,0 0 16-16,0 0-33 15,0 10-15-15,9 12 0 0,11 10 1 16,6 17-1-16,5 5 0 16,0 0 1-1,0 2-3-15,-2-2 2 0,-2-10 0 31,-2-7-1-31,-5-11 0 16,-4-12 0-16,-5-4-6 16,-2-10-7-16,-3 0 14 15,1-24 10-15,2-16 1 16,-2-19 4-16,-1-11-9 16,1-10-2-16,-5-6-4 15,0 6 1-15,0 13-7 0,1 17 6 16,-3 20-10-16,0 16 10 15,3 14-27-15,3 0-30 16,7 0-54-16,10 18-52 16,26 18-92-16,-3-6-379 15,-6-2-318-15</inkml:trace>
  <inkml:trace contextRef="#ctx0" brushRef="#br0" timeOffset="58091.54">6368 16589 2191 0,'0'0'765'16,"0"0"-536"-16,0 0 14 16,0 0-59-16,0 0-64 15,0 0-60-15,0 0-15 16,21 124 17-16,-16-69-40 15,-2-3-1-15,-3-2-21 16,0-6-104-16,8-12-159 16,3-10-320-16,1-18-422 0</inkml:trace>
  <inkml:trace contextRef="#ctx0" brushRef="#br0" timeOffset="58323.01">7083 16695 2352 0,'0'0'540'15,"0"0"-359"-15,0 0 195 0,0 0-106 16,0 0-162 0,-19 147-66-16,-7-97-35 15,-5-2-7-15,-3-2-48 16,8-16-167-16,8-12-478 0,9-14-371 15</inkml:trace>
  <inkml:trace contextRef="#ctx0" brushRef="#br0" timeOffset="58621.37">7662 16176 1476 0,'0'0'1540'15,"0"0"-1229"-15,0 0-98 16,0 0-41-16,0 0-68 16,0 0-22-16,58 157-58 15,-29-85-9-15,0 0-9 16,-1-6-6-16,-1-12 0 16,-4-14-15-16,-9-18-1 15,-4-16 16-15,-3-6 16 16,-1-6 53-16,4-24 30 15,3-16-99-15,7-12 0 16,2-8 0-16,7 0 0 16,4 7-30-16,6 13-176 0,9 24-263 15,-7 14-323-15,-13 8-586 0</inkml:trace>
  <inkml:trace contextRef="#ctx0" brushRef="#br0" timeOffset="58891.1">8315 16611 1602 0,'0'0'778'0,"0"0"-463"15,0 0 2-15,0 0-60 16,0 0-136-16,129 0-83 16,-96 8-24-16,-4 10-14 15,-11 8-21-15,-13 2-51 16,-5 4 35-16,-7 3 37 15,-18-3 16-15,1-10 63 16,3-4 26-16,8-6 20 16,13-6-26-16,0-6-48 15,25 0-9-15,29 0-17 16,32-6-25-16,48-24-180 16,-19 8-412-16,-14-5-712 0</inkml:trace>
  <inkml:trace contextRef="#ctx0" brushRef="#br0" timeOffset="59093.88">9526 16607 2034 0,'0'0'646'16,"0"0"-296"-16,0 0-48 16,0 0-40-16,0 0-46 15,0 0-106-15,-15 116-52 16,15-76-25-16,5-1-33 15,5-3-44-15,9-8-169 0,-4-12-315 16,1-10-474-16</inkml:trace>
  <inkml:trace contextRef="#ctx0" brushRef="#br0" timeOffset="59423.88">9814 16284 2412 0,'0'0'685'0,"0"0"-167"0,0 0-214 16,0 0-127-16,0 0-177 16,0 0 0-16,0 0 0 0,45 45 0 15,-16-4 0 1,4 12 0-16,2-3 0 0,4-2 0 16,-3-4 0-16,-5-8-38 15,-4-14-50-15,-10-8 1 16,-5-14 36-16,-8 0 51 15,-2-12 27-15,0-20 27 16,0-14-6-16,1-14 4 16,3-8-1-16,3-8-39 15,5-1 8-15,-1 11-20 16,3 16 0-16,1 20-12 16,3 30-135-16,3 8-161 0,2 36-47 15,8 50-345-15,-9-8-79 16,-4-7-231-16</inkml:trace>
  <inkml:trace contextRef="#ctx0" brushRef="#br0" timeOffset="59817.63">10463 16593 1817 0,'0'0'564'16,"0"0"-272"-16,0 0 91 15,0 0-100-15,79-104-103 16,-50 84-87-16,7 6-57 0,-2 6-8 15,0 8-28-15,-11 0-45 16,-4 16-40-16,-15 16-32 16,-4 8 66-16,-2 4 36 15,-19-4 15-15,4-4 27 16,1-8 13-16,12-6 8 16,4-5-12-16,0-12-30 15,22 4 15-15,9-1 20 16,9-7-31-16,3 3-10 15,-3 1-12-15,-9-1-25 16,-8 0 20-16,-13 2-4 0,-7 6 20 16,-3-2 1-1,0 8 24-15,-19 0 41 0,-2 4-10 16,-4-4 1-16,0 0-7 16,6-2-48-16,3-2-1 15,7-4-81-15,9-10-198 16,0 0-277-16,0 0-230 0</inkml:trace>
  <inkml:trace contextRef="#ctx0" brushRef="#br0" timeOffset="59991.23">11321 16659 2020 0,'0'0'575'0,"0"0"-320"15,0 0-26-15,0 0-10 16,0 0-22-16,0 0-77 15,0 0-51 1,-21 121-69-16,13-81-96 0,8 6-181 16,0-10-522-16,0-14-829 15</inkml:trace>
  <inkml:trace contextRef="#ctx0" brushRef="#br0" timeOffset="60298.13">11837 16222 2045 0,'0'0'586'16,"0"0"-442"-16,0 0 20 15,0 0 32-15,0 0 6 16,72 108-115-16,-45-51-50 16,4 1-31-1,-2-4-6-15,-1-10 0 0,-3-12-75 16,-5-10 22-1,-5-14 40-15,-5-8 13 0,-4-4 49 0,-1-26 34 16,-1-10-58-16,-2-10 5 16,2-8 6-16,4-4-16 15,3 7 4-15,2 7-24 16,5 20-20-16,4 28-155 16,-4 4-420-1,-7 24-351-15</inkml:trace>
  <inkml:trace contextRef="#ctx0" brushRef="#br0" timeOffset="60632.18">12570 16535 1659 0,'0'0'562'15,"0"0"-51"-15,0 0-142 16,0 0-20-16,0 0-181 15,0 0-98-15,0 0-44 16,-100 134 16-16,75-80-2 16,8-1-34-16,8-3-4 15,9-6-2-15,0-4-4 16,16-14 4-16,15-4 8 16,6-12-8-16,3-6-2 15,-4-4-11-15,-7 0 13 0,-9-14 3 16,-16-8 4-1,-4-4 7-15,-12-6 1 0,-22 6-3 16,-7 8-12-16,2 14-3 16,-1 4-15-16,6 12 1 15,12 20-86-15,22 18-155 16,0-10-300-16,13-10-293 0</inkml:trace>
  <inkml:trace contextRef="#ctx0" brushRef="#br0" timeOffset="60865.57">13192 16655 2191 0,'0'0'832'16,"0"0"-624"-16,0 0-8 15,0 0 7-15,0 0-49 16,-7 103-89-16,-10-57-45 0,-4-2-24 15,-1-4-120 1,5-4-230-16,5-10-371 0,10-16-158 16</inkml:trace>
  <inkml:trace contextRef="#ctx0" brushRef="#br0" timeOffset="61164.18">13515 16182 2324 0,'0'0'711'0,"0"0"-479"16,0 0 51 0,0 0-139-16,0 0-87 15,0 0-25-15,38 124-17 0,-16-69-15 16,5-1-2-16,4-6-50 16,3-8-79-16,-1-16-25 15,-2-8 54-15,-6-16 43 16,-8-4 59-16,-5-26 1 15,-6-12 26-15,-1-6 58 16,-3-10 22-16,2-1-47 16,1 1 3-16,2 14-18 15,-3 16-15-15,3 20-23 16,4 8-7-16,18 36-228 16,0 8-88-16,0 2-619 0</inkml:trace>
  <inkml:trace contextRef="#ctx0" brushRef="#br0" timeOffset="61462.51">14058 16495 1857 0,'0'0'688'16,"0"0"-153"-16,0 0-269 16,0 0-42-16,0 0-97 15,0 0-97-15,0 0-30 31,163-68-22-31,-109 50-62 0,-12 2 10 0,-13 6 38 0,-14 6 27 16,-10 4 9-16,-5 0 15 16,0 0 32-16,0 4 8 15,-3 18-41-15,-3 14 34 32,2 8 3-32,4 6-23 0,0 8 1 0,0 0-28 15,2-4-1-15,2-1 0 16,-4-7-108-16,0-8-155 15,-31-2-118 1,-7-18-417-16,1-8-696 0</inkml:trace>
  <inkml:trace contextRef="#ctx0" brushRef="#br0" timeOffset="61589.28">14155 16740 1920 0,'0'0'603'16,"0"0"-266"-16,0 0-58 15,0 0-96-15,135-75-180 16,-48 43-3-16,-11 4-302 16,-10-2-602-16</inkml:trace>
  <inkml:trace contextRef="#ctx0" brushRef="#br0" timeOffset="62061.53">14687 16038 1773 0,'0'0'578'15,"0"0"-190"-15,0 0-55 16,0 0-99-16,0 0-92 16,46-102-103-16,-7 97-39 15,1 5 0-15,0 0-50 16,-5 14-32-16,-6 9 12 16,-11 9 59-16,-9 6-10 15,-9 4 21-15,0 2 14 16,-19 4-13-16,-6-2 9 15,0-6-9-15,7-4 8 16,9-5-1-16,9-5-8 0,0-7-17 16,27-2-16-16,11-3-42 15,5-6-22-15,-6-6-35 16,-5-2-1-16,-15 0 78 16,-17 0 54-16,0 0 1 15,-20 0 10-15,-13 0-8 16,0 4 65-16,2 18 34 15,10 4-50-15,15 10-9 16,6 4-20-16,8 0-2 16,21 0 14-16,5-4-33 15,-3 0 10-15,-9-5-5 16,-9-4-5-16,-13-4 34 0,0-5-10 16,-19-6 22-16,-15-2-5 15,-6-6-42-15,-4-4-71 16,10-4-453-16,14-14-589 0</inkml:trace>
  <inkml:trace contextRef="#ctx0" brushRef="#br0" timeOffset="62503.25">15562 14963 907 0,'0'0'340'0,"0"0"-54"15,0 0 5-15,0 0 39 16,0 0-24-16,0 0-56 0,0 0-57 15,-4-12-75 1,4 10-24-16,0 2-29 0,2 0-17 16,10 0-18-16,9 0-15 15,22 6-2-15,37 16-13 16,50 12 1 0,41 8-1-16,16 2 0 0,-6-4 1 15,-44-12-1-15,-42-7 0 16,-28-7 0-16,-17-5-12 15,2 4 5-15,-5-9 7 16,-7 2 0-16,-15-4 10 0,-15 0 1 16,-5-2-11-16,-5 4 0 15,0 4-180-15,-7 2-503 16,-11 2-382-16</inkml:trace>
  <inkml:trace contextRef="#ctx0" brushRef="#br0" timeOffset="62787.96">15790 15669 1737 0,'0'0'369'0,"0"0"-91"16,0 0 81-16,0 0-32 16,0 0-110-1,196 0-102-15,-67 0-56 0,36 4-47 16,9 6-11-1,-32-2 5-15,-37 0-6 0,-41-4 0 16,-12-2-1-16,-3 2-16 16,-5-4 5-16,-8 4-4 15,-18-4-38-15,-11 0 9 16,-7 0-37-16,0 0-137 0,8 0-117 16,4 0-252-16,-1 0-188 0</inkml:trace>
  <inkml:trace contextRef="#ctx0" brushRef="#br0" timeOffset="65498.28">16638 15021 803 0,'0'0'289'0,"0"0"-97"16,0 0 96-16,0 0 14 16,-120-66 36-16,85 66-61 0,-7 12-45 15,-6 28-14-15,-4 14-67 16,-4 17-30-16,0 9 2 15,0 10-48-15,10 4-45 16,12-2-3-16,18-5-27 16,16-11 0-16,38-14-29 15,49-18-64-15,40-30 16 16,-5-14 36-16,-8-14-8 16,-24-30 14-16,-35-6-2 15,-10-16 37-15,-16-11 1 16,-29-7 8-16,-25 8 23 15,-60 2 14-15,-42 32 2 0,0 20 21 16,9 22-15-16,22 18-5 16,32 26-4-16,6 6-28 15,18 12-6-15,33 0-11 16,18-8 0-16,65-5 3 16,11-13 3-16,11-18-6 15,0-18 19-15,-27 0-18 16,-8-18 9-16,-32-17-1 15,-31-11 7-15,-15-8 43 0,-43-6-34 16,-19 4-17-16,2 12-8 16,21 14-45-16,21 16-265 15,33 8-881-15</inkml:trace>
  <inkml:trace contextRef="#ctx0" brushRef="#br0" timeOffset="65827.72">18080 14339 2129 0,'0'0'557'0,"0"0"-396"15,0 0 63-15,0 0-103 16,0 0-98-16,0 0-17 15,-60 102-6-15,43-63-2 16,7-3 2-16,10-14-16 16,0-4-2-16,23-12-12 15,8-6 13-15,2-2 17 16,-2-24 2-16,-4-8 29 16,-12-7 35-16,-7 1 9 15,-8 3 10-15,-10 10-17 16,-23 13-55-16,-9 14-13 15,-47 50-190-15,10 13-539 0,2 1-925 16</inkml:trace>
  <inkml:trace contextRef="#ctx0" brushRef="#br0" timeOffset="66128.02">17695 15218 1237 0,'0'0'1146'0,"0"0"-786"16,0 0-13-16,-143-23-124 15,114 23-138-15,7 14-64 16,11 4-10-16,11 0-10 16,0 0-1-16,11-1 7 15,16-7-1-15,4-6 2 16,0-4-8-16,-2 0 0 15,-9-18 4-15,-9-8-2 16,-9-2 22-16,-2 0-6 16,-2 6-11-16,-11 9-7 15,-5 13-114-15,3 10-419 0,10 11-414 16</inkml:trace>
  <inkml:trace contextRef="#ctx0" brushRef="#br0" timeOffset="66390.23">18216 15101 1642 0,'0'0'583'0,"0"0"-213"15,0 0 114-15,-120-44-286 16,96 44-111-16,7 18-62 16,13 12-20-16,4 2-5 0,18-1 0 31,20-8 1-31,8-5-1 0,6-9 11 0,-9-9-10 15,-10 0 21 1,-18-14 38-16,-15-14 69 16,-4-7-48-16,-29-5-46 15,-12 4-35-15,-6 4-11 16,2 16-163-16,0 16-157 16,13 14-509-16,16 8-543 0</inkml:trace>
  <inkml:trace contextRef="#ctx0" brushRef="#br0" timeOffset="66926.5">19468 14279 2123 0,'0'0'534'0,"0"0"-190"0,0 0-124 16,-125-18-86-16,50 42-84 16,-8 20-29-16,-6 17-12 15,4 8-3-15,10 14 3 16,13 7 1-16,22 0 1 16,26 3-2-16,14-3-8 15,38-10 11-15,24-18 3 16,19-14-13-16,8-20-1 15,-6-15-1-15,-15-13-61 0,-19-13 7 16,-27-23 28-16,-22-16 26 16,-15-6 0-16,-36 0 1 15,-14 8 7-15,-4 10-7 16,9 9 23-16,15 16 24 16,16 8 12-16,25 7-9 15,4 0-26-15,29 0-13 16,24 7 56-16,12 0-13 15,4-3-32-15,-7-1-1 16,-12-2-21-16,-19-1 13 16,-18 3-7-16,-11 3 29 0,-2 2 14 15,0 14-40 1,-7 11-8-16,-3 20 13 0,-2 3-15 16,7 8 0-16,5-2-10 15,0-4-59-15,12 5-119 16,10-13-141-16,-4-18-572 0</inkml:trace>
  <inkml:trace contextRef="#ctx0" brushRef="#br0" timeOffset="67132.39">19751 15097 1706 0,'0'0'818'0,"0"0"-210"15,0 0-101-15,0 0-243 16,0 0-124-16,0 0-87 15,0 0-53-15,-2-14 0 16,2 50 0-16,0 8-8 16,0 11-208-16,-2-10-355 15,0-10-383-15</inkml:trace>
  <inkml:trace contextRef="#ctx0" brushRef="#br0" timeOffset="67431.13">20046 14459 1177 0,'0'0'915'16,"0"0"-374"-16,0 0-27 0,0 0-216 16,0 0-82-16,0 0-129 15,0 0-78 1,0 21-9-16,0 33 17 0,-3 8-17 15,3 14 0-15,0 0-1 16,0-4-11-16,15-3 12 0,8-13-8 16,0-12 8-16,-4-18-1 15,-5-10-30-15,-8-14 15 16,-6-2 16 0,0-4-21-16,0-14-171 0,-18-12-185 15,3 4-316-15,-1 2-497 0</inkml:trace>
  <inkml:trace contextRef="#ctx0" brushRef="#br0" timeOffset="68355.37">20017 14552 114 0,'0'0'878'16,"0"0"-643"-16,0 0 69 16,0 0-39-16,0 0-31 15,0 0-41-15,0 0-53 16,12-40-48-16,-9 36-26 16,-3 2-23-16,3 0 0 15,-3 0 27-15,0 0 33 16,0-3-6-16,0 4-33 15,0-3-16-15,0 0 21 0,0 2 0 16,0 0 6-16,0 2 16 16,0 0-21-16,0 0-7 15,0 0-22 1,-3 0-34-16,-2 13-6 0,1 8-1 16,2 7-12-16,2 8 11 15,0 6 2-15,0 4 5 16,16 4-4-16,1 2-2 15,1-2 0-15,2-1-1 16,-4-3 0-16,1-6 1 16,-1-6 0-16,-1-8 9 0,4-4-8 15,1-4 0-15,2-6 13 16,2-6-13-16,5-2-1 16,0-4 20-16,0 0-11 15,-2 0 10-15,-2-12 1 16,-6-6 7-16,0-4 12 15,-7-8-14-15,0-2 23 16,-3-12-6-16,-5-5-4 16,1-6-1-16,-3-2-14 15,0-1-1-15,-2 4 11 16,0 6-9-16,0 4 0 0,0 8-3 16,0 4 3-1,0 8 12-15,0 6-13 0,-2 6-13 16,-3 6-10-16,3 2-6 15,0 4-70 1,0 0-151-16,2 4-271 16,0 10-252-16,0 0 28 0</inkml:trace>
  <inkml:trace contextRef="#ctx0" brushRef="#br0" timeOffset="69665.52">20835 14415 1482 0,'0'0'485'0,"0"0"-124"0,0 0 109 15,0 0-194-15,0 0-100 16,0 0-121-16,0 0-49 15,-14 3-6-15,5 16 0 16,3 3 0-16,-2 1 0 16,6-5-1-16,2-6 1 15,0-6-2-15,0-4 2 16,0-2 19-16,0 0 44 16,0-4 43-16,0-12-64 15,0 0-22-15,0-2 3 16,0 0-22-16,-4 6 9 0,-1-5-10 15,1 7 0 1,2 5 6-16,0 1-6 0,2-1 0 16,0 5 10-16,0-4-10 15,0 0 0-15,0 3 0 16,0 1 1-16,0-3 0 16,0 3 0-16,0 0-1 15,0 0 3-15,-2 0-3 16,2 0 0-16,-3 0-1 15,-2 0 2-15,-1 0-8 16,-5 0 2-16,-7 21-14 16,-7 7 19-16,1 12-9 15,2 4 9-15,9 4 0 0,7 2-11 16,6-4 10-16,14-2 1 16,22-4 0-16,8-5-6 15,10-7-10-15,2-6-10 16,2-4 8-16,-5-10-3 15,-6-4 20-15,-10-2 2 16,-10-2 0-16,-9 0 20 16,-9 0-21-16,-5 0 18 15,-1-6-9-15,-1-2-9 16,-2 2 13-16,0-1-13 0,2 2 1 16,-2 1 3-16,0-2 5 15,0 2 4-15,0 1 17 16,0 2-19-16,0 1 17 15,0 0-28-15,0 0 6 16,0 0-12-16,0 0 6 16,0 0-1-16,0 0 0 15,0 0-14-15,0-4 14 16,0 4-7-16,0-5-1 16,0 4 9-1,0-3-15-15,0 1 8 0,0 3-5 0,0 0-8 16,0 0 8-16,0 0-27 15,0 0 3 1,0 0 30-16,0 0-1 0,0 0 7 16,0-1 5-16,0 1-4 15,0-3 14-15,0 3-15 16,0 0-11-16,2 0 10 16,1 0-15-16,-3 0 15 15,2-1 1-15,3-5 0 16,-1-1 1-16,-2-3 0 15,0-2-1-15,-2-2 24 0,0-4-18 16,0 0 8-16,0 4-7 16,-13-2-6-16,-1 6 32 15,1 2-19-15,2 6-1 16,0 0 14-16,4 2-27 16,3 0 6-16,2 0-6 15,2 0-20 1,0 0 19-16,2 2 1 0,15 6 0 15,8 2 15 1,2-6-15-16,2 0 2 0,-2-4-1 0,-8 0 5 16,-3 0 9-16,-7 0-15 31,-5 0 1-31,-4-2 46 0,0-4-19 0,0 2 28 16,0-2 10-16,0 4-14 15,0 2 1-15,0 0-53 16,0 0-12-16,-2 20-11 15,-9 14 4-15,-3 18 19 16,-1 11 10-16,1 9-9 16,4 4 2-16,5-2-3 0,3-2-7 15,2-13 7-15,0-9-72 16,-6-2-112-16,-4-16-189 31,-1-12-622-31</inkml:trace>
  <inkml:trace contextRef="#ctx0" brushRef="#br0" timeOffset="70028.25">21438 15037 1475 0,'0'0'597'0,"0"0"-213"16,0 0 118-16,0 0-278 16,0 0-86-16,118-44-68 15,-91 44-1-15,-2 18-6 16,-6 10-30-16,-9 8-12 16,-10 2-12-16,0 0-8 15,-27 1 1-15,-6-7-2 16,-4-6 0-16,6-6-6 0,9-4 12 15,11-12 1 1,8-2 4-16,3-2 13 0,25 0 28 16,22-10-39-16,20-8-13 15,8-4-54-15,-1 0-153 16,-13-14-172-16,-24 4-362 16,-28 5-438-16</inkml:trace>
  <inkml:trace contextRef="#ctx0" brushRef="#br0" timeOffset="70417.9">21070 14347 1128 0,'0'0'394'0,"0"0"-111"0,0 0-10 15,0 0-73-15,0 0-23 16,0 0-40-16,0 0-1 15,-100-88-44 1,78 86 11-16,-3 2-22 0,1 0-18 16,-5 12-9-1,0 16 4-15,2 8-1 0,5 4-18 16,4 2-18-16,9-2-7 16,7-1-14-16,2 1-38 15,16-14-287-15,1-6-534 0</inkml:trace>
  <inkml:trace contextRef="#ctx0" brushRef="#br0" timeOffset="70826.36">22231 14779 1743 0,'0'0'695'0,"0"0"-150"16,0 0-199-16,0 0-63 15,0 0-111-15,0 0-71 16,54-107-76-16,-21 93-20 16,3 2-5-16,-1 6-114 15,-6 6-184-15,-10 6-289 16,-13 16-95-16,-6 0-99 0</inkml:trace>
  <inkml:trace contextRef="#ctx0" brushRef="#br0" timeOffset="70922.52">22080 14935 1348 0,'0'0'485'16,"0"0"-99"-16,0 0 121 16,0 0-223-16,0 0-85 15,114 0-100-15,-54 0-71 16,24 2-28-16,-14 2-244 15,-20 0-530-15</inkml:trace>
  <inkml:trace contextRef="#ctx0" brushRef="#br0" timeOffset="71821.14">23877 14472 1855 0,'0'0'476'16,"0"0"-173"-16,0 0 165 16,0 0-241-1,0 0-42-15,0 0-65 0,0 0-18 16,85-103-40-16,-112 98-61 0,-12 5-1 15,-15 0-18-15,-4 0-3 16,0 5 12-16,7 8-32 16,14 0 22-16,12-3-2 15,15-1-6 1,10 0 19-16,0 5-10 0,25 3 18 16,13 6-3-16,7 6 9 15,3 5-6-15,-1 4 0 16,-9 2-4-16,-13 4 3 15,-17-2-11-15,-8-2-11 16,-33 0 11-16,-25 1-8 16,-15-11 20-16,-10-4 0 0,6-10 2 15,14-4 7-15,20-12-9 16,26 0 9-16,17 0 48 31,23 0-45-31,34-12-1 0,19 4-2 0,4 2-8 16,0 6 9-16,-13 0-10 15,-18 12 0 1,-15 16 20-16,-21 8-19 0,-13 12 4 16,0 6 3-16,-13 0-8 15,-8 4 0-15,4-4-10 16,13-1 4-16,4-5 6 0,17-2 0 16,28-14 10-16,10-2-10 15,7-16-1-15,3-6 1 16,-5-8-48-16,6-10-119 15,-20-14-86-15,-13-4-542 0</inkml:trace>
  <inkml:trace contextRef="#ctx0" brushRef="#br0" timeOffset="72151.27">24602 14552 1030 0,'0'0'1088'0,"0"0"-730"31,0 0 210-31,0 0-217 0,0 0-84 0,0 0-181 16,0 0-62-16,-2-18-11 31,2 72 1-31,0 10-8 0,4 10-6 0,21-6 5 16,6-1-5-16,7-13-1 31,-1-14 0-31,-3-16-18 0,-7-18 19 0,-5-6 11 15,-5-26 8-15,-1-18 16 16,0-10-19-16,-3-9-7 0,0-1-6 16,1 8-3-1,-5 10-1 1,-3 16-8-16,1 20-12 16,9 16-224-16,-3 24-258 15,3 4-335-15</inkml:trace>
  <inkml:trace contextRef="#ctx0" brushRef="#br0" timeOffset="72366.64">25292 15033 1733 0,'0'0'745'0,"0"0"-161"15,0 0-269-15,0 0-137 16,0 0-124-16,0 0-15 15,-44 108-7-15,28-55-8 0,-1-2-24 16,-1-4 0-16,0-7-143 0,4-16-146 16,4-16-359-1,5-8-178-15</inkml:trace>
  <inkml:trace contextRef="#ctx0" brushRef="#br0" timeOffset="72997.73">25814 15007 1562 0,'0'0'535'16,"0"0"-156"-16,0 0 89 15,0 0-262-15,0 0-63 16,0 0 69-16,0 0-92 15,2 94-54-15,-2-59-18 16,-7-2-40-16,-13 2-8 0,-9-9-76 16,-4-2-179-1,-14-2-279-15,10-6-175 0,12-6-481 0</inkml:trace>
  <inkml:trace contextRef="#ctx0" brushRef="#br0" timeOffset="73391.28">26005 14516 1652 0,'0'0'719'0,"0"0"-203"0,0 0-208 15,0 0 22-15,0 0-137 16,0 0-130-16,0 0-39 15,21-10-24-15,-3 50 12 16,1 12-12-16,2 8-9 16,-3 2 2-16,-5-6 5 15,0-3 2-15,-4-17-13 16,0-10 2-16,-3-12 10 16,1-10-6-16,2-4 7 15,4-8 34-15,6-20-22 16,2-6-11-16,2-7 23 15,1-3-23-15,1 2 23 0,-3-2-14 16,-4 8-9-16,-5 6 14 16,-3 12-15-16,-8 12-18 15,-2 6-63-15,8 20-298 16,1 14-282-16,5-2-405 0</inkml:trace>
  <inkml:trace contextRef="#ctx0" brushRef="#br0" timeOffset="73692.34">26585 14883 1759 0,'0'0'624'0,"0"0"-122"16,0 0-224-16,0 0-80 16,0 0-95-16,116-72-59 15,-85 72-16-15,-9 22-13 16,-15 10-15-16,-7 8-1 15,-16 4-5-15,-24 0-16 16,-8-2 21-16,-4-6-13 16,5-6 14-16,13-12-1 15,15-8 2-15,17-3 4 16,2-6 5-16,21-1 7 16,25 0 68-16,14 0-58 15,9-4-27-15,6-6-92 0,28-12-214 16,-21 4-573-16,-12 0-389 0</inkml:trace>
  <inkml:trace contextRef="#ctx0" brushRef="#br0" timeOffset="73831.73">27237 15061 1585 0,'0'0'511'0,"0"0"-173"0,0 0 16 15,0 0-114 1,0 0-163-16,0 0-77 15,145-40-291-15,-93 36-537 0</inkml:trace>
  <inkml:trace contextRef="#ctx0" brushRef="#br0" timeOffset="73957.69">27891 15015 1428 0,'0'0'360'0,"0"0"155"16,0 0-246-16,0 0-89 15,0 0-180 1,131-52-113-16,-64 52-273 0,-1 0-409 0</inkml:trace>
  <inkml:trace contextRef="#ctx0" brushRef="#br0" timeOffset="74099.31">28488 14949 15 0,'0'0'1577'15,"0"0"-1028"-15,0 0-188 16,0 0-49-16,0 0-64 15,0 0-154-15,114-116-94 16,-66 94-211-16,4-5-656 0</inkml:trace>
  <inkml:trace contextRef="#ctx0" brushRef="#br0" timeOffset="74493.64">28905 14391 1642 0,'0'0'378'0,"0"0"126"15,0 0-206-15,0 0-42 16,0 0-142-16,0 0-90 16,0 0-17-16,66 49 13 15,-41 5-19-15,-1 4 10 0,3 4-8 31,4-2-3-31,2-4 0 0,1-14 0 16,-5-12 8-16,-3-13 28 16,-7-16 4-16,-2-1 108 15,-3-27-17-15,1-14-76 16,-1-13 2-16,-1-6-6 16,-5 0-28-16,2-2 13 15,-3 5-17-15,-3 7-2 16,0 14-8-16,-4 10-9 15,2 16-2-15,-2 10-124 0,5 10-252 16,21 43-138 0,1-5-207-16,5-2-1058 0</inkml:trace>
  <inkml:trace contextRef="#ctx0" brushRef="#br0" timeOffset="74800.85">29606 14676 1592 0,'0'0'587'16,"0"0"-87"-16,0 0-191 15,0 0-119-15,0 0-97 0,0 0-89 16,0 0-4-16,112-94-6 16,-90 92-13-16,-7 0-3 15,-6 2 21-15,-4-2 2 16,-5 2 11-16,0 0 10 15,0 0 4-15,0 0-8 16,-2 10-18-16,-10 18 0 16,1 8 8-16,-5 8-7 15,3 14-1-15,-1 5 3 16,4 9 3-16,5-6-2 16,3 2-4-16,2-10-14 0,0-10-38 15,0-7-189-15,0-5-230 16,0-14-161-1,0-14-457-15</inkml:trace>
  <inkml:trace contextRef="#ctx0" brushRef="#br0" timeOffset="74957.11">29520 15079 1472 0,'0'0'492'16,"0"0"-108"-16,0 0-21 15,0 0-70-15,0 0-127 16,0 0-166-16,121-100-12 0,-57 94-178 15,22-8-158 1,-12 4-372-16,-12-8-918 0</inkml:trace>
  <inkml:trace contextRef="#ctx0" brushRef="#br0" timeOffset="75524.53">29918 14155 1468 0,'0'0'375'15,"0"0"-113"-15,0 0 7 16,0 0-15-16,101-107-127 0,-46 103-47 16,8 4-44-1,3 0-30-15,-7 21-6 0,-11 7-1 16,-13 4-22-16,-14 4 23 16,-17 4-18-1,-4 0 18-15,-4 2 0 0,-19 0 0 16,-1 1 14-16,-2-6-13 15,1 2 23-15,9-3 15 16,9-4-21-16,7 0 13 16,7-2-4-16,32-6-1 0,9 0 15 15,10-6-32-15,0-6-9 16,-2-8 17-16,-12-2-16 16,-15-2-1-16,-13 0 14 15,-14-2 1-15,-2-2 31 16,-14 2-41-1,-17 2-4-15,-6 6-2 0,-3 18-5 16,1 12 6-16,11 6-8 16,12 7 8-16,10 3 2 15,6 0-2-15,0 0 0 16,17-4 0-16,1-4 6 16,0-4-6-16,-9-3 0 15,-5-4 1-15,-4 2-3 0,0 1 2 16,-20 0 0-16,-7-2-6 15,-1-2 12 1,-1-4-6-16,2-4 1 0,0-6 0 16,5-4 2-16,4-8-3 15,2-2-6-15,16-4-89 32,0-6-382-32,21-6-805 0</inkml:trace>
  <inkml:trace contextRef="#ctx0" brushRef="#br0" timeOffset="75666.92">31153 15402 1947 0,'0'0'479'31,"0"0"-479"-31,0 0-34 0,0 0-1173 0</inkml:trace>
  <inkml:trace contextRef="#ctx0" brushRef="#br0" timeOffset="81157.64">18916 16240 1482 0,'0'0'638'0,"0"0"-526"16,0 0 40-16,0 0 77 15,-32-108-31-15,24 86-80 16,-3 4-10-16,-5 4 19 16,-4 10 20-16,-10 4-54 15,-5 0-17-15,-13 2 2 16,-8 24-3-16,-11 10-4 16,-5 16-26-16,-3 10-8 15,4 16 1-15,11 11-20 16,14-1-5-16,22-2 7 15,24-6-19-15,9-9 10 16,40-11-9-16,21-8-2 0,30-12 0 16,-3-18-18-16,8-12-85 15,-4-10-71-15,-28-4-130 16,-4-20-251-16,-24-6 28 16,-30-6 155-16,-15 0-15 15,-31 6 162-15,-25 6 225 16,-9 2 210-16,1 9 75 15,8 8 8-15,16 0 0 0,18 5-46 16,19 0 15 0,3 0-126-16,25 0-2 0,13-4 39 15,9 0-46-15,-1 0-39 16,2-2-23-16,-11 2-1 16,-8 4 20-16,-10 0-3 15,-9 0-4-15,-8 0-2 16,-2 18 10-16,0 10 8 15,0 11-93-15,-6 1 0 16,0 6 0-16,0-2 0 16,4 0 0-16,2-4 0 15,0-8 0-15,0 0 0 16,0-6 0-16,0-8 0 0,0-4-192 16,5-6-392-16,4-3-499 15</inkml:trace>
  <inkml:trace contextRef="#ctx0" brushRef="#br0" timeOffset="81363.23">19299 16928 2364 0,'0'0'765'16,"0"0"-437"-16,0 0-24 16,0 0-146-16,0 0-71 15,0 0 3-15,0 0-90 0,13 134 0 16,-11-81 0-16,-2 1 0 15,3 0 0-15,1-10 0 16,1-12-152-16,15-14-199 16,0-14-452-16,-1-4-426 0</inkml:trace>
  <inkml:trace contextRef="#ctx0" brushRef="#br0" timeOffset="81818.63">19842 16513 1405 0,'0'0'1371'0,"0"0"-911"16,0 0-179-16,0 0-39 15,0 0-88-15,-17 146-50 16,17-83-58-16,2-5-13 16,7-4-33-16,-5-6 0 15,1-16 0-15,-5-6 0 16,0-12 0-16,0-10 0 15,0-4 0-15,-9-8 0 16,-6-22 0-16,-1-12 0 16,5-14 0-16,1-8 0 15,10-17 0-15,0 1 0 16,8 0 0-16,16 10 0 0,10 10 0 16,6 7 0-16,2 17 0 15,1 8 0-15,-4 8 0 16,1 14 0-16,0 6 0 15,-4 0 0-15,0 10 0 16,-3 20 0-16,-4 6 0 16,-2 13 0-16,-5 9 0 15,-2 0 0-15,-2 4 0 16,-5 2 0-16,1-2 0 16,-1-8 0-16,-2-1 0 0,-1-3 0 15,-4-14 0 1,1-2 0-16,-1-16-15 0,0-16-293 31,2-2-420-31,-4-2-334 0</inkml:trace>
  <inkml:trace contextRef="#ctx0" brushRef="#br0" timeOffset="82165.62">20723 16258 1290 0,'0'0'732'16,"0"0"-543"-16,0 0 84 0,0 0-110 0,0-112-88 16,0 108-48-1,0 4-20-15,0 0 77 0,0 0 97 16,0 12-30-16,0 2 9 16,0-4-42-16,0-2-23 15,0-4-7-15,0-2-34 16,0-2-1-16,0 0-22 15,0 0-20-15,0 0 8 0,0 0-18 16,0 0 0 0,0 0 11-16,0-2-6 0,0-2 6 15,2 0 0 1,-2-2-12-16,2 4 0 0,-2 2-38 16,7 0-245-16,-1 12-617 15,2 2-736-15</inkml:trace>
  <inkml:trace contextRef="#ctx0" brushRef="#br0" timeOffset="83095.14">21276 16325 1113 0,'0'0'735'16,"0"0"-389"-16,0 0 24 16,0 0 88-16,0 0-273 15,0 0-47-15,0 0-23 16,-23-95-10-16,6 83-15 15,-6-6-34-15,-8 8 2 16,-7-4 4-16,-2 10-1 16,-5 4 8-16,-2 0-13 0,3 2-17 15,1 18 1 1,1 8-40-16,4 4 0 0,3 8 0 16,4 9 0-16,4 5 0 15,9 4 0-15,7 0 0 16,9 4 0-16,2 0 0 15,6-4 0-15,21-9 0 16,11-3 0-16,11-10 0 16,7-6 0-16,6-12 0 15,5-8-53-15,-2-10-71 0,-5 0-11 16,-12-10-17 0,-9-12-26-16,-15-10 15 0,-17-4 22 15,-7 1-7-15,-7-1 25 16,-25 4 51-16,-5 10 51 15,-7 8 21 1,1 6 37-16,7 8 92 0,7 0 28 16,10 0-34-16,7 10-33 15,10 2-29-15,2-2 2 16,4-2-11-16,21-2-20 16,6-6-4-16,9 0-14 15,3 0-13-15,-3-10 0 16,-3-4-1-16,-8 0 0 0,-8 6 9 15,-8 0 72 1,-6 6 56-16,-5 0-16 0,-2 2-37 16,0 0-25-16,2 12-41 15,1 10-5-15,3 14-13 16,0 5 0-16,3 9 0 16,-1 6 0-1,0-2 0-15,-4 0 0 0,1-4 0 16,-5-2 0-16,2-8 0 15,-2-9 0-15,0-12 0 16,12-10-227-16,-1-9-357 16,1 0-568-16</inkml:trace>
  <inkml:trace contextRef="#ctx0" brushRef="#br0" timeOffset="83400.86">21616 16856 2223 0,'0'0'640'0,"0"0"-290"0,0 0 23 16,0 0-133-16,0 0-123 16,0 0-77-16,0 0-5 0,83-4-25 15,-66 34-9 1,-5 2 11-16,-12 4-12 0,0 4 1 16,-16 0 3-16,-15 0-4 15,-7 1 0-15,1-5-1 16,2-10-1-16,12-4 2 31,11-12 8-31,12-6 2 0,2-4 1 0,34 0-10 16,15-14 0-16,11-2-1 15,10-2-5-15,1 0-19 16,-2-5-99-16,19 0-174 0,-19 5-370 31,-18-3-324-31</inkml:trace>
  <inkml:trace contextRef="#ctx0" brushRef="#br0" timeOffset="83622.31">22439 16593 2163 0,'0'0'897'0,"0"0"-432"0,0 0-127 15,0 0-105-15,0 0-233 16,0 0 0-16,117-72 0 16,-63 60 0-16,-3 6-14 15,-9 2-310-15,-13 4-344 16,-18 0-400-16</inkml:trace>
  <inkml:trace contextRef="#ctx0" brushRef="#br0" timeOffset="83794.42">22402 16762 1980 0,'0'0'697'0,"0"0"-314"0,0 0 73 15,0 0-247-15,141-22-136 16,-76 8-73-16,13-7-72 16,-16 7-208-16,-20 0-746 0</inkml:trace>
  <inkml:trace contextRef="#ctx0" brushRef="#br0" timeOffset="85151.85">24317 15927 1716 0,'0'0'316'0,"0"0"-80"0,0 0 69 31,0 0-62-31,0 0-98 0,0 0-58 0,0 0-6 16,-97-72 18-16,62 72-47 16,-7 6-1-16,-8 16 55 15,4 8-16-15,1-3-7 16,10 5-28-16,10-9-16 0,14 4-7 15,11-5-31 1,2-4-1-16,29-2 6 0,12 0-4 16,4 2 11-16,2 2-7 15,-5 0-5-15,-4 4-1 16,-9 4 0-16,-13-2-7 16,-11 6 6-16,-7-1 2 15,-9 5 7-15,-26 0-6 16,-15 4 4-16,-10-8 3 15,-2-2-9-15,2-6 0 16,11-6 0-16,13-6 0 0,18-8 22 31,18 0-11-31,0 2-4 0,23 2-7 0,13 2 0 16,5 8-2-16,-1 8-5 31,-3 10 7-31,-11 4 7 16,-10 10-6-16,-12 7 5 15,-4 1-5-15,0 0-1 16,-13 0 12-16,-3-12 21 16,7-8 13-16,7-10 1 15,2-10-28-15,17-9-7 16,26-9-5-16,11 0-7 0,13 0-48 16,22-23-137-16,-18 9-309 15,-13-4-617-15</inkml:trace>
  <inkml:trace contextRef="#ctx0" brushRef="#br0" timeOffset="97499.09">24787 16240 1829 0,'0'0'556'0,"0"0"-405"16,0 0 195-16,0 0-83 15,0 0-95-15,13-90-89 16,-9 90-7-16,4 6 9 16,5 28 9-16,3 16-12 15,5 12-37-15,2 11-17 16,1 1 4-16,1-6-19 15,-3-6-3-15,-2-14-5 16,-2-10-1-16,-7-12 5 16,-2-8-5-16,-3-14 0 15,2-4 1-15,0 0 8 0,5-22-8 16,1-14 4-16,1-12-4 16,1-10 3-16,-5-2-3 15,-2 4 4-15,-4 10-5 16,-1 15-9-16,-4 18-12 15,5 13-60-15,-1 0-87 16,3 26-36-16,9 28-178 16,-3-10-418-16,0 2-975 0</inkml:trace>
  <inkml:trace contextRef="#ctx0" brushRef="#br0" timeOffset="97688.49">25556 16647 2140 0,'0'0'954'0,"0"0"-713"16,0 0 38-16,0 0-80 15,0 0-107-15,0 0-68 16,-40 133-8-16,40-93 7 16,-5-4-23-16,-6 4 9 15,-2-4-7-15,-8-4-2 16,-3-2-50-16,-10-2-173 15,8-10-307-15,1-2-519 0</inkml:trace>
  <inkml:trace contextRef="#ctx0" brushRef="#br0" timeOffset="97956.58">26159 16525 2295 0,'0'0'874'0,"0"0"-627"0,0 0-14 16,0 0-83-16,0 0-90 15,0 0-21-15,0 0 3 16,80 100-14-16,-80-48-5 16,0 2-10-16,-8-5-11 15,-13-3-2-15,-5-10-51 16,-14-6-174-16,6-12-389 15,3-10-873-15</inkml:trace>
  <inkml:trace contextRef="#ctx0" brushRef="#br0" timeOffset="98358.59">26480 16262 2206 0,'0'0'691'0,"0"0"-456"16,0 0 73-16,0 0-90 15,0 0-89-15,0 0-45 16,129-40 4-16,-108 76-13 16,-2 8-13-1,2 19-62-15,-3-1 0 0,1 6 0 16,4-2 0-16,-3-8 0 0,0-12 0 15,0-12 0-15,-3-10 0 16,1-11 0-16,-1-13 0 16,0 0 0-16,-1-18 0 15,1-19 0-15,-1-11 0 16,-5-10 0-16,0-8 0 16,-2 2 0-16,-4 2 0 15,-1 13 0-15,-2 17 0 16,-2 18 0-1,2 10 0-15,3 4 0 0,-1 18 0 16,3 18-180-16,6 27-180 16,-2-9-349-16,3-10-141 0</inkml:trace>
  <inkml:trace contextRef="#ctx0" brushRef="#br0" timeOffset="98658.03">27166 16673 1927 0,'0'0'654'0,"0"0"-167"0,0 0-194 16,0 0-81-16,0 0-110 15,114-62-33-15,-78 62-39 16,-5 0-24-16,-6 8 3 16,-13 18-9-16,-9 6 2 15,-3 4 6-15,-9 5-7 16,-18-5-1-16,0-4 6 15,6-2 54-15,5-12 24 16,9-6-20-16,7-6-22 16,0-2-22-16,23-4-11 15,10 0 2-15,7 0-11 16,0-14-24-16,-1 6-98 16,7-6-253-16,-11 6-502 15,-8-2-346-15</inkml:trace>
  <inkml:trace contextRef="#ctx0" brushRef="#br0" timeOffset="98832.11">27837 16722 2340 0,'0'0'663'0,"0"0"-192"0,0 0-183 16,0 0-115-1,0 0-95-15,0 0-26 0,-49 116-21 16,36-76-31-16,-1-4 0 15,-10 4-106-15,4-8-270 16,-1-10-523-16</inkml:trace>
  <inkml:trace contextRef="#ctx0" brushRef="#br0" timeOffset="99224.07">28174 16330 2751 0,'0'0'694'0,"0"0"-438"0,0 0 22 15,0 0-161-15,0 0-117 16,0 0 0-16,0 0 0 16,60 53 0-16,-31 5 0 15,-2 8 0-15,-6-2 0 16,0-8 0-16,-3-6 0 15,-7-14 0-15,-3-13 0 16,-1-10 0-16,0-13 0 16,-2 0 0-16,3-18 0 15,3-22 0-15,5-10 0 16,-3-12 0-16,3-10 0 0,-5-6 0 31,-3 5 0-31,0 10 0 0,-2 18 0 0,-1 19 0 16,1 22 0-16,2 4-125 15,5 44-230-15,0 5-507 16,0-4-647-16</inkml:trace>
  <inkml:trace contextRef="#ctx0" brushRef="#br0" timeOffset="99588.43">28739 16615 2453 0,'0'0'613'15,"0"0"-138"-15,0 0-194 16,36-108-146-16,2 86-98 16,4 14-16-16,0 4-21 15,-6 4 0-15,-12 8-1 16,-12 14-7-16,-12 4 7 16,0 6 0-16,-24-6-2 15,-1-2 2-15,0-2 2 0,10-4-1 16,5-4 27-16,10-2-12 31,0-3 6-31,25 0-4 0,6 0-16 0,7 0 13 16,1 4-14-16,-6 1 0 15,-2 0 0-15,-8 0 0 16,-10 2 0-16,-11 2 0 16,-2-4 0-16,-13 4 0 15,-28 0 0-15,-17 0 0 31,-11 0 0-31,-8-4 0 16,3 2-30-16,7-2-44 0,15-14-202 16,21 0-386-16,18-8-772 0</inkml:trace>
  <inkml:trace contextRef="#ctx0" brushRef="#br0" timeOffset="100123.46">29113 15847 2682 0,'0'0'616'0,"0"0"-441"0,0 0 106 16,0 0-106-16,152-90-124 16,-98 90-39-16,-3 24-6 15,-11 20-6-15,-15 4-12 16,-12 10 12-16,-13 5-20 15,0-5 13-15,-23 0 5 16,-3-8 2-16,2-6-1 16,1-8 1-16,10 0 0 15,13-10 8-15,0 1-8 16,22-9 0-16,16-4-6 16,11-5-73-16,4 0-46 0,1-1-14 15,-10-2 34-15,-13 2 13 16,-12 6 49-16,-15 2 43 15,-4 8 6-15,-12 6 82 16,-9 2 38-16,2 8-24 16,7 0-30-16,12 0-12 15,0 0-28-15,19-4-14 16,12 0-13-16,2-1-4 16,-4-3-2-16,-6-6 0 15,-14 2-1-15,-9-6 2 16,-13 4 1-16,-27-4 23 0,-14 2 36 15,-8-2 3 1,-3 0 4-16,3-4-67 0,6 4 0 16,14-8-3-16,13 4-126 15,11-5-319-15,16-9-612 0</inkml:trace>
  <inkml:trace contextRef="#ctx0" brushRef="#br0" timeOffset="100265.33">30058 16994 2668 0,'0'0'850'15,"0"0"-749"-15,0 0 62 16,0 0-163-16,-118-36-413 16,93 32-1815-16</inkml:trace>
  <inkml:trace contextRef="#ctx0" brushRef="#br0" timeOffset="154886.04">4705 4836 1129 0,'0'0'717'0,"0"0"-523"15,0 0 58-15,0 0-38 16,0 0-65-16,0 0-43 16,-35 0 28-16,30 0 41 15,5 0-24 1,-3 0 2-16,3 0-35 0,0 0-8 0,0-4 4 15,3-5-27-15,21-9-36 16,17-13-23-16,21-13-27 16,34-22 13-16,38-23-14 15,26-16 0-15,-11 8 1 16,-33 23-1 0,-43 28 9-16,-35 18-9 0,-1 2 0 15,-8 2 1-15,-6 2 0 16,-11 11 0-16,-8 6 18 15,-4 3-13-15,0 2 3 0,0-3-9 16,0-1-6-16,0-1-19 16,0-5-8-16,-16-4 9 15,-5-4 15-15,-6-1-11 16,-7 1 13-16,-4 2 1 16,2 4 6-1,5 2 3-15,2 4 4 0,8 4 8 16,2 2 24-16,11 0-7 15,1 0 13-15,7 0-17 16,0 0-16 0,5 0 5-16,21 12-10 0,14 2 11 0,12 3 5 31,7-6-17-31,4 1 1 16,-8 1-6-16,-7-3 0 15,-13 3 4-15,-10 8-5 16,-17 4 0-16,-8 11 8 15,0 9-7-15,-24 3 6 16,-8 4-7-16,-1 0 0 16,6-4-14-16,8-5-55 15,11-10-98-15,12-15-314 16,17-11-238-16,8-7-375 0</inkml:trace>
  <inkml:trace contextRef="#ctx0" brushRef="#br0" timeOffset="155165.7">6305 3443 887 0,'0'0'1713'0,"0"0"-1228"16,0 0-154-1,0 0-52-15,0 0-114 0,-125 62-78 16,109 8-30-16,8 35-29 16,8 25 8-16,0-4-8 15,4-25-28-15,16-32 0 16,0-25 0-16,9 3 0 16,10-3-26-16,5-6-80 15,16-24-193-15,-12-10-288 16,-9-4-439-16</inkml:trace>
  <inkml:trace contextRef="#ctx0" brushRef="#br0" timeOffset="155564.34">6669 3621 2567 0,'0'0'628'15,"0"0"-131"-15,0 0-247 16,0 0-96-16,0 0-154 16,0 0 0-16,0 0 0 0,25 110 0 15,2-35 0-15,4 9 0 16,1 0 0-16,-3-8 0 16,0-13 0-16,-2-17 0 15,-5-14 0 1,-2-18 0-16,0-12 0 0,0-2 0 15,0-22 0-15,-4-21 0 16,-1-12 0-16,-3-30 0 16,-2 1 0-16,-3-6 0 15,0 0 0-15,0 19 0 16,-3 5 0-16,1 16 0 16,-1 18 0-16,-2 14 0 0,0 14 0 15,-2 4-152-15,0 20-326 16,0 8-207-16,0 2-547 0</inkml:trace>
  <inkml:trace contextRef="#ctx0" brushRef="#br0" timeOffset="155784.79">7315 3288 2770 0,'0'0'669'15,"0"0"-337"-15,0 0-130 16,0 0-128 0,0 0-47-16,0 0-17 0,13 126-9 15,-7-67-1-15,-6 7-15 16,-13 30-75-16,-14-18-237 16,-4-9-596-16</inkml:trace>
  <inkml:trace contextRef="#ctx0" brushRef="#br0" timeOffset="156021.41">7606 4010 2822 0,'0'0'553'0,"0"0"-295"0,0 0-47 15,0 0-94 1,-27 140-73-16,21-97-5 0,-10 1-17 16,-4 4 8-16,-7-4-30 0,1-4 0 15,1-6 0 1,5-12-45-16,13-22-197 16,7 0-496-16,0-14-1396 0</inkml:trace>
  <inkml:trace contextRef="#ctx0" brushRef="#br0" timeOffset="156562.87">7974 3419 1169 0,'0'0'576'0,"0"0"-68"15,0 0-16-15,0 0-122 16,0 0-70-16,0 0-86 16,0 0-62-16,-9-34-47 15,35 23-29-15,13-3-41 16,7 0-16-16,6-4-13 16,-4 3-6-16,-5 2-32 15,-16 5-95-15,-19 4-160 0,-26 4-84 16,-22 10-309-16,-8 6-271 0</inkml:trace>
  <inkml:trace contextRef="#ctx0" brushRef="#br0" timeOffset="156893.26">7974 3419 1713 0,'-110'-10'782'15,"108"6"-240"-15,0 2-159 0,0-1-89 0,2 3-153 16,-2 0-56-1,2 3-35-15,0 19-37 0,0 18 11 16,0 12-4-16,0 12-10 16,0 8-2-16,0 5-7 15,-3-1 7-15,-1-6-8 16,0-4 0-16,4-12-1 16,0-9 3-16,0-16-2 15,13-8 4-15,14-12 2 16,8-9 5-16,8 0-11 15,10-12 0-15,3-14 0 16,4-4 0-16,-6 0-24 0,-8-2-68 16,-13 2-142-16,-15 4-70 15,-18 0-225-15,-12 6-157 16,-17 8-206-16</inkml:trace>
  <inkml:trace contextRef="#ctx0" brushRef="#br0" timeOffset="157050.91">7769 3784 2083 0,'0'0'857'0,"0"0"-491"0,0 0-38 16,0 0-193 0,0 0-75-16,126-68-33 0,-72 51-27 15,-4 3-108-15,-8 2-174 16,-11 2-441-16,-13 0-446 0</inkml:trace>
  <inkml:trace contextRef="#ctx0" brushRef="#br0" timeOffset="157318.84">8437 3220 1763 0,'0'0'593'0,"0"0"-253"0,0 0 17 15,0 0-122-15,0 0-78 16,0 0 7-16,0 0-1 16,-11 40-37-16,6-6-40 15,1 6-59-15,0 4-21 0,1 3-6 16,1-5-54-1,2-4-105-15,0-14-207 0,5-12-644 0</inkml:trace>
  <inkml:trace contextRef="#ctx0" brushRef="#br0" timeOffset="157698.38">8631 3050 2223 0,'0'0'725'31,"0"0"-429"-31,0 0 1 0,0 0-48 0,0 0-101 16,141-6-52 0,-97 24-34-16,1 8-62 0,-3 12 0 15,0 16 0-15,3 28 0 16,-5 33 0-16,-9 33 0 15,-13 15 0 1,-18-7 0-16,-4-18 0 0,-25-39 0 16,-2-25 0-16,4-22 0 15,2-14 0 1,-2 0 0 0,2-2 0-16,4-8 0 0,7-14 0 15,7-14 0-15,1-14-17 16,2-20-510-16,-2 0-647 0</inkml:trace>
  <inkml:trace contextRef="#ctx0" brushRef="#br0" timeOffset="158661.28">8357 5017 400 0,'0'0'1783'16,"0"0"-1324"-16,0 0-98 0,0 0-79 15,0 0-82 1,0 0-95-16,0 0-25 0,38-16 26 15,11 6-29-15,36-12-5 16,48-16 0-16,62-26-45 16,34-19-15-16,22-7-5 15,3-2-6-15,-15 6-1 16,-7 1 0-16,-26 9 1 16,-29 10 1-16,-48 14-2 15,-40 14-1-15,-35 14 1 0,-21 4 1 16,-6 4 48-16,-5 0-49 15,-7 3 0 1,-10 8 0-16,-5 2 0 0,0 3 0 16,2 0 0-16,3 0 0 15,2 0-62 1,1 0-44-16,1 0-205 0,-2 0-208 16,-7 0-395-16</inkml:trace>
  <inkml:trace contextRef="#ctx0" brushRef="#br0" timeOffset="159023.29">11118 3467 2049 0,'0'0'628'16,"0"0"-139"-16,0 0-38 0,0 0-223 15,0 0-93 1,0 0-19-16,0 0-116 0,-7 44 0 16,1 24 0-16,-2 37 0 15,8 36 0 1,0 10 0-16,0-22 0 0,8-35 0 15,7-40 0-15,3-6 0 16,9 4 0-16,4 0 0 16,9-1 0-16,4-15-53 15,3-18-154-15,20-18-109 16,-13-7-326-16,-10-16-182 0</inkml:trace>
  <inkml:trace contextRef="#ctx0" brushRef="#br0" timeOffset="159386.79">11695 3485 1910 0,'0'0'1116'0,"0"0"-739"15,0 0 98-15,0 0-322 16,0 0-88-16,0 0-65 0,-4 114 0 15,39 0 0 1,1 1 0-16,-1-11 0 16,-4-20 0-16,-6-27 0 0,0-6 0 15,-4-7 0-15,-5-19 0 16,-5-13 0-16,-4-12 0 16,4-2 0-16,0-24 0 15,5-19 0-15,-1-14 0 16,4-18 0-16,-7-9 0 15,2-2 0 1,-5 4 0 0,-3 12 0-16,1 13 0 0,-5 13 0 15,-2 12 0-15,0 8-30 16,0-6-318-16,0 8-433 16,0-2-626-16</inkml:trace>
  <inkml:trace contextRef="#ctx0" brushRef="#br0" timeOffset="159623.49">12345 2795 1646 0,'0'0'1249'0,"0"0"-758"16,0 0-163-16,0 0-124 15,0 0-97-15,0 0-86 16,0 0-21-16,-33-8-9 15,33 58 7-15,0 8 2 16,0 6 0-16,0-3-69 16,0-9-152-16,0-12-95 15,0-14-367-15,2-20-317 0</inkml:trace>
  <inkml:trace contextRef="#ctx0" brushRef="#br0" timeOffset="159797.51">12543 2685 1994 0,'0'0'832'0,"0"0"-521"16,0 0-6-16,0 0-174 15,0 0-64-15,0 0 7 16,-33 130-50-16,39-78-24 16,-2 22-116-16,-4-12-375 15,0-8-779-15</inkml:trace>
  <inkml:trace contextRef="#ctx0" brushRef="#br0" timeOffset="160064.72">12724 4012 2767 0,'0'0'381'16,"0"0"-106"-16,0 0 4 16,0 141-114-16,0-85-103 15,0 0-47-15,-11-2 1 16,-20-4-16-16,-12-8-98 16,-10-30-197-16,10-12-484 15,14-4-491-15</inkml:trace>
  <inkml:trace contextRef="#ctx0" brushRef="#br0" timeOffset="160223.97">13316 3395 2497 0,'0'0'829'16,"0"0"-577"-16,0 0-38 15,121-36-128-15,-49 22-86 16,9-4-38-16,17-11-194 16,-21 4-321-16,-26 2-424 0</inkml:trace>
  <inkml:trace contextRef="#ctx0" brushRef="#br0" timeOffset="160529.54">13332 3276 2011 0,'0'0'761'0,"0"0"-310"16,0 0-112-16,0 0-107 15,0 0-107-15,0 0-37 16,0 0 1-16,-6 145-89 16,2-83 0-16,-2 8 0 15,0 6 0-15,1 2 0 16,5-1 0-16,0-5 0 15,0-10 0-15,17-12 0 0,11-10 0 16,12-14 0-16,11-10 0 16,9-11 0-16,10-5 0 15,1 0-45-15,0-18-41 16,-7-7-71-16,-14-3-103 16,-23-16-194-16,-16 6-268 15,-11 4-509-15</inkml:trace>
  <inkml:trace contextRef="#ctx0" brushRef="#br0" timeOffset="160687.15">13382 3653 2307 0,'0'0'850'0,"0"0"-345"16,0 0-289-16,0 0-119 15,119-40-62-15,-47 24-35 16,3-2-66-16,10-16-171 15,-22 6-417-15,-19-2-695 0</inkml:trace>
  <inkml:trace contextRef="#ctx0" brushRef="#br0" timeOffset="160923.29">13976 2727 2112 0,'0'0'853'16,"0"0"-335"-16,0 0-215 0,0 0-97 16,0 0-140-16,0 0-57 15,0 0-3-15,-20 42-6 16,16 4 1-16,-5 0-1 16,3-2-119-16,0-5-193 15,6-20-297-15,2-11-245 16,17-8-997-16</inkml:trace>
  <inkml:trace contextRef="#ctx0" brushRef="#br0" timeOffset="161096.5">14210 2663 2191 0,'0'0'716'16,"0"0"-241"-16,0 0-243 15,0 0-97-15,0 0-69 16,0 0-18-16,0 0-18 15,-18 94-20-15,12-52-10 16,-6 2-51-16,-3 8-241 0,1-12-377 16,6-9-399-16</inkml:trace>
  <inkml:trace contextRef="#ctx0" brushRef="#br0" timeOffset="161491.17">14340 2400 1549 0,'0'0'779'0,"0"0"-446"16,0 0 10-16,0 0-93 15,0 0-51-15,129 22-55 16,-69 14-39-16,4 12-15 15,3 9-12 1,2 11-27-16,-2 10-9 0,0 26 8 16,-2 32-13-16,-12 35-11 15,-15 14-6-15,-21-3-20 16,-17-16 0-16,-6-21 0 0,-25-11-3 16,-7-28 2-1,3-26-4-15,-2-25 4 16,2-17 1-16,-3 2 0 0,-2-4 2 15,3-4-2 1,8-14 0-16,10-14-1 0,19-16-66 16,0-20-406-16,9-6-556 0</inkml:trace>
  <inkml:trace contextRef="#ctx0" brushRef="#br0" timeOffset="161632.99">15493 3984 2329 0,'0'0'891'0,"0"0"-845"15,0 0-46 1,-114 8-625-16</inkml:trace>
  <inkml:trace contextRef="#ctx0" brushRef="#br0" timeOffset="163561.73">6989 3551 1128 0,'0'0'526'16,"0"0"-292"-16,0 0-13 15,0 0-22 1,0 0-12-16,0 0-7 0,0 0-20 16,-49-56-23-16,40 44-2 15,2 0-9-15,-1-2-23 0,0-6-6 16,2-4-11-16,2-7-10 15,1-5 8-15,3-10-37 16,0-8-23-16,0-14-11 16,16-26-7-16,15-28 0 15,18-31 17-15,14-14-8 16,5 11 7-16,9 12-21 16,-2 19 9-16,8 9-2 15,10 4-8 1,9 1 12-16,10 3-11 0,15 6-1 0,11 4 6 31,11 9-6-31,12 7 0 0,6 6 0 0,5 14-5 16,8 14-1-16,0 10-15 15,7 12 5-15,8 1 14 16,3 6-16-16,9 2 12 16,-7 2-33-16,-3 2 5 15,-12 4-5 1,-8 0-48-16,-5 1 22 0,-7-3-8 15,-9 0-10-15,-7-5 30 16,-8 0 20-16,-3 1 16 16,-6-4 16-16,-21 3-24 15,-22 4-13-15,-20 2 26 16,-7 2-31-16,8 0 19 16,3 2 16-1,5 0 7-15,-13 2 1 16,-10 2-9-16,-6 0-6 15,-5 2 1-15,-5-2 4 16,-1 0 10-16,-3 0 1 16,-1 0-1-16,-1 0 6 15,-2 0-6-15,-4 2-13 16,0-2-18-16,-5 0-17 16,-4-2 1-16,-4 0 28 15,-6-2 7-15,-6-2 12 0,-2 0-29 16,0-2-34-1,0 0-12-15,-10-2 4 0,-9-2-54 16,0-4-61-16,-6-2-5 16,-4-2 141-16,-6-3 22 15,-4 3 28-15,-5 4 12 16,-3 3 23-16,0 2 60 16,2 3 45-16,8 2-21 15,3 4-27-15,10 0 10 16,6 0 53-16,7 4-1 15,8 0-75-15,3 0-54 16,0 0-23-16,3 0 11 16,15 6 4-16,9 6-2 0,4 0-6 15,6 2 0-15,5 0-9 16,-1 1 7-16,-1-4-7 16,-7 3-1-16,-6 1 1 15,-4-1-12-15,-6 0-3 16,-3 1 7-16,-3 3-2 15,1 5 9-15,-6-1 0 16,0 4 1-16,-1 2 0 16,-5 2-5-16,0 0 4 15,0 0 1-15,-11-2-2 0,-9 0 2 16,-7-2 1-16,-2-2 0 16,-5-3 4-1,1-3-5-15,-13 4-63 0,7-4-287 16,8-6-690-16</inkml:trace>
  <inkml:trace contextRef="#ctx0" brushRef="#br0" timeOffset="173858.67">13050 445 469 0,'0'0'1043'0,"0"0"-853"0,0 0-35 16,0 0 65-16,0 0-46 15,0 0-48-15,-25-44-12 16,25 39 35-16,-2 0 30 15,0 1 35-15,-1-2-39 16,1-2-26-16,0 2 9 16,-1-2-28-16,3 0-28 15,-2 2-27-15,2 2-12 16,0 1-6-16,0 2-22 16,0 1-26-16,0 0-9 0,0 0-11 15,5 18 6-15,14 14 5 16,11 14 6-16,5 12 0 15,10 8-6 1,1 7 1-16,4-1-2 0,1-3 1 16,-4-2 0-16,-2-9 1 15,-8-6 0-15,-5-8 5 16,-11-10-6-16,-3-8-1 16,-7-8 0-16,-3-5 1 15,-4-9 0-15,-2-4 1 16,0 0 6-16,3-4 16 0,1-19-5 15,6-13-8 1,1-12-8-16,3-10-1 0,1-8 14 16,1-6-14-16,0 0 8 15,-2-1 2-15,-6 9-1 16,-1 8-10-16,-1 10 0 16,-4 10 0-16,-4 8 0 15,0 8 0-15,0 6 0 16,0 6 0-16,0 1 0 15,0 6 0-15,0-1-53 16,0 2-139-16,-2 3-317 16,-8 12-360-16</inkml:trace>
  <inkml:trace contextRef="#ctx0" brushRef="#br0" timeOffset="174157.63">14025 834 1495 0,'0'0'986'0,"0"0"-703"16,0 0 40-16,0 0-78 15,0 0-101-15,0 0-105 16,0 0-27-16,0 56-1 15,2-10 7-15,-2 6 13 16,0 6-7-16,0 2-9 16,0-3 0-16,0-5-15 15,0-6 8-15,-4-8-8 16,1-12-40-16,3-8-211 16,0-14-603-16</inkml:trace>
  <inkml:trace contextRef="#ctx0" brushRef="#br0" timeOffset="174960.29">14419 485 1731 0,'0'0'587'0,"0"0"-217"16,0 0 84-16,0 0-207 15,0 0-56-15,0 0-85 16,0 0-43-16,-2-36-37 16,0 48-26-16,2 18-1 0,0 12 1 15,0 16 8-15,0 9 10 16,0 3-16-16,6 0 5 15,8-4 7-15,6-2-14 16,5-8 8-16,1-6-8 16,3-11 1-16,3-11 12 15,1-10-12 1,-2-10 8-16,0-8 10 0,3 0-7 16,1-8 8-16,-2-19-2 15,2-6 4-15,-9-11 14 16,-4-9 5-16,-6-5-2 15,-7-2-5-15,-7-4-34 16,-2 1 0-16,0 1 0 16,0 0 0-16,-11 6 0 0,0 4 0 15,2 8 0-15,0 6 0 16,0 8 0-16,4 8 0 16,3 6 0-16,2 9 0 15,0 6 0-15,0 1-66 16,0 11-261-16,12 11-370 15,3 5-294 1</inkml:trace>
  <inkml:trace contextRef="#ctx0" brushRef="#br0" timeOffset="175431.93">15435 443 1979 0,'0'0'788'16,"0"0"-422"0,0 0 180-16,0 0-330 0,0 0-99 15,0 0-89-15,0 0-27 16,-10-28-1-16,32 74 6 16,6 12 1-16,9 10 1 15,0 3-8-15,3-1-6 0,3-6 6 16,-3-6 0-16,-2-10 0 15,-7-10 0-15,-4-9 0 16,-9-14 0-16,-7-7-9 16,-7-8 9-16,0 0 12 15,1-5 12 1,2-22-11-16,2-11-13 0,1-12 0 16,4-10 0-16,-1-8 0 15,3-10 0-15,-3-3 0 16,-2 1 0-16,-1 6 0 15,-4 10 0-15,-2 14 0 16,-4 13 0-16,3 13 0 16,-3 12 0-16,0 9 0 0,2 3 0 15,2 0 0-15,6 21-45 16,3 16-236-16,18 31-268 16,-2-8-396-1,0-2-343-15</inkml:trace>
  <inkml:trace contextRef="#ctx0" brushRef="#br0" timeOffset="175858.08">16291 882 1277 0,'0'0'1068'0,"0"0"-719"16,0 0 137-16,0 0-209 15,0 0-107-15,31-104-88 16,3 84-40-16,3 4-25 16,4 4-1-16,-1 6-16 15,-5 6-4-15,-6 0 4 16,-8 11-8-16,-10 14-1 16,-11 5 2-16,0 6-8 15,-21 6-5-15,-14 4 14 0,-12-2 6 16,-4 0 1-16,1-1 0 15,4-10 17-15,11-5 9 16,10-6 9-16,14-9 6 16,11-5-9-16,0-8 11 15,22 0 26-15,25 0-25 16,15-4-18-16,14-8-13 16,9-4-14-16,2-2 1 15,-7 3-1-15,-9 4 1 16,-17 1 4-16,-19 3 1 15,-17 6-5-15,-11-2 5 0,-7 3-6 16,0 0-23-16,0 0-50 16,-9 0-94-16,-2 0-290 15,2 0-352-15</inkml:trace>
  <inkml:trace contextRef="#ctx0" brushRef="#br0" timeOffset="176030.86">17320 1016 2302 0,'0'0'811'0,"0"0"-585"15,0 0-95-15,0 0-131 16,0 0-54-16,0 0-877 0</inkml:trace>
  <inkml:trace contextRef="#ctx0" brushRef="#br0" timeOffset="184285.6">13065 399 1177 0,'0'0'504'16,"0"0"-333"-1,0 0 66-15,0 0-20 0,0 0-67 16,0 0-42-16,0-14 25 0,0 12 6 31,0 2 21-31,0 0 15 0,0-2-21 16,0 2-9-16,0-3-35 16,0 2-43-16,0-2-23 15,0 2-26-15,0 1-8 16,0-2 7-16,0 0-11 15,0 0 6-15,0 0 9 16,0 0-8-16,0 2 7 16,0 0-20-16,0 0 0 0,6 0-8 15,8 0 1 1,3 6 1-16,4 8 6 0,1 4 0 16,1 4 5-16,-2 4-4 15,-2 0 0-15,-2 2 14 16,-1-2-6-16,-3 2 8 15,3-4-2-15,-3-2-9 16,1 1 4-16,-1-4 10 16,1-1 2-16,-1 3 5 15,-3-3-7-15,4 0 5 16,-5 2-1-16,0 2-12 16,0 0 8-16,0 0-11 15,-3 2-3-15,4 0 1 0,-4 0-7 16,3-4 2-16,2 0-1 15,-2-4-1-15,0-2 7 16,2-4-6-16,-2 0-1 16,2-4 5-16,-2 0-4 15,0 0-1-15,-2-2 0 16,-3-2 0-16,1 0 9 16,-1-2-9-16,0 0 1 15,6 0 10-15,-2-2-11 16,3-12 0-16,5-4 0 15,-1-2 0-15,2-2 0 0,-2 2 0 16,-4 4 0-16,0 0 0 16,-2 4 0-16,-2 0 0 15,0 0 0-15,-3 2 0 16,2-2 0-16,-1 2 0 16,1-2 0-16,0-3 0 15,0 0 0-15,-2-3 0 16,1-4 0-16,-1-3 0 15,-2 0 0-15,-2-6 0 16,0-1 0-16,0 0 0 0,0-2 0 16,0 4 0-16,0 2 0 15,-8 2 0-15,-1 4 0 16,-3 4 0-16,-1 4 0 16,0 0 0-16,-5 2 0 15,0-1 0-15,1 4 0 16,-2-1 0-16,4 4 0 15,3 2 0-15,2 1 0 16,1 3 0 0,3 0 0-16,0 0 0 0,0 0 0 15,1 3 0-15,1 7 0 0,0 2 0 16,2 2 0-16,2 6 0 16,0 0 0-16,0 4 0 15,0 2 0-15,8 0 0 16,11 0 0-16,0-4 0 15,6-4 0-15,4-4 0 16,2-4 0-16,2-4 0 16,3-6 0-16,-1 0 0 15,4 0 0-15,-6-8 0 16,-2-8 0-16,-2-2 0 16,-3-2 0-16,1 0 0 0,-2 0 0 15,0 2 0-15,-1 0 0 16,-2 6 0-16,-2 0 0 15,1 6 0-15,-6 0 0 16,-4 4 0-16,0-2 0 16,-2 1 0-16,-3 3 0 15,0 0 0-15,-2 0 0 16,-2 0 0 0,-2 0-146-16,0 0-421 0,0 0-680 0</inkml:trace>
  <inkml:trace contextRef="#ctx0" brushRef="#br0" timeOffset="185790.61">15447 521 20 0,'0'0'1485'16,"0"0"-1173"-16,0 0-38 0,0 0 25 15,0 0-60-15,0 0-60 16,0 0-21 0,-14-52-23-16,14 50-30 0,0 0-15 15,0-2-10-15,0 2-11 16,0-2 6-16,11 0-15 16,1 0-13-16,3 0-1 15,1 0 16-15,-1 2-8 16,1 2 4-16,-3 0-11 15,-3 0-4-15,0 0-7 0,-1 14-15 16,3 8-3-16,1 6-4 16,-2 4-13-16,3 4 10 15,-2 3-10-15,2-2 5 16,-1-2-5-16,-1-2 0 16,1-4-1-16,-2-5 1 15,1-4 0-15,-2-4 7 16,-1-4-7-16,3-2 10 15,-4-2 2-15,1-2-11 16,1 0 10-16,0-2-12 16,3 0 0-16,3-2 0 15,2-2 0-15,2 0 0 16,3 0 0-16,-1 0 0 16,2 0 0-16,-2-8 0 0,1-4 0 15,-6-2 0-15,-1-4 0 16,-3-2 0-16,-3-4 0 15,-1-3 0-15,-5-2 0 16,0-6 0-16,-4 1 0 16,0-2 0-16,0 0 0 15,0 0 0-15,0 2 0 16,-8 0 0-16,-1 2 0 16,-3 3 0-16,-1 4 0 15,-1 1 0-15,3 1 0 0,-1 5 0 16,2 3 0-1,-1 0 0-15,3 4 0 16,-2 2 0-16,1 1 0 16,1 2 0-16,-2 2 0 0,1 3 0 15,-1-2 0-15,-4 3 0 16,-1 0 0-16,-6 0 0 16,2 14 0-16,3 4 0 15,3 4 0-15,5 3 0 16,8 0 0-16,0 2 0 15,12-5 0-15,15-2 0 0,11-4 0 16,6-6 0-16,7-8 0 16,5-2 0-16,-2 0 0 15,-3-4 0-15,-4-8 0 16,-7-2 0-16,-7 0 0 16,-8 1 0-16,-8 6 0 31,-5-1 0-31,-8 5 0 0,-2 2 0 15,-2 1 0-15,2 0 0 0,0 0 0 16,5 0 0-16,7 0 0 16,5 0 0-16,8 0 0 0,4 0 0 31,6 0 0-31,-6 0 0 0,-3 0 0 16,-12-3-51-16,-7 2-246 0,-9 1-567 0</inkml:trace>
  <inkml:trace contextRef="#ctx0" brushRef="#br0" timeOffset="188124.77">8078 3296 618 0,'0'0'810'15,"0"0"-583"-15,0 0-53 16,0 0 6-16,0 0 39 0,0 0-64 15,0 0-43-15,-2-16-5 0,2 14 9 16,0 0 2 0,0 0-5-16,0 2 1 0,0-1-6 15,0-3 1-15,0-7-19 16,2-5-36-16,16-8-32 16,7-6-2-16,8-10-11 15,12-6 7-15,8-6 2 16,14-4-6-16,27-7 17 0,35-5 13 15,38 0 10 1,25 4 1-16,9 8-25 0,5 9 11 16,4 10-16-16,14-2-22 15,11 6 17-15,1 0-6 16,-9 7-4-16,-11 6-8 16,-10 2-5-16,-17 4 5 15,-4 0 0-15,-2 0 0 16,-1-2 11-16,-1-4 7 15,-8 0-7 1,-5-2 12-16,-10 0-23 16,-11-1 0-16,-14 4 0 0,-26 1 0 0,-26 4 1 15,-19 2-1-15,-6-1 0 16,4-1 8-16,9-2-7 16,6-2 7-16,-7 0-8 15,-4 2 1-15,-1 2 3 16,-3 0-4-16,-2 0 0 15,-5 2-1-15,-2 0-23 16,-3 2 13-16,-7 2-5 16,4 0 1-16,2 2 6 15,1 2-2-15,6-2-16 16,2 2 6 0,0-2-18-1,0-2 2-15,-4 2-4 0,-2-4 8 16,-6 2 32-16,-1 0-5 15,-5-2 6-15,-3 2-1 16,1-2 8-16,-1 0-8 16,2 2 1-16,0-2 0 15,1-1-4-15,-1 1 4 16,-5 2 0-16,-5 1 9 16,-5 0-8-16,-9 2 7 15,-5 1 0-15,-4 2 11 16,-4 2 26-16,0-3-18 0,0 3-10 15,0-1 13-15,0-6-17 16,0 0-10-16,-8-8-3 16,-7-3-39-16,-5 0-21 15,-4-2-24-15,-3 4 29 16,0 2 40-16,3 2-1 16,1 4 16-16,6 2 1 15,1 2 1-15,5 2 43 16,7 2-5-16,-1-2-13 15,5 2-9-15,0 0-6 0,0 0 8 16,0 0 8-16,0 0-11 16,3 0-7-16,12 8 5 15,5 4-7-15,2 2 12 16,7 7-19-16,0 1 6 16,0 3-7-16,2 1-5 15,-4 6 3-15,-3 1 2 16,-5 1 0-16,-9 0 0 15,-3 0-5-15,-7-4 5 16,0 2 1-16,-15-4 0 16,-16 2 22-16,-14 0-10 15,-16 4-13-15,-43 18-69 0,13-9-272 16,8-6-637-16</inkml:trace>
  <inkml:trace contextRef="#ctx0" brushRef="#br0" timeOffset="189255.37">15077 2296 606 0,'0'0'819'0,"0"0"-524"0,0 0 15 15,0 0 45-15,0 0-50 16,0 0-119-16,0 0-86 16,-16-25-40-16,16 25-9 15,0 0-18-15,9 0-2 16,9 0 13-16,7 0 5 15,4 0-5-15,2 0-29 16,0 0-3-16,0-9 10 16,-7-4-7-16,-1-1 19 15,-5-4 10-15,-5 0-4 16,-5-4-17-16,0-2-14 0,-2-3-8 16,-1-2 8-16,-1 1-7 15,-2 2 7-15,-2 2-9 16,0 2 1-16,0 6 13 15,0 2-14-15,0 2 0 16,-2 0-1-16,-4 4 2 16,-1 0 4-16,-3 4-5 15,4-2 0-15,-5 3-1 16,0 3-12-16,-3 0 0 16,-1 0 11-16,-1 0-15 0,1 11 16 15,-1 5 1 1,1 2 0-16,1 2 0 0,-1 2-9 15,3 2 8-15,1 2 1 16,3 6 0-16,0 0 6 16,6 4 0-16,2 1 0 15,0-4 8-15,0 3-13 16,8-4 9-16,7-1-9 16,5-3 0-16,2-4 0 15,5-4 7-15,4-4-2 16,4-2 6-16,6-2-11 15,3-6 5-15,3-2-5 16,0-4-1-16,-2 0 0 0,-3 0-55 16,-7-6-11-16,-4-8-91 15,-8 0-113-15,-3-6-64 16,-5 4-254-16,-3 2-221 0</inkml:trace>
  <inkml:trace contextRef="#ctx0" brushRef="#br0" timeOffset="189521.39">15919 2253 1303 0,'0'0'961'0,"0"0"-476"16,0 0 21-16,0 0-228 0,0 0-63 16,0 0-125-16,0 0-59 15,-2-22-19-15,2 51-12 16,0 11 14-16,0 6-2 15,6 6-2-15,3 2 14 16,1-2-16-16,0-4-7 16,-1-4 8-16,-5-8-9 0,2-4 0 15,-6-7-59 1,0-5-109-16,0-6-111 0,0-12-236 16,0-2-179-16,0 0-229 0</inkml:trace>
  <inkml:trace contextRef="#ctx0" brushRef="#br0" timeOffset="189993.55">16324 1913 1913 0,'0'0'570'0,"0"0"-212"15,0 0-1 1,0 0-36-16,-12-108-105 0,12 104-93 15,-3 4-75-15,3 0-35 16,0 9-13-16,0 22-8 16,0 15 8-16,0 14 0 15,0 8 0-15,7 4 0 16,8-2 0 0,5-3-2-16,5-9-4 0,4-10 7 15,4-12-1-15,5-10 1 16,4-12 1-16,1-10 13 0,-1-4-15 15,-2-6 6-15,-2-18 10 16,-6-8-16 0,-3-6 18-16,-6-6 3 0,-2-9-1 31,-3-7 2-31,-3-2-13 0,-4-2-7 0,-2 2 17 16,-4 4-5-16,-5 6 13 15,0 11-27-15,0 11 0 16,0 10 0-16,0 7 0 15,0 4 0-15,0 7 0 16,0 0 0-16,0 2-96 16,8 0-179-16,24 31-309 15,1-2-36-15,0 4-199 0</inkml:trace>
  <inkml:trace contextRef="#ctx0" brushRef="#br0" timeOffset="190427.84">17357 2133 1728 0,'0'0'480'16,"0"0"-252"-16,0 0 103 0,0 0 14 16,0 0-231-16,0 0-77 15,0 0-23-15,135-80-7 16,-106 54 10-16,-4 0-11 15,-8-4 7-15,-7 0 27 16,-6 0-4-16,-4 0 8 16,0 2 7-16,-12 2-2 15,-11 4-14-15,-4 4-13 16,-5 5-16-16,-1 9 5 16,0 4-11-16,-4 0 1 15,4 21-1-15,2 4 0 16,4 8 1-16,5 3 0 0,8 4-1 15,8 2 16-15,6 0-4 0,0-2 3 16,18-2-4-16,11-2 4 16,11-6 1-16,4-3-16 15,6-5-5 1,1-7 5-16,0-4-65 0,-2-5-35 16,-9-6-82-16,2 0-168 15,-11 0-349-15,-8-6-187 0</inkml:trace>
  <inkml:trace contextRef="#ctx0" brushRef="#br0" timeOffset="190791.13">17754 2207 1644 0,'0'0'698'0,"0"0"-319"15,0 0 91-15,0 0-208 16,0 0-77-16,0 0-67 16,0 0-35-16,37-90-16 15,-22 80-31-15,3 4-36 16,2 0 0-16,2 6-9 15,-4 0 2 1,-5 0-22-16,-2 18-22 0,-3 6 11 16,-6 5-10-16,-2 3 16 0,0 1 13 15,0 2 11-15,-12-1 9 16,1-2 2-16,0-6-1 31,4-6 1-31,3-8 0 0,4-6 5 16,0-4 18-16,0-2 28 0,16 0 20 15,11 0-34 1,8-4-14-16,9-6-9 0,1-2-14 16,0-2-1-16,-5 4-15 15,-9 2-40-15,-7 2-62 16,-6 2-74-16,3 0-110 16,-6 2-294-16,1 0-325 0</inkml:trace>
  <inkml:trace contextRef="#ctx0" brushRef="#br0" timeOffset="190932.45">18533 2310 1711 0,'0'0'868'0,"0"0"-578"0,0 0-51 15,0 0-239-15,0 0-60 16,0 0-1285-16</inkml:trace>
  <inkml:trace contextRef="#ctx0" brushRef="#br0" timeOffset="-110735.75">15487 10020 1647 0,'0'0'616'0,"0"0"-465"16,0 0 114-16,0 0 3 16,0 0-123-16,0 0-58 15,0 0 15 1,0 0 39-16,-2 0-29 0,-16-2-61 16,-9-4-18-16,-11 2-12 15,-14 4-19-15,-10 0 7 16,-7 8-9-16,-6 16-4 15,1 10 2-15,5 10-4 0,7 6 6 16,12 8-1 0,10 7 0-16,9 5-5 0,14 2 6 15,7 2 0-15,8-2-2 16,2 3 3-16,0-1-1 16,18-4 0-16,7 0 1 15,1-6 6-15,5-6-7 16,6-5 0-16,5-13 17 15,7-10-16 1,6-10 10-16,5-10-10 0,3-10 0 0,1 0 7 16,-2-24-8-16,4-12 0 15,-4-8 17-15,1-9-16 16,-3-5-1-16,-5-4 2 16,-4-4 13-16,-6-6 3 15,-9-5-8 1,-7-3 10-1,-12-4 8-15,-7-4-1 0,-10 2 14 16,0 6 4 0,-27 9 9-16,-12 15 9 0,-9 16-32 15,-10 18-31-15,-7 16-33 16,-22 16-178-16,18 20-487 16,11 6-1236-16</inkml:trace>
  <inkml:trace contextRef="#ctx0" brushRef="#br0" timeOffset="-109659.89">19609 12879 889 0,'0'0'1021'0,"0"0"-705"16,0 0-67-16,0 0-1 15,-39-106-33-15,16 80-74 16,-9 4-48-16,-8 4 25 15,-9 6 18-15,-9 6-19 16,-8 6-19-16,-9 0-13 16,0 14-22-16,-1 12 8 15,3 8-17-15,6 8-20 16,9 8 2-16,11 9-22 0,7 5-4 16,13 2-3-16,12 4-6 15,11-2 4-15,4-3-5 16,6-5 0-16,19-4 6 15,10-8-5 1,5-8-1-16,7-6 1 0,2-8 0 16,7-4 4-16,0-4-4 15,2-4-1-15,2-2 7 16,0-3-7-16,2-6-1 16,3-3 1-1,4 0 0-15,-3 0 1 0,3-10-1 0,1-8 0 16,-3-2 9-1,-3-6-8-15,-4-2 17 0,-2-2-11 16,-9-4 2-16,-4-2 0 16,-9-6-9-16,-10-2 0 15,-6-4 0-15,-4-7 0 16,-10-1 0-16,-6-4 0 16,0 0 0-1,-6 0 0-15,-23 3 0 0,-9 3 0 16,-11 6 0-16,-9 6 0 0,-11 6 0 15,-29-4 0-15,15 10-234 16,12 4-892-16</inkml:trace>
  <inkml:trace contextRef="#ctx0" brushRef="#br0" timeOffset="-108534.64">19703 9661 1190 0,'0'0'674'0,"0"0"-324"0,0 0 14 16,-3-122-4-16,-11 88-121 16,-1 1-49-16,-5 5-70 15,-5 2-19-15,-2 8-19 16,-8 4-26-16,-9 9 13 15,-12 5-12 1,-11 0 4-16,-9 18-7 0,-4 15-31 16,-5 10 5-16,5 8-5 15,9 12-5-15,8 7 2 16,17 8-20-16,12 4 0 0,14 3 3 16,16 1-2-1,4 0-1-15,11-2 1 0,20-1-1 16,9-7 4-16,5-8-4 15,6-12-7-15,0-10 5 16,7-10-12-16,2-11 13 16,5-14 2-16,8-8-1 15,3-3 5-15,5-4-5 16,1-17-1-16,-4-5 1 16,-5-2 0-1,-6-8 27-15,-9-2-27 0,-6-6 0 0,-13-4 0 16,-5-6 0-1,-10-4 0-15,-11-5 0 0,-7-7 0 16,-6-2 0-16,-2-4 0 16,-21 4 0-16,-6 1 0 15,-6 11 0 1,-6 8 0-16,-6 10 0 0,-2 10 0 16,1 8 0-16,0 8 0 15,6 8 0-15,7 3 0 16,10 4 0-16,19 1-209 15,6 0-277 1,2-2-495-16</inkml:trace>
  <inkml:trace contextRef="#ctx0" brushRef="#br0" timeOffset="-108409.79">20496 9711 2147 0,'0'0'843'0,"0"0"-626"31,0 0-217-31,0 0-33 0,-114-8-942 0</inkml:trace>
  <inkml:trace contextRef="#ctx0" brushRef="#br0" timeOffset="-104212.47">6588 13303 2433 0,'0'0'525'16,"0"0"-322"-16,0 0 101 15,0 0-82-15,0 0-109 16,0 0-70-16,-4-9-8 0,8 9 19 16,5 4-20-16,5 9-1 15,-4-1-7-15,1-2-10 16,1 2 7-1,-4-4-2-15,3-2-10 0,-3-2-11 16,0-2 0-16,3-2 0 16,5 0 0-16,6 0 0 15,14-16 0-15,13-18 0 16,20-12 0-16,13-19 0 16,39-47 0-16,-19 14-18 0,-22 5-556 15</inkml:trace>
  <inkml:trace contextRef="#ctx0" brushRef="#br0" timeOffset="-103435.11">10249 11318 1810 0,'0'0'704'16,"0"0"-364"-16,0 0-32 16,0 0-51-16,0 0-99 15,0 0-97-15,-10-7-23 16,10 11 11-16,0 9 5 15,0 1-4-15,0-1-25 0,0-3-14 16,8-2 10 0,5-3 6-16,9-5 31 0,14 0 29 15,11-14-49-15,10-11-38 16,11-9 0-16,3-10 0 16,0-4 0-16,-7-4 0 15,-10 4 0-15,-21 12 0 16,-33 22-204-16,0 14-335 15,-27 0-761-15</inkml:trace>
  <inkml:trace contextRef="#ctx0" brushRef="#br0" timeOffset="-102574.93">19961 7539 1903 0,'0'0'704'0,"0"0"-344"15,0 0-8-15,0 0-98 16,0 0-126-16,0 0-76 16,0 0-29-16,4 14 4 15,6 12 1-15,-2 5-10 16,-1-1-1-16,-3-2-17 15,2-6 0-15,0-8 1 16,2-6-1-16,7-8 42 16,14 0 66-16,19-22-29 15,18-18-79-15,15-14 0 16,10-10 0-16,5-5 0 16,-2 7 0-16,-13 10 0 0,-13 20 0 15,-3 28 0-15,-19 4-120 16,-17 10-769-16</inkml:trace>
  <inkml:trace contextRef="#ctx0" brushRef="#br0" timeOffset="-101802.21">23194 10724 2089 0,'0'0'659'0,"0"0"-380"16,0 0 61-1,0 0-67-15,0 0-110 0,0 0-74 16,0 0-32-16,-3 54-26 15,3-42-1-15,0 2-6 16,0-2-22 0,0-2 8-16,7-2-8 0,7-6-1 15,11-2 20-15,14-6 5 16,22-22-26-16,14-16 0 16,16-14 0-1,7-13 0-15,-2-7 0 0,5-14 0 16,-28 22-87-16,-26 18-817 0</inkml:trace>
  <inkml:trace contextRef="#ctx0" brushRef="#br0" timeOffset="-101376.23">24945 10325 1367 0,'0'0'1259'0,"0"0"-770"0,0 0-208 16,0 0-18-16,0 0-134 0,0 0-89 16,0 0-19-16,-9 50-20 31,5-18 0-31,1 0 7 0,1-4-7 16,2-6-1-16,0-12 0 15,7-10 1-15,22 0 25 16,13-28 0-16,12-16 35 15,13-16 13-15,10-13-26 16,10-6-48-16,7-4 0 16,-3 7 0-16,-2 10 0 15,-12 18 0-15,-2 20-132 16,-21 15-372-16,-21 12-486 0</inkml:trace>
  <inkml:trace contextRef="#ctx0" brushRef="#br0" timeOffset="-94031.75">25836 7538 2085 0,'0'0'546'0,"0"0"-94"0,0 0-166 15,0 0-103-15,0 0-82 16,0 0-40-16,2-18-4 16,-2 18-21-16,0 0-25 15,0 0 5-15,0 0-15 16,0 1-1-16,0 3 9 15,0-4-9-15,0 0 15 16,0 0 1-16,0 0 2 16,0 0 9-16,0-5-26 15,-13-5-1 1,-16 3 0-16,-13 7-24 0,-14 0 23 0,-11 14 1 16,-6 21 0-16,2 13-1 15,5 12-4-15,16 8 5 16,12 6 5-16,20 1-4 15,18-5 5-15,4-9-5 16,36-8 5-16,16-13 5 16,16-16-10-16,5-10-1 15,4-14 9-15,-10 0-9 16,-13-6-1-16,-18-12-14 16,-20 2 15-1,-16 0 5-15,-4 0-5 0,-8 0-12 16,-19 2 1-1,-2 0-26-15,0 4 26 16,4 2 5-16,10 2 6 16,5 4 4-16,6 0-4 15,4 0-2-15,0 2 2 16,4-3-12-16,15-1 12 16,5 1 1-16,8-5 0 15,-1 0 8-15,-2-1-9 16,-8 1 0-16,-5 3 30 15,-7 0 7-15,-5 4 43 0,-4 1-11 16,0 0-32 0,0 0-37-16,0 0 0 0,0 0 0 15,0 10 0-15,0 16 0 16,0 10 0-16,6 10 0 16,4 8 0-16,1 0 0 15,3 2 0-15,-1-3 0 16,1-3 0-16,-3-9 0 15,-3-5-41-15,-3-5-187 16,-5-11-236-16,0-10-154 0,0-10-328 0</inkml:trace>
  <inkml:trace contextRef="#ctx0" brushRef="#br0" timeOffset="-93668.88">26424 8175 2256 0,'0'0'901'15,"0"0"-372"-15,0 0-244 16,0 0-160-16,0 0-125 16,0 0 0-16,0 0 0 15,27 60 0-15,-22-16 0 16,-3 9 0-16,-2 3 0 16,0 0 0-16,0-2 0 15,0-6 0-15,0-10 0 0,0-9-33 16,0-14-231-16,0-15-217 15,0-15-146-15,0-16-1482 16</inkml:trace>
  <inkml:trace contextRef="#ctx0" brushRef="#br0" timeOffset="-93401.9">26819 7953 2167 0,'0'0'631'0,"0"0"-268"15,0 0-27-15,0 0-165 16,0 0-131-16,0 0-19 16,178-4-16-16,-100 4-4 15,2 0-2-15,-4 0-7 16,-10 0-80-16,-18 0-52 15,-21 0-48-15,-21-6 6 16,-22-1-154-16,-20 2-326 16,-3-1-209-16</inkml:trace>
  <inkml:trace contextRef="#ctx0" brushRef="#br0" timeOffset="-93171.59">27118 7792 1491 0,'0'0'770'0,"0"0"-153"16,0 0-146-16,0 0-191 15,0 0-53-15,0 0-74 16,0 0-66-16,-37-76-87 16,35 84 0-16,0 22 0 15,0 16 0-15,0 12 0 16,0 9 0-16,-1 3 0 16,3 0 0-16,0-4 0 15,0-4 0-15,0-6-56 0,0-12-158 16,0-13-295-1,0-15-307-15,0-16-706 0</inkml:trace>
  <inkml:trace contextRef="#ctx0" brushRef="#br0" timeOffset="-92572.31">27405 7535 1152 0,'0'0'341'16,"0"0"-50"-16,0 0-8 16,-127-43-31-16,75 39-65 15,-3 4 21-15,-8 0 28 16,1 7-65-16,-3 18 4 15,1 5-42-15,4 10-28 16,8 3 8-16,8 6-58 16,8 5-26-16,7 0-7 15,9 5-13-15,7-1 3 0,7 2 0 16,2-2-11-16,4-2 13 16,0-2-14-16,4-2 0 15,11-1 7-15,5-6-6 16,4 0 4-1,8-5 4-15,1-4-8 0,5-2 25 16,2-6-20-16,5-4-5 16,1-6 19-16,6-6-19 15,0-6 19-15,7-2-11 0,1-4-3 16,2 0 16-16,0-6-8 16,3-10 4-16,-3-6 10 15,-1-2-10-15,-6-8 18 16,-3-4-12-16,-8-4-1 15,-7-4-23-15,-9-5 0 16,-10-5 0-16,-7-4 0 16,-11-4 0-16,0-6 0 15,-5-1 0-15,-19-3 0 16,-8 2 0-16,-5 4 0 16,-9 10 0-16,-10 10 0 15,-34 12-72-15,10 14-213 0,9 6-510 0</inkml:trace>
  <inkml:trace contextRef="#ctx0" brushRef="#br0" timeOffset="-91831.39">28506 7543 728 0,'0'0'1285'16,"0"0"-980"-16,0 0 161 15,-114-50-216-15,72 50-80 16,-5 0-83-16,-1 20-21 16,0 19-2-16,-1 11 2 0,2 12-13 15,6 12-4-15,10 4-16 16,14 2-9-16,13-4-9 16,4-5 14-16,19-9-19 15,26-10-10-15,18-10 0 16,10-16-3-16,7-13-42 15,0-13 0-15,-8-5 14 0,-14-25 19 16,-20-6-2 0,-21-8 14-16,-17-4 0 0,-7 2-5 15,-26 3-7-15,-9 10 0 16,-5 8 1-16,7 11 10 16,9 7 0-1,8 7 1-15,15 0 0 0,6 0-1 16,2 7 1-16,0 6 36 15,15-5-2-15,5 0 17 16,3-4 11-16,1-4-4 16,-2 0 31-16,-2 0-8 15,-5-2 13-15,-1-8-10 16,-3 2-84-16,-1-1 0 0,-6 4 0 16,0 0 0-16,-2 4 0 15,-2 1 0 1,0 0 0-16,0 1 0 0,3 22 0 15,3 9 0-15,1 10 0 16,4 10 0-16,0 6 0 16,3 4 0-1,-1 0 0-15,0 0 0 0,-1-2 0 16,-4-5 0-16,-3-5 0 16,-5-2-200-1,0-12-358-15,0-14-548 0</inkml:trace>
  <inkml:trace contextRef="#ctx0" brushRef="#br0" timeOffset="-91405.52">28991 8288 2000 0,'0'0'687'15,"0"0"-137"-15,0 0-172 0,0 0-168 16,0 0-90-16,0 0-18 16,0 0-53-16,22-21-49 15,-3 14 0-15,2-2 0 16,6 3 0-16,0 3 0 16,0 3 0-16,-5 0 0 15,-4 7 0-15,-2 15 0 16,-10 8 0-16,-6 7 0 15,0 3 0-15,-18 4 0 16,-15-4-10-16,-7-4 9 16,-2-4 2-16,3-10-1 15,13-6 1-15,10-8 8 16,12-4-9-16,4-4 0 0,11 0 0 16,27 0 0-16,17 0 0 15,17 0 0-15,1-4 0 16,-2 0 0-16,-13 2 0 15,-29 2-15-15,-15 0-326 16,-14 4-655-16</inkml:trace>
  <inkml:trace contextRef="#ctx0" brushRef="#br0" timeOffset="-90906.13">26757 9374 1955 0,'0'0'725'15,"0"0"-162"1,0 0-114-16,0 0-211 0,0 0-72 16,0 0-166-16,0 0 0 15,35-11 0-15,-8 8 0 16,4 1 0-16,-4 2-215 15,-14 0-355-15,-7 10-392 16,-6 7-383-16</inkml:trace>
  <inkml:trace contextRef="#ctx0" brushRef="#br0" timeOffset="-90768.05">26607 9587 1597 0,'0'0'804'15,"0"0"-301"-15,0 0-161 0,0 0-65 31,0 0-139-31,0 0-77 0,172-18-61 16,-68-2-99-16,-16 4-615 0,-9-2-1946 0</inkml:trace>
  <inkml:trace contextRef="#ctx0" brushRef="#br0" timeOffset="-90005.13">27786 8953 1855 0,'0'0'504'16,"0"0"-167"-16,0 0 20 16,0 0-121-16,0 0-94 15,0 0-70-15,0 0-12 16,-69-40-42-16,29 40-6 15,-5 0-11-15,3 10-1 16,4 4 0-16,9 2 0 16,13 2-1-16,12-1-1 15,4 1 2-15,8 1 18 16,19 2 3-16,9 2-4 0,-1 5-14 16,0 1-3-16,-10 3 0 15,-8 4-1-15,-15 4 1 16,-2 4 0-16,-19 2 0 15,-14 0 0-15,-7-2 6 16,3-9-6-16,3-9-8 16,12-11 8-16,9-8 1 15,8-3 68-15,2-4 28 16,3 0 5-16,0 0-19 16,0 0-34-16,0 0-19 15,0 0-25-15,0 6-5 16,0 10-12-16,0 16-9 15,0 12 20-15,0 14-1 0,0 10-26 16,0 7-26-16,-8-1-17 16,-1-2-13-16,-3-4 35 15,2-10 14-15,5-8 25 16,5-8 9-16,0-10-11 16,2-7 12-16,19-7 5 15,6-4 7-15,4-5 11 16,0-2 1-16,-3-3 10 0,-8-2 10 15,-9-1 1-15,-5 2 1 16,-6-3-1-16,0 2-19 16,0-2-26-16,0 0-96 15,0 0-415-15,0 0-1083 0</inkml:trace>
  <inkml:trace contextRef="#ctx0" brushRef="#br0" timeOffset="-85243.8">28421 9649 1774 0,'0'0'330'16,"0"0"-106"-16,0 0 132 15,0 0-170-15,0 0-132 16,0 0-29-16,-12-12 25 16,22 12 41-16,1 0 11 15,5 0 40-15,1 0-21 16,5 0 1-16,10-14-28 16,1-4-13-16,5-4-45 0,-5-4-4 15,-4-2-17-15,-9-2 6 16,-13-2 27-16,-7-3-14 15,0 3-2-15,-23 4 7 16,-10 8-21-16,-7 12 3 16,-2 8-8-16,-1 2-12 15,1 26 9-15,5 12-10 16,8 13 0-16,10 3 4 16,11 4-3-16,8-2 6 15,4-4-7-15,23-6 1 0,11-8 10 16,9-8-11-1,3-10 0-15,4-9 0 0,2-12 0 16,-4-1-26 0,-8 0-67-16,-4-9-103 0,-3-9-119 15,-8 4-313-15,-6 1-326 0</inkml:trace>
  <inkml:trace contextRef="#ctx0" brushRef="#br0" timeOffset="-85044.69">29158 9803 1913 0,'0'0'789'15,"0"0"-433"-15,0 0 6 16,0 0-138-16,0 0-115 16,0 0 29-16,0 0-28 15,-89 145-44-15,54-93-37 16,-1 2-29-16,7-2 0 0,7-5 0 15,3-11-35 1,11-14-142-16,3-11-271 0,5-11-431 0</inkml:trace>
  <inkml:trace contextRef="#ctx0" brushRef="#br0" timeOffset="-84443.11">29551 9108 2109 0,'0'0'484'16,"0"0"46"-16,0 0-157 16,0 0-152-16,0 0-103 15,0 0-32-15,0 0-20 16,4 7-24-16,-4 38 25 15,0 13-67-15,0 14 0 16,0 10 0-16,0 11 0 16,0 15 0-16,0-8 0 15,0 1 0-15,0-1 0 16,0-14 0-16,0 10 0 16,0-6 0-16,0-7 0 0,0-13 0 15,11-10 0-15,2-18 0 16,5-12 0-16,3-12 0 15,0-14 0-15,6-4 0 16,2-16 0-16,4-22 0 16,-4-14 0-16,-2-8 0 15,-9-9 0-15,-13 1 0 16,-5 0 0-16,-21 6 0 0,-23 6 0 16,-14 4 0-16,-11 8 0 15,0 5 0-15,6 11 0 16,13 6 0-16,14 8 0 15,18 6 0-15,11 2 0 16,7 2 0-16,13-4 0 16,25-4 0-16,9-4 0 15,9 0 0-15,2-2 0 16,-5 2 0-16,-6 2 0 16,-9 2-57-16,-5 4-171 15,-10 4-337-15,-8 4-607 0</inkml:trace>
  <inkml:trace contextRef="#ctx0" brushRef="#br0" timeOffset="-84237.13">30206 9731 1896 0,'0'0'1109'0,"0"0"-796"0,0 0 18 0,0 0-91 16,0 0-114-16,-10 123-45 15,4-73-81-15,-5 4 0 32,0 2 0-32,-5-6 0 0,3-6 0 0,3-8-164 15,8-27-359-15,2-9-409 16,0-3-1181-16</inkml:trace>
  <inkml:trace contextRef="#ctx0" brushRef="#br0" timeOffset="-83666.13">30513 9535 2471 0,'0'0'526'0,"0"0"-204"16,0 0-96-16,0 0-139 15,113-85-47-15,-68 56-16 16,-3-4-12-16,-9-7-3 15,-6-4-1-15,-11-4-7 0,-9-8 0 16,-7-2 6-16,0-1-6 16,-20 8 8-16,-4 8 22 15,3 13 19-15,3 12 4 16,5 12-6-16,1 6 4 16,6 0-35-16,0 18-16 15,-1 14 16-15,3 15 4 16,2 7 18-16,2 8-17 15,0 10-22-15,0 4 0 16,0 9 0-16,0-3 0 16,4-1 0-16,0-6 0 0,1-11 0 15,-3-10 0-15,0-13 0 16,2-12 0-16,-2-11 0 16,0-7 0-16,-2-7 0 15,4-4 0-15,0 0 0 16,2 0 0-16,9-15 0 15,6-7 0-15,8-6 0 16,6-4 0-16,8 0 0 16,-1 2 0-16,-2 4 0 15,-4 8 0-15,-12 8 0 0,-5 8 0 16,-9 2 0-16,-1 6 0 16,-7 18 0-16,1 12 0 15,-1 8 0-15,-2 4 0 16,0-2 0-16,0 1-14 15,3-5-253-15,-1-10-366 16,2-14-555-16</inkml:trace>
  <inkml:trace contextRef="#ctx0" brushRef="#br0" timeOffset="-82801.84">31393 9833 2072 0,'0'0'844'0,"0"0"-489"0,0 0 152 0,0 0-282 16,0 0-132-16,0 0-93 15,0 0 0-15,-36 54 0 16,21-7 0-16,-3 3 0 16,-3 2 0-16,2-4 0 15,1-10 0-15,3-18-296 16,3-12-612-16,5-8-858 0</inkml:trace>
  <inkml:trace contextRef="#ctx0" brushRef="#br0" timeOffset="-82137.78">31870 9399 1689 0,'0'0'357'16,"0"0"16"-16,0 0 121 16,0 0-262-16,0 0-27 15,114-121-16-15,-105 91-48 16,-5-2-38-16,-4-4-31 16,0 2-1-16,-23 2-19 0,-10 8-5 31,-9 8-22-31,-10 11-7 0,-3 5-16 0,-6 23-2 15,3 13 1-15,8 12-1 16,7 2 0-16,19 0 0 16,12-4-1-16,12-5 1 15,5-12-1-15,29-4-5 16,10-14 6 0,8-8-1-16,0-3 0 0,-2-9-1 15,-8-13 2-15,-11-2 6 31,-9-2 0-31,-11 2 19 16,-3 8-25-16,-6 4 0 16,-2 6 0-16,0 4 0 0,0 2 0 15,0 0 0-15,0 22 0 16,-8 10 0-16,2 14 0 16,2 8 0-16,1 10 0 15,3 7 0-15,0 5 0 16,0 4 0-16,7 6 0 15,3 5 0-15,-2 1 0 16,-6-2 0-16,-2-6 0 0,0-8 0 16,-14-9 0-16,-3-13 0 15,-5-16 0-15,-1-12 0 16,-1-14 0-16,-3-12 0 16,-6 0 0-16,0-22 0 15,-1-20 0-15,3-12 0 16,9-12 0-16,10-8 0 15,12-7 0-15,5 3 0 16,33 4-30-16,12 4-110 16,49-13-208-16,-13 19-541 15,-3 14-1321-15</inkml:trace>
  <inkml:trace contextRef="#ctx0" brushRef="#br0" timeOffset="-81931.75">32356 9613 2196 0,'0'0'638'0,"0"0"-277"16,0 0 100-16,0 0-281 15,-79 116-75-15,71-67-49 0,-2-2-34 16,4 2-14 0,-3-7-8-16,-2-6-117 0,-3-8-210 15,4-10-409-15,3-14-494 0</inkml:trace>
  <inkml:trace contextRef="#ctx0" brushRef="#br0" timeOffset="-81679.83">32629 9314 1612 0,'0'0'1247'0,"0"0"-867"0,0 0 208 16,0 0-319-16,0 0-269 15,0 0 0-15,0 0 0 16,34-22 0-16,-14 58 0 16,-4 10 0-16,-10 6 0 15,-6 3 0-15,0-1 0 16,-13-4 0-16,-3-8 0 16,3-6 0-16,6-10 0 15,7-10 0-15,0-6-3 16,31-10-100-16,14 0-140 15,26-46-289-15,-8-2-334 0,-10-8-1170 16</inkml:trace>
  <inkml:trace contextRef="#ctx0" brushRef="#br0" timeOffset="-81536.38">32726 8911 2123 0,'0'0'781'16,"0"0"-480"-16,0 0 206 0,0 0-315 0,0 0-170 31,0 0-22-31,0 0-279 0,91-106-610 0</inkml:trace>
  <inkml:trace contextRef="#ctx0" brushRef="#br0" timeOffset="-80979.68">33216 8807 1580 0,'0'0'1072'15,"0"0"-576"-15,0 0-8 16,0 0-253-16,0 0-98 0,127-86-94 16,-94 86-34-16,-2 14-9 31,-6 20 0-31,-10 10 0 0,-8 8-1 0,-7 6-7 31,0 7 7-31,-29 3 1 0,-5-2 0 0,-1-2 5 16,4-2-5-16,6-8-2 15,10-6 2-15,13-8-9 16,2-8-18 0,21-5-21-16,20-9-27 0,1-4-1 15,-2-9-13-15,-11-1 44 16,-11-1 21-16,-14-3 24 16,-4 0 27-16,-10 6 39 0,-22 2-11 15,-3 10-35-15,-2 4 5 31,6 8 7-31,12 4-14 0,7 4-18 16,12 4 0-16,0 2-26 16,18 0-4-16,7 2-28 15,2 1-32-15,-3-3 4 16,-4 0-25-16,-7 2 39 16,-8-2 29-16,-5 0 7 15,0 0 18-15,-5 3 16 16,-12-3 2-16,-8-4 0 15,-4-2 56-15,0-4 52 16,0-4 30-16,0-8-2 0,5-4-25 16,-1-4-49-16,3-2-34 15,4-4-28-15,-2-8-46 16,12 0-423-16,0-8-894 0</inkml:trace>
  <inkml:trace contextRef="#ctx0" brushRef="#br0" timeOffset="-80838.01">33864 10287 1423 0,'0'0'1730'0,"0"0"-1417"0,0 0-127 16,0 0-186-16,0 0-507 0</inkml:trace>
  <inkml:trace contextRef="#ctx0" brushRef="#br0" timeOffset="-80365.14">30027 10986 2263 0,'0'0'612'16,"0"0"-297"-16,0 0 161 16,0 0-293-16,0 0-99 15,0 0-11-15,194 0-19 16,0 0-18-16,25 0-36 15,-11-1 0-15,-47-1 0 16,-63-1 0-16,-35 3-64 16,-26-1-62-16,-12 1-70 0,-34-3-158 31,-22 2-417-31,-27-2-280 0</inkml:trace>
  <inkml:trace contextRef="#ctx0" brushRef="#br0" timeOffset="-80176.3">29998 11201 1793 0,'0'0'1038'16,"0"0"-777"-16,0 0 225 15,0 0-229-15,0 0-124 0,0 0-55 16,189-44-28 0,-54 34-50-16,44 2 0 0,22 2 0 15,-7 2 0-15,-29 0 0 16,-49-2-62-16,-13-8-205 15,-34 4-222-15,-30-2-480 0</inkml:trace>
  <inkml:trace contextRef="#ctx0" brushRef="#br0" timeOffset="-80002.4">31792 11115 2085 0,'0'0'898'31,"0"0"-555"-31,0 0 165 0,0 0-430 0,0 0-78 16,0 0-710-16</inkml:trace>
  <inkml:trace contextRef="#ctx0" brushRef="#br0" timeOffset="-73738.98">28656 10906 1687 0,'0'0'354'16,"0"0"-50"-16,0 0-19 15,0 0-91-15,0 0-88 16,0 0 35-16,0-18-14 16,0 16-1-16,0-2 12 15,-2 0-9-15,0-2-63 16,-2-2-14-16,-3-4-22 16,-3 0-4-16,-4-4-8 0,-6 2-2 15,-2 0-2 1,-3 0-13-16,-4 4 16 0,0 2-2 15,-4 6-5-15,1 2 5 16,1 0-3 0,2 0-1-16,0 8 17 0,4 10-19 15,6 6-1-15,3 6 2 16,5 2-4-16,7 4-6 16,4 0 2-16,0-2 4 15,6-3-5-15,13-7 8 16,2-6-9-1,6-8 14-15,6-8-8 0,3-2 7 16,7-6-5-16,-3-18-7 0,2-8 14 16,-4-10-14-16,-4-11 5 15,-3-5 9-15,-4-10-6 16,-8 0 6-16,-3 0-3 16,-5 5-4-16,-7 13-8 15,-4 12 0-15,0 10 0 16,0 12 0-16,0 8 0 15,0 4 0-15,0 4 0 16,0 0 0-16,0 0 0 16,-2 10 0-16,-9 14 0 15,-3 13 0-15,-1 8 0 0,1 8 0 16,1 3 0-16,7 2 0 16,6 2 0-16,0-4 0 15,8-2 0-15,19-3 0 16,9-8 0-1,6-4 0-15,5-9 0 0,2-10 0 16,0-6 0-16,-2-8-54 16,-9-4-53-1,-7-2-16-15,-11 2-136 0,-7 4-274 0,-8 0-271 16,-3 0-600-16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6:25:53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2705 11576 1796 0,'0'0'671'0,"0"0"-477"16,0 0 136-16,0 0-44 16,0 0-66-16,0 0-118 15,2-66-57-15,-2 66 24 16,0 0-20-16,0 0-29 0,0 0-1 16,0 0-18-16,0 0-1 15,0 0 3-15,0 0-1 16,0 0-2-16,0 0 18 15,0-4-9 1,0-4 21-16,-5-6-29 16,-11 0 8-16,-8-2 18 0,-8 4-18 15,-5 4 3 1,-7 8-6-16,-4 0-6 0,-4 8 3 16,0 18-3-16,-2 10 0 15,8 10-1-15,3 10 7 16,10 9-6-16,8 8 0 15,12 8 1-15,11 1 8 16,2-2-9-16,9-6 0 16,17-6 3-16,8-7-3 15,11-11 0-15,5-12-9 0,6-12-25 16,7-14-10 0,1-12-59-16,-1 0-32 0,-10-14 33 15,-9-14 3-15,-15-6 64 16,-12-6 17-16,-17-2 18 15,0-2 10-15,-23 1-9 16,-10 7 7-16,-7 6 24 16,1 10-17-1,4 6 7-15,10 10 8 0,8 4-18 16,12 0-12-16,5 8-4 16,9 10 4-16,24 2 0 15,15-4 1-15,7-6 17 0,5-8-9 16,-2-2-8-1,-9-2 12-15,-11-12-12 0,-13 0 10 16,-12 4 79-16,-11 2 60 16,-2 4-9-16,0 2-45 15,0 0-27-15,0 2-69 16,0 0 0-16,0 0 0 16,0 12 0-16,0 19 0 15,0 12 0-15,0 12 0 16,0 6 0-16,2 8 0 15,5-1 0-15,-2 0 0 16,-1-3 0-16,0-10 0 0,-4-6 0 16,0-15-97-16,0-10-152 15,-4-10-121-15,-9-12-598 0</inkml:trace>
  <inkml:trace contextRef="#ctx0" brushRef="#br0" timeOffset="395.02">3308 12494 1822 0,'0'0'894'15,"0"0"-385"-15,0 0-49 0,0 0-207 16,0 0-95-16,0 0-158 0,0 0 0 16,0-4 0-16,-2 35 0 15,-3 10 0-15,1 16 0 16,-2 5 0-16,-1 4 0 15,0-2 0-15,2-6 0 16,3-8 0-16,2-13 0 16,0-21-38-16,9-12-482 15,7-4-588-15</inkml:trace>
  <inkml:trace contextRef="#ctx0" brushRef="#br0" timeOffset="759.42">3908 12126 1408 0,'0'0'1157'16,"0"0"-781"-16,0 0 151 15,0 0-227-15,0 0-109 16,0 0-127-16,0 0-23 16,-42-30-40-16,81 30-1 15,17 0 11-15,15 0-10 16,12-3-1-16,-1-3 0 15,-4 1-6-15,-9-2-3 0,-17 3-61 16,-17 2-68 0,-18 2-71-16,-17-1-61 0,-17 1-286 15,-16 0-531-15</inkml:trace>
  <inkml:trace contextRef="#ctx0" brushRef="#br0" timeOffset="963.26">4175 11903 1758 0,'0'0'770'0,"0"0"-234"16,0 0-169-16,0 0-37 16,0 0-124-16,0 0-77 15,0 0-129-15,-45-58 0 16,45 58 0-16,0 6 0 0,0 20 0 16,0 10 0-1,2 10 0-15,10 10 0 0,-1 4 0 16,0 5 0-16,-2 1 0 15,-4 0-33-15,-5 12-239 16,0-18-298-16,0-12-432 0</inkml:trace>
  <inkml:trace contextRef="#ctx0" brushRef="#br0" timeOffset="1665.6">4433 11574 1390 0,'0'0'317'0,"0"0"-55"16,0 0 45-16,0 0-74 15,-153-28-86-15,105 28-8 16,-2 0 24-16,-6 2-9 16,0 12-31-16,0 4-26 15,3 4-18-15,4 8 5 16,5 5-18-16,3 9-21 15,6 7 12-15,3 6-13 16,5 7-4-16,8 0-7 16,3 4-6-16,7-1 11 15,7-2-38-15,2 0 15 0,2-1 11 16,23-2-25-16,6-4 21 16,9-1-10-16,6-6-10 15,6-2 18-15,4-7-20 16,4-8 0-1,7-8 12-15,6-8-11 0,5-8 7 0,0-10-8 16,-2 0 0 0,-3-10 15-16,-8-12-15 0,-7-6 10 0,-7-6 34 15,-4-4 19 1,-4-6-63 0,-6-6 0-16,-3-7 0 15,-5-5 0-15,-3-4 0 16,-5-4 0-16,-6-3 0 15,-3 4 0-15,-8-2 0 16,-4 9 0-16,0 6 0 16,-12 8 0-16,-15 8 0 15,-6 5 0-15,-13 8 0 16,-14 4 0-16,-38 5-219 16,11 6-620-16,10 4-1147 0</inkml:trace>
  <inkml:trace contextRef="#ctx0" brushRef="#br0" timeOffset="2565.77">5904 11588 1594 0,'0'0'1178'0,"0"0"-921"15,0 0 114-15,0 0-120 16,0 0-160-16,0 0-58 15,0 0-33-15,-9-18-7 0,9 18 7 16,0 0-10-16,0 0 9 16,0 2 1-16,0-2 0 15,0 0 18-15,0 0-3 16,-3 0 11-16,-5-6-3 16,-7-4-23-16,-8-2 0 15,-8 0 5-15,-9 6-5 16,-5 6 10-16,-7 0-8 15,2 14 11-15,-4 16 8 16,7 12-9-16,7 13 6 16,9 8-6-16,10 10-4 15,13 3 10-15,8 0-9 16,0-2 3-16,14-6-8 16,15-5-4-16,11-9 0 0,8-8-1 15,8-14-11-15,8-10-2 16,6-14-43-16,-1-8-33 15,-4 0-4-15,-7-22-8 16,-14-6 30-16,-13-6-26 16,-17-2 2-16,-14-2-50 15,0 0-170-15,-16 1-154 16,-15 9 95-16,-7 4 74 16,-2 10 200-16,-3 6 101 0,6 4 247 15,5 4 144 1,12 0-23-16,7 0-33 0,9 0-144 15,4 0-113-15,0 0-33 16,8 0-15-16,17 0-3 16,6 0 1-16,5 0-26 15,1 0 13-15,-3-6-6 16,-5-4-9-16,-9-2 16 16,-9 4 118-16,-6 0 55 15,-5 4-2-15,0 2-21 16,0 0-166-16,0 2 0 15,0 0 0-15,0 0 0 0,0 16 0 16,0 16 0-16,0 12 0 16,0 15 0-16,0 7 0 15,0 6 0-15,9 4 0 16,-1-2 0-16,1-4 0 16,-1-8 0-16,-2-5 0 15,-2-13 0-15,-4-2-23 16,0-14-323-16,0-14-599 0</inkml:trace>
  <inkml:trace contextRef="#ctx0" brushRef="#br0" timeOffset="3756.52">6449 12645 1763 0,'0'0'483'15,"0"0"-193"-15,0 0-4 16,0 0-100-16,0 0-116 16,0 0-33-16,0 0 11 15,-60 0-21-15,47 0 24 16,0 0 12-16,-1-2 27 15,4-4 43-15,-2-4-52 16,5-2-18-16,5-2 17 16,2-4-41-16,0-3 1 15,7 0-20-15,11 1-11 16,7 2 9-16,-4 4-18 0,4 4 0 16,-3 3 17-16,-1 7-17 15,-4 0 9-15,-1 3-9 16,-3 15 0-16,1 8-8 15,-3 6 7-15,-3 8 1 0,-3 4-1 16,-5 2-1-16,0 4 1 16,0 0 1-16,-15 1-17 15,-10-5 16-15,-6-2-7 0,-5-2 8 16,-4-8-2-16,0-4 3 16,2-6-1-16,5-10 0 15,4-8 0-15,6-6-1 16,8 0-16-16,3-12 2 15,6-10-6-15,6-4-16 16,0-4 29-16,2 2 8 16,16 4 0-16,3 3 26 15,4 6-25-15,2 7 12 16,2 5-2 0,2 3-5-16,3 4-2 0,1 17-3 0,4 5 0 15,1 2 1-15,0 0-2 16,3-4-8-16,-2-6 8 15,1-8-34-15,-5-8-20 16,-4-2-66-16,-6-10-63 16,-3-42-40-1,-8 0-384-15,-5-5-715 0</inkml:trace>
  <inkml:trace contextRef="#ctx0" brushRef="#br0" timeOffset="4336.62">7564 12082 1597 0,'0'0'685'15,"0"0"-296"-15,0 0 95 16,0 0-170-16,0 0-74 16,0 0-111-16,0 0-16 15,-18-4-41-15,18 1-29 16,16-1-13-16,12 1-30 16,13-1 0-16,9-3 0 15,6 3-29-15,0 0-91 0,-6 4-114 16,-15 0-232-16,-12 0-213 15,-19 8-317-15</inkml:trace>
  <inkml:trace contextRef="#ctx0" brushRef="#br0" timeOffset="4498.46">7573 12324 2004 0,'0'0'624'0,"0"0"-279"15,0 0-29-15,0 0-96 16,0 0-123-16,0 0-71 16,116-2-26-16,-52-6-83 0,32-8-188 15,-16 2-380-15,-15 0-552 0</inkml:trace>
  <inkml:trace contextRef="#ctx0" brushRef="#br0" timeOffset="25422.7">2499 11143 1400 0,'0'0'596'16,"0"0"-268"-16,0 0 44 0,0 0-11 16,0 0-118-16,0 0-101 15,16-20-29-15,-16 20 2 16,0 0-46-16,0 0-1 16,5 6-34-16,-1 14 10 15,5 2 11-15,4 4-44 16,0-2-10-16,1-4-1 15,6-8 6-15,2-8 9 16,9-4 13-16,16-14 10 16,13-28 19-16,16-16-57 15,13-16 0-15,1-6 0 16,-4 3 0-16,-8 13 0 0,-9 20 0 16,-2 36-108-16,-18 8-543 15,-15 14-882-15</inkml:trace>
  <inkml:trace contextRef="#ctx0" brushRef="#br0" timeOffset="26628.93">5435 11217 990 0,'0'0'751'0,"0"0"-495"15,0 0-3-15,0 0 17 16,0 0-42-16,0 0-40 16,0 0-54-16,10-6-21 15,-10 6 25-15,0 0-29 16,0 0-25-16,0 0 0 15,0 0-32-15,0 0 16 16,0 0-20-16,0 0-26 16,0 0 22-16,0 0-44 0,0 0 0 15,0 0-1 1,0 8 13-16,0 2-14 0,2 0 2 16,5 0-3-16,1-2-12 15,2-2 15-15,-4-2 0 16,3 0 21-16,-5-4-20 15,4 0 29-15,-4 0-8 16,7 0-2-16,2-8 32 0,12-16-35 16,6-12-2-16,10-12 4 15,5-6-8-15,3-3-9 16,-2 6-2-16,-5 7 0 16,-8 13 18-16,-10 9-4 15,-11 11 17-15,-8 4-31 16,-3 3 0-16,-2 2 0 15,0 2 0 1,0 0 0-16,0 0 0 0,0-2-347 16,-13-4-962-16</inkml:trace>
  <inkml:trace contextRef="#ctx0" brushRef="#br0" timeOffset="29963.14">2216 13291 1872 0,'0'0'515'0,"0"0"-343"16,0 0 166-16,0 0-88 15,0 0-80-15,0 0-58 0,-6-16-13 0,6 16 24 16,0 0-23-16,0 0-37 31,0 0 6-31,0 0-22 0,0 0-8 0,0 0-11 16,2 14-28-16,9 8 11 16,5 6-2-16,3 2-8 15,6 0 8-15,4-4-8 16,4-6 0-16,5-10 16 15,7-8-17 1,2-2 0-16,4-8 1 0,1-16 5 31,-4-4 7-31,-3-2-12 0,-9 0 5 0,-7 5-4 16,-12 10-2-16,-3 5 0 0,-8 10 0 16,-1 0 0-16,-3 2 4 15,4 16-3-15,2 6-1 16,3 0 5-16,-1 0-4 15,9-4-1-15,1-4 0 32,4-6 1-32,5-10 8 15,4 0-9-15,1-2 0 0,0-16 0 0,-1-4 0 16,-2-2 0-16,-4-1 0 16,-7 7 0-1,-4 7 0 1,-8 4 0-16,-3 7 0 0,-1 0 0 15,3 0 0-15,2 11 0 16,4 1 0-16,7 0 0 16,5-2 0-16,6-6 0 15,3-4 0-15,1 0 0 16,0-4 0-16,-3-12 0 16,-3-4 0-16,-2 2 0 15,-7 0 0-15,-5 4 0 16,-8 4 0-16,-2 6 0 15,-5 4 0-15,-3 0 0 0,-17 0-273 16,-2 0-763-16</inkml:trace>
  <inkml:trace contextRef="#ctx0" brushRef="#br0" timeOffset="33668.25">5481 13337 942 0,'0'0'1029'0,"0"0"-722"16,0 0-50-16,0 0 112 16,0 0-92-16,0 0-90 15,0 0-40-15,49-50-31 16,-49 50-11-16,0 0-29 15,0 14-43-15,0 10 8 16,2 8-7-16,0 2-25 16,5 0 17-16,4-2-26 15,5-6 6-15,5-4-1 16,8-10-4-16,10-8 4 16,7-4-4-16,6 0 5 15,4-20 8-15,-1-6-13 16,-4-4 12-16,-8 0-10 0,-7 6-3 15,-13 8 0-15,-7 8 0 16,-7 8-14-16,-5 0 13 16,-2 2-10-16,6 16 11 15,-2 4-1-15,5 2-1 16,7 0 2-16,3-4 0 16,3-6 0-16,5-4 0 15,2-8 7-15,0-2-1 0,-2 0-4 16,2-8-2-1,-4-8 0 1,0 0 1-16,-7 2-1 0,-5 4 17 16,-4 4-17-16,-3 6 0 15,-6 0-1-15,4 0-18 16,1 12 16-16,4 6-3 16,7 0 9-16,4-2-3 15,12-4 1-15,5-6 0 16,11-6-2-16,0 0 2 15,4-12-1-15,-7-12 0 16,-2-2 6-16,-10 0 0 16,-8 4-5-16,-5 2 0 0,-9 8 6 15,-5 6-5-15,-6 6-4 16,-2 0-5-16,0 0-70 16,0 8-179-16,-2 2-312 15,-10-6-804-15</inkml:trace>
  <inkml:trace contextRef="#ctx0" brushRef="#br0" timeOffset="45529.87">8159 5977 1813 0,'0'0'696'15,"0"0"-412"-15,0 0 38 16,0 0-14-16,0 0-98 16,0 0-138-1,0-25-19-15,0 25-35 0,4 15-8 16,5 17 41-1,2 11-7-15,2 11-11 0,1 2-21 0,-1 0-5 16,6-8 7-16,-2-8-14 16,3-12 0-16,5-16 25 15,8-12-11 1,13-6 96-16,17-33-110 0,33-32 0 16,38-31 0-1,33-21 0-15,7 1 0 0,-32 28 0 16,-37 32 0-1,-45 30 0-15,-18 10 0 16,-2 4 0-16,-9 1 0 16,-6 6 0-16,-16 7 0 0,-6 4 0 15,-3 0 0 1,0 0 0-16,0 7-57 0,-10 23-281 16,-3-3-475-16,-1-4-634 15</inkml:trace>
  <inkml:trace contextRef="#ctx0" brushRef="#br0" timeOffset="46869.96">13004 7132 1288 0,'0'0'706'16,"0"0"-441"-16,0 0 49 0,0 0 7 16,0 0-116-16,0 0-118 15,0 0-77-15,-15-1-4 16,28 27 23 0,12 3-11-16,6 7 6 0,11-1-11 15,12-5-1-15,8-6-12 0,12-8 0 16,8-8-16-16,7-6-1 31,5-2-5-31,4-2 8 16,3-14-14-16,-3 0-1 15,-3 0 22-15,-3 4-8 16,-10 6 10-16,-2 4 5 16,-6 2 1-16,-5 0 20 15,-2 8 7-15,-3 8-1 16,-1 6-16-16,3 0-11 0,6-2-1 15,6-4 1 1,11-8 0-16,25-8-19 0,28-22-17 16,21-40 3-16,-14-2 3 15,-38 4 9-15,-40 16 12 16,-32 19 9-16,-6 5 22 16,-4 4 55-16,-7 6-11 15,-10 10-21-15,-6 0-22 16,3 26-22-16,5 10 20 15,7 9-9-15,11 1-6 16,13-6 12-16,13-10-17 16,11-10 9-16,8-12-8 0,8-8-2 15,4 0 0-15,-2-14 0 16,-2-4 0-16,-3 0 8 16,-8 6-8-16,-9 7 14 15,-7 5-7-15,-8 13 4 16,-5 15 34-16,-3 6 7 15,1 0-25-15,3-6 6 16,10-4-21-16,9-12-12 16,41-12-36-16,-14-12-160 15,-10-12-492-15</inkml:trace>
  <inkml:trace contextRef="#ctx0" brushRef="#br0" timeOffset="47824.87">18998 7074 1018 0,'0'0'387'16,"0"0"-35"-16,0 0 42 16,0 0-24-16,0 0 16 15,0 0-116-15,0 0-53 16,56-4-28-16,-56 14-89 15,0 16-25-15,13 8-18 16,12 7-55-16,15-4 17 0,18-4-19 16,33-11 8-1,3-14-16-15,11-8-5 16,1-14 13-16,-16-22-3 0,5-14 13 16,-12-7-2-16,-14-3-2 15,-11 4 13-15,-18 10 41 16,-9 14-10-16,-11 18-5 15,-2 14-9 1,2 0-35-16,5 30-1 0,8 10 0 16,11 6 1-1,10 2-3-15,8-4 2 0,7-8 0 16,5-7-1-16,-3-15 1 16,0-10 0-16,-6-4-6 15,-7-10 3-15,-4-16-5 16,-5-6 8-16,-5-5 0 15,-2 1 0-15,-3 6 11 16,-4 8-11-16,-1 10 0 16,-3 10-10-16,0 2 1 15,4 0 0-15,5 14 9 16,7 0-9-16,3-2 10 16,5-4-2-16,5-6-9 0,2-2 10 15,5 0-7-15,1-14 7 16,-2-6 0-16,-3-2 1 15,-5 0 8-15,-10 0-6 16,-7 4-3-16,-17 4 0 16,-8 8 18-16,-10 4-16 15,-1 2-2-15,-3 0 3 16,0 14 8-16,8 6-11 16,5 0 0-16,7 0-9 15,11-4-18-15,36-10-221 16,-4-6-330-16,-5 0-584 0</inkml:trace>
  <inkml:trace contextRef="#ctx0" brushRef="#br0" timeOffset="47935.68">22554 6914 1971 0,'0'0'610'16,"0"0"-461"-16,0 0-149 15,0 0-495-15</inkml:trace>
  <inkml:trace contextRef="#ctx0" brushRef="#br0" timeOffset="170957.95">2143 5494 1824 0,'0'0'480'15,"0"0"-336"-15,0 0 96 16,0 0 27-16,0 0-140 16,0 0-85-16,11 18-6 15,4 11 45-15,6 8 10 16,1 9-31-16,3 7-3 16,1 3-29-16,1-6-21 0,2-4-6 31,0-14 7-31,2-12-8 0,4-16 33 0,10-4 66 15,16-32 14-15,30-36-38 16,40-35-56-16,41-23-8 16,8 2-4-16,-26 26-6 15,-43 39 12-15,-48 29-5 16,-21 12-2-16,-6 2-6 16,-5 4-8-16,-9 4 2 0,-12 4 0 15,-8 4-46-15,-2 0-59 16,0 4-89-16,0 12-285 15,-14-2-319-15</inkml:trace>
  <inkml:trace contextRef="#ctx0" brushRef="#br0" timeOffset="179003.31">15790 6998 1542 0,'0'0'496'15,"0"0"-311"-15,0 0 67 16,0 0 18-16,0 0-94 0,0 0-83 16,-7 6 14-16,7-4 34 15,0 2 22-15,16 0-11 16,8 0-37-16,12 2-10 15,18 0-18-15,27-4-34 16,40-2-1-16,42 0-25 16,15 0-7-16,-2-4 4 15,-18-4-24-15,-44 2 10 16,-27 0-2-16,-27 2-8 16,-18 0 0-16,-2 0 0 15,-3 0 0-15,-9 0-1 0,-12 2 7 16,-10 2-6-16,-6-2 10 15,0 0-10-15,0 2-2 16,0 0-71-16,0-2-109 16,0 2-145-16,-11 0-252 15,-9 0-219-15,-7 0-269 0</inkml:trace>
  <inkml:trace contextRef="#ctx0" brushRef="#br0" timeOffset="179388.17">16077 7263 1495 0,'0'0'513'0,"0"0"-368"16,0 0 145-16,0 0-50 15,0 0-106-15,0 0-7 16,0 0 40-16,94 0 13 15,-11 0-30-15,43 0-69 16,45-8-17-16,24-10-17 16,-8-2-29-16,-25 0-5 15,-46 5-13-15,-33 5 6 0,-28 1-12 16,-18 5 5-16,-9-2 1 16,-6 2 4-16,-4 1 38 15,-13 2 90-15,-5 1-25 16,0 0-53-16,0 0-24 15,0 0-30-15,0 0 0 16,0 0-19-16,0 0-56 16,0 0-40-16,2 0-41 15,7 0-45-15,-3 0-262 16,-1 0-484-16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29T04:31:10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15710 7275 1713 0,'0'0'754'0,"0"0"-542"0,0 0 58 15,0 0 20-15,0 0-95 16,0 0-114-16,-11-10-57 16,28 30 13-16,6 6-2 15,12 4-8-15,14 0-5 16,12-6-13-16,16-10 6 16,28-14-7-16,24-6-2 0,-4-24 5 15,-16-4-11-15,-16-6 0 16,-21 2 2-16,1-8 5 15,2-1 7-15,-15 7 14 16,-14 12 7-16,-8 16-4 16,-3 12-10-16,0 0-4 15,2 26 4 1,7 13-8-16,8 5 4 0,4-1-16 16,6 0 5-16,5-9 0 15,4-10-6-15,12-12 0 0,6-12 2 16,11 0-1-16,4-30 14 15,6-16 3 1,-1-9 3-16,-6-4-9 16,-10-2-12-16,-15 13 1 0,-16 14 0 15,-17 20 0-15,-12 14 8 16,-8 6-3-16,-2 30-4 31,-2 11 5-31,6 4-7 0,6 2 0 0,7-7 0 0,12-6 0 31,12-14 4-15,10-12-4-16,10-12-6 0,10-2 5 16,7-14-9-16,3-16-1 15,1-6 10-15,-2 0 1 16,-10 2 0-16,-10 7 0 16,-14 12 0-16,-15 7 0 15,-12 8 6-15,-7 0-6 16,-2 0 2-16,1 12-1 15,1-1 14-15,6 2-14 16,1-4 5-16,5-3 1 16,4-3-7-16,0-3 0 0,5 0 1 15,4-3 0-15,3-8 6 16,3-7-7-16,3-3-28 16,2 2-89-16,30-8-229 15,-19 7-446-15,-10 6-269 0</inkml:trace>
  <inkml:trace contextRef="#ctx0" brushRef="#br0" timeOffset="140.6">21012 7124 77 0,'0'0'1843'0,"0"0"-1036"16,0 0-480-16,0 0 21 16,0 0-126-16,0 0-156 0,0 0-66 15,-15 36-264-15,5-36-911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6:29:52.6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18269 5015 2046 0,'0'0'703'0,"0"0"-420"16,0 0-24-16,0 0-95 15,0 0-93-15,0 0-29 16,54 18-29-16,-33 8 11 16,-6 4 27-16,-5 0-37 15,2 0 5-15,-3-6-19 16,-3-4 6-16,6-10 9 15,5-7-15-15,12-3 9 16,16-17 44-16,18-21-17 16,14-12 3-16,10-14-18 15,7-4-20-15,-3 2 4 0,-10 8-5 16,-19 11 0-16,-18 15-1 16,-15 16 13-16,-15 6 0 15,-9 8 6-15,-3 2-18 16,-2 0 5-16,0 0-5 15,4 0-29-15,0 4-34 16,-1 20-118-16,1 1-194 16,-4-6-581-16</inkml:trace>
  <inkml:trace contextRef="#ctx0" brushRef="#br0" timeOffset="16892.84">21168 5037 1343 0,'0'0'565'16,"0"0"-464"-16,0 0 118 16,0 0 8-16,0 0-19 15,0 0-36-15,-13-50-99 16,30 28 9-16,10-7-29 15,7-2-19-15,9-3-12 16,3-3-22-16,30-15-15 0,-14 8-176 16,-4 4-449-16</inkml:trace>
  <inkml:trace contextRef="#ctx0" brushRef="#br0" timeOffset="21334.97">26298 5095 1806 0,'0'0'543'0,"0"0"-197"15,0 0 1-15,0 0-88 16,0 0-84-16,0 0-70 15,0 0-46-15,0-22-7 16,0 22-29-16,0 2-17 16,0 16 9-16,0 6-14 15,0 6-1-15,0 2 0 16,0-4 2-16,0-8-2 16,8-9 0-16,13-11 7 15,14-3 38-15,19-29 47 0,19-16-23 16,14-10-21-1,7-8-20-15,-1 2 2 0,-6 6-19 16,-14 12-10-16,-13 11 2 16,-14 17-3-16,-15 10 0 15,-12 8-1-15,-3 0-20 16,-5 10 21-16,1 10-80 16,-4 4-65-16,-8 12-83 15,0-3-230-15,0-11-453 0</inkml:trace>
  <inkml:trace contextRef="#ctx0" brushRef="#br0" timeOffset="25699.62">4478 7211 1431 0,'0'0'214'15,"0"0"-61"-15,0 0 128 16,0 0-31-16,0 0-99 16,0 0 13-16,-53-7 37 0,53 7-56 31,0 0-27-31,0 0-13 0,-2 0 28 0,2 0-10 16,0 0-39-16,0 0-7 15,0-1-25-15,0 1-8 16,0 0 2-16,15-3-32 31,16 0 1-31,14-1 0 0,12-3-14 0,9-1 19 31,2 5-20-31,-1-1 0 0,-9 0-9 0,-12 4-39 16,-12 0-72-16,-14 0-93 0,-16 0-49 31,-14 0-94-31,-24 4-185 16,-6 3-602-16</inkml:trace>
  <inkml:trace contextRef="#ctx0" brushRef="#br0" timeOffset="25998.48">4425 7323 2046 0,'0'0'665'0,"0"0"-375"15,0 0 63-15,0 0-103 16,0 0-107-16,0 0-107 15,0 0-17-15,23-4-7 16,16 0-3-16,14 0 3 16,7-2-12-16,8 0 0 15,-4 0 9-15,-9 2-9 16,-12 2 0-16,-14 0-1 16,-14 0 1-16,-7 2 6 15,-8 0-6-15,0 0 0 16,0 0 0-16,0 0-8 15,0 0-49-15,0 0-81 16,0 0-155-16,0 0-233 0,0 0-269 16</inkml:trace>
  <inkml:trace contextRef="#ctx0" brushRef="#br0" timeOffset="27793.67">10146 7221 1099 0,'0'0'615'16,"0"0"-416"-16,0 0 90 15,0 0-22 1,0 0-50-16,0 0-60 0,0 0-36 16,-34 0 7-16,34 0-21 15,0 0 5-15,0 0-4 16,0 0-11-16,0 0-19 15,0 0-27-15,0 0-18 0,0 0 3 16,0 0-21 0,23 0 6-16,15 0 3 0,15 6 5 15,18-2 13-15,32 0-21 16,35-2-3-16,41-2 15 16,12 0-21-16,-2 0 0 15,-10-12-5-15,-21 0-7 16,-2-2 15-1,-5 0-15-15,-8 0 0 16,-10 0 9-16,-21 2-9 0,-23 3 0 16,-20 4 0-16,-8-2 0 15,5 3 2-15,10 2-2 16,4 1 0-16,-6 1-2 0,-7 0 2 16,-5 0 0-16,-4 3 1 15,3 5-1 1,-7-1 6-16,2-2-6 0,-2 0 0 15,-8-4 0-15,-5-1 2 16,-10 0-2-16,-6 0 0 16,-12 0 1-1,-4 0-2-15,-7 0-6 0,-2 0-115 0,-11 0-223 32,-14 0-624-32</inkml:trace>
  <inkml:trace contextRef="#ctx0" brushRef="#br0" timeOffset="28264.98">10529 7465 1587 0,'0'0'527'0,"0"0"-323"16,0 0 153-16,0 0-60 15,0 0-145-15,0 0-89 16,0 0-39-16,38 0 24 0,53 0 108 15,68-4-14-15,84-4-17 16,53-6-25-16,25-4-31 16,-2 0-21-16,-38 2-28 15,-28-2-19-15,-32 2-2 16,-57 4 2-16,-50 2 5 16,-47 4-5-16,-24 2-1 15,-12 0 5-15,-9 2-4 16,-4-2 19-16,-14 4 21 15,-2 0-40-15,-2 0-1 16,16 0-192-16,-3 0-339 16,3 2-598-16</inkml:trace>
  <inkml:trace contextRef="#ctx0" brushRef="#br0" timeOffset="146326.03">19636 7475 446 0,'0'0'173'0,"0"0"-108"16,0 0-49-16,0 0-9 16,0 0-6-1,0 0 2-15,-54 8 56 0,34-8 58 16,-3-8 0-16,-3-2 16 16,4 2-88-16,1 3-41 31,6-2-4-31,4 3-115 0,2 0-99 0,7 0 156 31,2-4 58-31,0 0 337 0,0-4 19 0,2 0-32 0,4 0 22 16,4 0-41-16,-1 6-27 15,-5 2-67-15,-2 4-86 16,2 0-20-16,3 0-72 16,5 22 15-16,3 4 0 15,9 8-27-15,5 0 7 16,7-3-28-1,9-9-6-15,3-12 5 0,8-10 2 16,7-3 21-16,-1-25-7 16,0-8-15-16,1-2 21 31,-7 0-21-31,-5 6 0 0,-7 10 9 0,-6 10-9 16,-7 12 24-16,0 0-6 15,-2 22-11 1,3 8 7-16,3 4-14 15,6-2 0-15,5-2-2 16,6-8 10-16,4-10-9 16,2-8 1-16,2-4 0 15,2-2-1-15,-2-18-2 16,1-6 1-16,-2-2-7 16,-3 2 18-16,-5 4-6 15,-1 6-3-15,-4 10 0 16,-4 6 0-16,-1 0-5 15,-1 8-1-15,-1 10 0 0,2 0 12 16,3-2 2 0,6-4-8-16,8-8 1 0,4-4 3 15,7 0-4-15,2-18 0 16,-4-8 4-16,-5-2-2 16,-10 0 11-16,-13 4-5 15,-12 8-8-15,-27 16-88 16,0 0-394-16,-19 16-418 0</inkml:trace>
  <inkml:trace contextRef="#ctx0" brushRef="#br0" timeOffset="209097.01">15734 1087 1041 0,'0'0'1015'0,"0"0"-779"16,0 0-74-16,0 0-43 15,0 0 4-15,0 0-32 16,-20-6-11-16,40 16-3 16,7 2 10-16,11-2 1 15,9 0-20-15,15-5 10 0,14 0-32 16,6-5-24-16,4 0-13 16,-5 0-9-16,-14-9-16 15,-18-5-86-15,-24-1-153 16,-33-2-107-16,-23 5-272 15,-13 2-25-15</inkml:trace>
  <inkml:trace contextRef="#ctx0" brushRef="#br0" timeOffset="209365.51">15979 1077 1069 0,'0'0'553'0,"0"0"-176"0,0 0 141 16,0 0-175-16,0 0-55 15,0 0-65-15,0 0-53 16,-4 0-65-16,2 7-51 15,0 10-29-15,-4 15-16 16,4 14 11-16,-2 14-4 16,2 14-8-16,0 7 11 15,-1 5-17-15,1 2-1 16,2-2 15-16,0-4-15 16,-2-5-1-16,2-12 0 0,-2-14-5 15,0-17-59-15,0-20-155 16,2-24-70-16,0-25-300 31,0-10-570-31</inkml:trace>
  <inkml:trace contextRef="#ctx0" brushRef="#br0" timeOffset="209569.34">16496 1470 2349 0,'0'0'810'0,"0"0"-518"16,0 0-96-16,0 0-86 16,0 0-80-16,0 0-30 15,167-26-23-15,-111 23-181 16,0 3-131-16,-16 3-357 16,-20 9-179-16</inkml:trace>
  <inkml:trace contextRef="#ctx0" brushRef="#br0" timeOffset="209694.66">16476 1760 2011 0,'0'0'705'15,"0"0"-361"-15,0 0-70 16,0 0-100-16,0 0-98 0,0 0-40 16,141-14-36-16,-64-2-150 15,-10 0-347-15,-13 4-446 0</inkml:trace>
  <inkml:trace contextRef="#ctx0" brushRef="#br0" timeOffset="210372.16">17723 892 1759 0,'0'0'838'15,"0"0"-516"-15,0 0-38 0,0 0-88 16,0 0-97-16,0 0-49 16,-124-18-50-16,82 44 0 0,-5 10 0 15,0 2 0 1,5 0 2-16,9 1-1 0,10-7-1 15,15-2 10-15,8-4-10 16,8-2-6-16,30-4 6 16,16 0 0-16,12-2 0 15,3-2-10-15,-2 2-46 16,-11-2 16-16,-19 4 1 31,-18 4 13-31,-19 2-2 0,-11 6 28 0,-34 4 55 16,-13 4 5-1,-7-1-17-15,5-6 5 16,9-4-6-16,15-9-6 0,19-6 2 16,10-8-16-16,7-4-2 0,4 0-20 15,21 2 0 1,6 0 5 0,5 8-5-16,-3 4-15 15,-2 10-12-15,-6 14-17 16,-10 15-11-16,-15 28-23 15,0 2 25-15,-11 7 26 16,-16 4 14-16,1-19 8 16,3-1 5-16,8-14 51 15,13-14 33-15,2-18-15 16,11-10-17-16,22-10 26 16,10-10-22-16,5 0-22 0,4-6-4 15,-6-8-22-15,-9 2-8 16,-11 2-13-16,-13 4-59 15,-13 4-114-15,-4 2-328 16,-14 0-934-16</inkml:trace>
  <inkml:trace contextRef="#ctx0" brushRef="#br0" timeOffset="214236.91">18641 1217 1681 0,'0'0'596'0,"0"0"-335"16,0 0 68-16,0 0-109 0,0 0-27 16,0 0-49-16,-21-76-42 15,16 76-20-15,0 0-34 16,1 8-48-16,0 18 1 16,-1 14 5-16,5 14 12 15,0 8 6-15,0 2-15 16,5 0-2-16,8-5 1 15,5-9-8-15,-5-10-2 16,1-14 2-16,-6-10 0 16,-3-8 6-16,-1-8 2 15,1 0 10-15,2-2 10 16,3-16 23-16,4-10-27 16,6 0-13-16,2-2-10 0,3 4-2 15,4 8 1-15,0 8-10 16,4 8 4-16,-1 2-20 15,-5 7 7-15,-4 18-1 16,-5 3 4-16,-7 4 5 16,-11 4-3-16,0 0 14 15,-13-2 17-15,-18-2-17 16,-11-3 0-16,-9-8 17 16,-7-3-10-16,0-7 11 15,6-6 0-15,10-5-18 16,15 0-4-16,27 0-146 0,0 0-352 15,14 0-563-15</inkml:trace>
  <inkml:trace contextRef="#ctx0" brushRef="#br0" timeOffset="214425.7">19273 1733 2306 0,'0'0'816'0,"0"0"-571"0,0 0-119 16,0 0-48-16,-43 101-6 16,30-42-25-16,0 3-35 15,-3 0-12-15,1-4-11 16,5-2-175-16,3-16-188 16,7-20-561-16</inkml:trace>
  <inkml:trace contextRef="#ctx0" brushRef="#br0" timeOffset="-214637.4">20004 1307 2133 0,'0'0'610'16,"0"0"-394"-16,0 0-90 15,0 0-63-15,0 0-35 16,0 0 31 0,0 0-17-16,0 32-23 0,0-26 4 15,0-4-4-15,0-2-9 16,0 0 28-16,0 0 43 0,0 0 27 16,-8-2-9-16,-7-4-68 15,-5 0 2-15,-7 6-3 16,-7 0-6-1,-3 8-6-15,-1 16-18 16,5 10 6-16,4 5 6 16,8 4-11-16,11 2 14 15,10-5-13-15,0-2 4 16,21-8-2-16,18-4-4 16,11-10 0-16,8-8 0 15,7-8-51-15,-1 0-38 0,-5-6-83 16,-4-14-146-1,-17 4-326-15,-13 4-371 0</inkml:trace>
  <inkml:trace contextRef="#ctx0" brushRef="#br0" timeOffset="-214432.46">20486 1658 1265 0,'0'0'1145'16,"0"0"-565"-16,0 0-291 15,0 0-36-15,0 0-96 0,0 0-46 16,0 0-27 0,-6 108-24-16,-10-58-34 0,-1 5-17 15,-6-1-9 1,-2-6-2-16,6-4-148 0,1-16-111 16,9-10-413-16,7-18-406 0</inkml:trace>
  <inkml:trace contextRef="#ctx0" brushRef="#br0" timeOffset="-213958.41">20968 1430 1716 0,'0'0'734'0,"0"0"-252"16,0 0-210-16,0 0-22 15,0 0-112-15,0 0-51 16,0 0-28-16,29-4-20 16,-6-1 16-16,10 1-13 0,7-5-24 15,6-8-1-15,-1-1-17 16,-5-4 0-16,-9-2 3 15,-13 2-3-15,-11 2 15 16,-7 0 1-16,0 4-1 16,-13 4 26-16,-14 6-25 15,-6 6-7-15,-8 0-9 16,-3 8-4-16,1 16 4 16,5 8-1-16,9 4-10 15,10 6 10-15,7-2-8 16,12 3 6-16,0-3-3 15,23-6 12-15,12-4-5 0,10-6-1 16,8-10-19-16,3-6-62 16,2-8-90-16,2-4-140 15,-14-14-347-15,-11 2-304 0</inkml:trace>
  <inkml:trace contextRef="#ctx0" brushRef="#br0" timeOffset="-213723.96">21787 1608 1692 0,'0'0'936'0,"0"0"-656"16,0 0-84-16,0 0 39 16,0 0-22-16,-19 108-93 15,-1-68-55-15,-7 6-11 16,-7 1-26-16,-5-1-13 15,-3 0-15-15,-19 2-106 16,12-10-236-16,9-14-682 0</inkml:trace>
  <inkml:trace contextRef="#ctx0" brushRef="#br0" timeOffset="-212393.72">22200 1293 1147 0,'0'0'392'0,"0"0"-45"15,0 0 49-15,0 0-80 16,0 0-49-16,0 0-116 15,133-48-33-15,-87 16-39 0,-4-6-5 16,-7-4-6-16,-8-4-3 16,-11-3-1-16,-14 1-7 15,-2 6 6-15,-5 10 21 16,-15 14-9-16,-4 16-37 16,-5 2-38-16,0 32-30 15,2 18 13-15,5 14 16 16,8 11 2-16,10 5 8 0,4 0 16 15,0 1-10-15,15-8 12 16,3-6-19-16,1-11-8 16,-4-12 5-16,-5-12-5 15,-4-12 0-15,-4-10 1 16,-2-10 8-16,0 0 23 0,0-4-29 16,0-16-3-1,0-10-20-15,11-2-4 0,7-4 14 16,6 1 1-1,7 6 9-15,5 7 3 0,2 5 4 16,-3 9-1-16,-3 8-6 16,-5 0 0-1,-5 21 0-15,-7 12-8 16,-8 12 0-16,-5 9 7 16,-2 6 1-16,0-2-54 0,0 0-81 15,0-4-157-15,0-15-323 16,9-17-366-16</inkml:trace>
  <inkml:trace contextRef="#ctx0" brushRef="#br0" timeOffset="-212226.98">23169 1769 1041 0,'0'0'1575'0,"0"0"-1191"15,0 0-158-15,0 0 49 0,0 0-111 16,0 0-80-16,-73 127-45 0,44-84-39 15,-5 7-95 1,8-10-426-16,7-14-695 0</inkml:trace>
  <inkml:trace contextRef="#ctx0" brushRef="#br0" timeOffset="-211964.66">23784 1211 2359 0,'0'0'843'0,"0"0"-341"15,0 0-303 1,0 0-74-16,0 0-88 0,0 0-28 16,0 0-9-16,54 48 0 15,-46 0 0-15,-8 6-1 16,0 2 1-16,0-2-1 15,-2-4-25-15,-2-7-10 16,4-9 20-16,0-12-46 16,29-12-53-16,13-10-55 15,11-8-62-15,30-64-331 16,-16 2-121-16,-11-7-597 0</inkml:trace>
  <inkml:trace contextRef="#ctx0" brushRef="#br0" timeOffset="-211826.81">23967 826 1905 0,'0'0'701'0,"0"0"-375"16,0 0-52-16,0 0-161 15,0 0-113-15,0 0-309 16,0 0-432-16</inkml:trace>
  <inkml:trace contextRef="#ctx0" brushRef="#br0" timeOffset="-211304.91">24426 838 1879 0,'0'0'812'16,"0"0"-313"-16,0 0-243 16,0 0-47-16,0 0-124 15,0 0-67-15,141-96-18 16,-91 112-13-16,-5 18-10 15,-7 10 10-15,-11 6-5 16,-12 6 4-16,-10 0 7 0,-5 2 7 16,-7-4-2-16,-15-5 4 15,0-3-2-15,-1-8 9 16,10-4-3-16,11-6 4 16,2-4-9-16,19-2-1 15,24-6 0-15,8-6-31 16,5-4-38-16,-7-4 15 15,-13-2 16-15,-16 0 37 16,-13 0 1-16,-7 0 41 16,-10 6 5-16,-18 8-28 15,-9 11-3-15,2 7 29 16,4 9-34-16,8 8 5 16,15 5-15-16,8 6-5 0,0 4 4 15,22 0-47-15,1-2-33 16,-6 1-4-16,-5-7 19 15,-12-2 30-15,0-4 13 16,-14-3 22-16,-15-7 1 16,-9-7 28-16,-4-4 44 15,-1-8-12-15,3-4-29 16,11-5-20 0,19-10-11-16,7-2-219 0,3 0-523 0</inkml:trace>
  <inkml:trace contextRef="#ctx0" brushRef="#br0" timeOffset="-211163.85">25371 2003 2622 0,'0'0'571'16,"0"0"-361"-16,0 0-21 15,0 0-189-15,0 0-248 16,0 0-2160-16</inkml:trace>
  <inkml:trace contextRef="#ctx0" brushRef="#br0" timeOffset="-13464.41">26110 7784 1876 0,'0'0'475'0,"0"0"-151"16,0 0-32-16,0 0-102 15,0 0-28-15,0 0-51 16,-2-36-11-16,2 30 1 16,0 0-16-16,0 0 23 15,0 0-33-15,0 4-7 16,0 0-31-16,0 2-16 16,0 0 18-16,-2 0-31 15,0 0-8-15,0 14-1 16,-1 16-23-16,-2 16 24 15,3 12 6-15,0 10-6 16,2 1 11-16,0-3-11 16,0-6 0-16,2-8-6 0,5-12 5 15,0-7-5-15,-5-14-20 16,3-6 4-16,-5-8 16 16,2-5-1-16,2 0 7 15,3-14 27-15,2-14-27 16,6-8-1-16,3-4 0 15,4 0 1-15,5 2 0 16,6 6-2-16,6 6-6 16,1 8 7-16,-1 5-12 15,-1 13 13-15,-4 0-17 16,-8 11-16-16,-10 17-18 0,-7 6 5 16,-9 8 14-16,0 4 10 15,-25 0 7-15,-17 0 15 16,-9-6 1-16,-9-3-1 15,-7-10 10-15,5-6 2 16,6-9 17-16,14-9-1 16,17-3-28-1,16 0-4-15,30-11-254 0,21-5-540 16,9 3-315-16</inkml:trace>
  <inkml:trace contextRef="#ctx0" brushRef="#br0" timeOffset="-13259.71">26721 8303 2119 0,'0'0'745'0,"0"0"-497"15,0 0-26-15,0 0-116 16,0 0-61-16,0 0-6 16,-39 117-15-16,16-67-16 15,-2 0-8-15,2-4-101 16,15-10-189-16,8-14-345 15,0-14-398-15</inkml:trace>
  <inkml:trace contextRef="#ctx0" brushRef="#br0" timeOffset="-12958.92">27384 7931 1592 0,'0'0'692'0,"0"0"-366"0,0 0 16 16,0 0-110-16,0 0-23 15,0 0-77-15,0 0-39 16,-39-43-12-16,1 58-24 16,-11 13-9-16,-3 12 3 15,1 6 3-15,11 2 0 16,12 2-22-16,14-6-14 15,14-2-9-15,4-8-8 16,32-8 15-16,13-8-2 16,13-12-13-1,3-6-1-15,-3 0-64 0,1-34-95 16,-16 3-204-16,-14-2-638 0</inkml:trace>
  <inkml:trace contextRef="#ctx0" brushRef="#br0" timeOffset="-12727.49">27773 8147 2237 0,'0'0'577'0,"0"0"-359"16,0 0 96-16,0 0-111 15,8 114-97-15,-8-74-53 0,-6 5-29 16,-17-1-14-1,-4-2-10-15,3-4-78 16,11-6-188-16,6-10-302 16,7-16-322-16</inkml:trace>
  <inkml:trace contextRef="#ctx0" brushRef="#br0" timeOffset="-12365.99">28227 8041 1790 0,'0'0'791'16,"0"0"-516"-16,0 0-71 15,0 0-63-15,0 0-39 16,136-24-39-16,-96 14-26 16,-5-4-20-16,-2-4 4 15,-8-3-9-15,-7-1 9 16,-9-3 6-16,-9-4 15 15,0 3 0-15,-4 4-8 0,-19 6-4 16,-8 8-3-16,-2 8 3 16,-7 0-9-1,0 21-4-15,1 10 5 0,6 10 29 16,8 5-4-16,8-1-13 16,11 2 5-1,6-3-25-15,6-8 1 0,25-6-3 16,13-10-6-16,10-8-6 15,6-12-26-15,-2 0-80 16,9-22-107-16,-17-4-292 0,-13 0-433 16</inkml:trace>
  <inkml:trace contextRef="#ctx0" brushRef="#br0" timeOffset="-12193.35">28878 8047 1670 0,'0'0'794'15,"0"0"-452"-15,0 0-47 16,0 0-57-16,0 0-63 16,0 0-76-16,2 126-63 15,-12-74-18-15,-5 5-18 16,-3-3-92-16,1 4-139 16,3-16-323-16,7-14-246 0</inkml:trace>
  <inkml:trace contextRef="#ctx0" brushRef="#br0" timeOffset="-11673.43">29323 7457 1294 0,'0'0'1261'0,"0"0"-734"15,0 0-50 1,0 0-234-16,0 0-119 0,0 0-71 15,0 0-43-15,-9 17 28 16,9 41 1-16,0 16-9 16,-2 10-30-1,-2 6 0-15,-4 2 0 0,2 4 0 16,-3-3 0-16,1-5 0 16,-4-4 0-16,3-7 0 15,1-7 0-15,3-12 0 16,5-8 0-16,0-12 0 15,0-12 0-15,22-14 0 16,11-12 0-16,6 0 0 0,7-26 0 16,-1-12 0-1,-5-8 0-15,-9-4 0 16,-13-3 0-16,-13 2 0 0,-5 0 0 16,-21 1 0-16,-18 2 0 15,-13 4 0-15,-8 2 0 16,0 6 0-16,4 6-14 15,7 6 14-15,14 3-6 16,14 7 6-16,13 2-6 16,8 1 5-16,8-3-41 15,30-4-15-15,16-3-21 16,8 3-5-16,9 2-52 0,18 0-172 16,-18 4-448-1,-13 4-649-15</inkml:trace>
  <inkml:trace contextRef="#ctx0" brushRef="#br0" timeOffset="-11096.58">30048 7251 2078 0,'0'0'537'0,"0"0"-49"15,0 0-120-15,0 0-138 16,0 0-115-16,0 0-64 16,46-106-34-16,-19 103-17 15,4 3-11-15,-2 8-11 0,-4 19-41 16,-6 9-20-16,-7 8-13 15,-12 4 18-15,0 6 29 16,-23 0 31-16,-8-2 7 16,-4 0 10-1,-1-5 1-15,9-5 0 0,11-6 12 16,14-6-4-16,2-4 2 16,20-4 5-16,16-2-9 15,6-4-6-15,1-2-64 16,-6-2-62-16,-12 2 9 15,-12 2 23-15,-13 2 44 0,-6 4 50 16,-26 4 33-16,-5 4 57 16,-1 1 11-16,7-2-27 15,13 4-18-15,11-1-23 16,7 4 1-16,7 2-19 16,17 4-15-16,3 2-37 15,0 2-22-15,-7 3-45 16,-4-1 20-16,-10-1 24 15,-6 2 3-15,0-1 3 16,-13-2-3-16,-16-4-12 16,-14 3-77-16,-57 9-15 0,9-8-145 15,-11-6-404-15</inkml:trace>
  <inkml:trace contextRef="#ctx0" brushRef="#br0" timeOffset="-10095.35">25896 7525 750 0,'0'0'956'0,"0"0"-725"16,0 0 107-16,0 0-60 16,0 0-76-16,0 0-59 15,0 0-26-15,-51-46-53 16,24 46-13-16,-2 14-21 15,-4 4 30-15,1 4-4 16,3 1-10-16,6 0-6 16,5-2-22-16,7-3-4 15,5-3 4-15,6 2-17 0,0-1 8 16,0 4-5-16,0 0-2 16,0 4 3-16,0 2-5 15,10 2 0-15,-1-2 1 16,-3 2-1-16,4-3-19 15,-6-6-13-15,0-1-5 16,-4-5 26-16,0-4 0 16,-4 0 11-16,-21-1 20 15,-8-2 7-15,-2-1 17 16,1 2-2-16,7-6-8 16,13 2 2-16,12-1-18 15,2 0-6-15,10 4-6 16,18 4-6-16,8 4 0 15,0 6-1-15,-3 6-34 0,-6 6-7 16,-12 4 2-16,-11 6 10 16,-4 6 16-16,-4 6 3 15,-23 0 10-15,-2 3 1 16,3-5-1-16,4-6 0 16,8-4 2-16,12-8 9 15,2-4 12-15,16-3-11 16,19-8 7-16,13-5-2 15,6-4-10-15,11-6 2 0,5-4-8 16,16 0-117-16,-14 0-239 16,-18-4-818-16</inkml:trace>
  <inkml:trace contextRef="#ctx0" brushRef="#br0" timeOffset="-9159.79">30763 7588 1410 0,'0'0'586'0,"0"0"-292"16,0 0 265-16,0 0-278 0,0 0-97 15,0 0-117-15,0 0-44 16,-21 27-11-16,4 22 1 16,-3 7 2-1,7 2-14-15,3-2 0 0,10-8 6 16,0-5-6-16,23-14 4 16,12-11 7-16,12-9 3 15,6-9 3-15,7-9-10 16,-2-16 10-16,-2-12 16 15,-4-6 1-15,-10-8 10 16,-7-3-12-16,-8 6-5 16,-9 6 17-16,-11 12 6 15,-7 14 3-15,0 8-1 0,-5 8-23 16,-15 0-30-16,-5 10-8 16,4 14-1-16,3 2 8 15,7 6-6-15,11 0-1 16,0 2 7-1,31 2-8-15,15 1 0 0,12 0-26 16,9 2-26-16,-3-1-20 16,-5 0-15-16,-14-4 4 15,-16-4 22-15,-23-4-20 16,-6-4 32-16,-31-6 31 0,-25-6 10 16,-13-8-31-1,-40-4-121-15,17-18-331 0,15-8-203 0</inkml:trace>
  <inkml:trace contextRef="#ctx0" brushRef="#br0" timeOffset="-8994.1">31012 7186 2254 0,'0'0'711'16,"0"0"-407"-16,0 0 6 0,0 0-165 0,0 0-145 15,0 0-175-15,0 0-546 16,120 47-1100-16</inkml:trace>
  <inkml:trace contextRef="#ctx0" brushRef="#br0" timeOffset="-8492.91">32398 7790 1967 0,'0'0'334'0,"0"0"-15"0,0 0 38 16,-108-106-93-16,66 96-122 16,-2 10-88-16,-1 12-42 15,5 24 6-15,9 14-12 16,13 6 0-16,14 2 6 0,4-5-12 16,22-9 0-16,16-12 8 15,7-18-8-15,1-14 15 16,-1 0 1-16,-5-26 61 15,-9-10 8-15,-6-10-22 16,-8-3-7-16,-7 1-1 16,-4 6-19-16,-3 10 21 15,-3 14-21-15,0 16-6 16,0 2-30 0,2 18-4-16,2 18 4 0,5 10 0 0,7 6 0 15,11 1-1-15,8-5-104 16,21 4-113-1,-10-14-241-15,-10-10-832 0</inkml:trace>
  <inkml:trace contextRef="#ctx0" brushRef="#br0" timeOffset="-7292.13">28218 9110 1737 0,'0'0'371'0,"0"0"3"15,0 0 114-15,0 0-327 0,-144-17-12 16,105 32-16-16,1 15-13 16,-4 12-9-16,-1 12-48 15,8 10-33-15,6 2 0 16,12-2-23-16,17-6 2 15,0-9-9-15,31-13-8 16,17-14-12-16,12-16-7 16,5-6-12-16,-3-14 8 15,-6-18 13-15,-16-8 18 16,-11-5 1-16,-11 3-1 0,-9 4 10 16,-9 8-9-16,0 14 34 15,0 14 8-15,0 2-34 16,-9 23-9-16,1 14-1 15,3 6 0-15,5 0 0 16,0-4-14-16,20-11-15 16,11-10 2-16,4-14 4 0,2-4 16 15,-2-12 7 1,-1-18 1-16,-7-6 0 16,-4-3 1-16,-2 2-1 0,-5 6 1 15,-8 9 0-15,-3 10 9 16,-1 10 16-16,-4 2-7 15,4 9-13-15,4 16-6 16,3 5 1-16,6 5 0 16,12-5 0-16,7-6 1 15,11-10-2-15,2-12-26 16,0-2 4-16,-2-12 1 16,-7-18 15-16,-11-11 6 0,-7-5 1 15,-7-10 12-15,-5-10 7 16,-6-6-1-16,-4 0 5 15,0 8 8-15,0 11 14 16,0 23 20-16,0 20 15 16,-4 10-25-16,-1 30-56 15,2 29 6-15,3 14 0 16,0 14-6-16,3 1 0 16,11-6 0-16,3-11-1 15,-1-17 1-15,-1-14-9 16,-3-16 4-16,-4-14 5 15,-3-10 1-15,-1-2 20 0,6-26 6 16,0-12-20-16,6-4-5 16,6-5-2-16,5 8 0 15,6 8-36-15,3 11-99 16,20 18-115-16,-7 4-351 16,-7 0-429-16</inkml:trace>
  <inkml:trace contextRef="#ctx0" brushRef="#br0" timeOffset="-6937.17">29863 9074 1741 0,'0'0'604'0,"0"0"-127"15,0 0-190-15,0 0-50 16,0 0-128-16,-135-55-71 15,104 82-26 1,2 9 6-16,8 1 28 0,9 4-5 16,12-1-13-16,4-2-1 15,33-4-12-15,9 0 5 0,8-2-13 32,1-3-6-32,-4-2-1 0,-10-3-6 0,-15-3-17 15,-14-6 7-15,-12-1-7 16,-3-3 16-16,-30-5 7 15,-16-2 21-15,-7-4 22 16,-4 0-14-16,7-3-10 16,12-8-13-1,16-6-6 1,23 3-108-16,31-4-235 16,21 5-610-16,8 3-674 0</inkml:trace>
  <inkml:trace contextRef="#ctx0" brushRef="#br0" timeOffset="-6437.76">30170 9376 1813 0,'0'0'761'0,"0"0"-276"15,0 0-223-15,0 0-135 16,0 0-92-16,0 0-35 16,140-84-53-16,-105 66-7 15,-6-4 26-15,-10 0 25 0,-13-4 9 16,-6 0 13-16,-4-1 24 15,-23 4 5-15,-11 9 8 0,-5 10-2 16,-5 4-14-16,1 16-2 16,7 20-14-16,13 12-2 15,18 8-5-15,9 2-5 16,32-4 7-16,26-7-13 16,17-14-7-16,14-16-64 15,3-17-28-15,-5-3-16 0,-10-29-3 16,-17-14 43-16,-15-12 43 15,-20-10 26-15,-12-8 6 16,-13-8 5-16,0-5-4 16,-2-1 13-16,-13 8 2 15,1 11 22-15,5 21 53 16,1 23 57 0,4 17-26-16,2 10-61 0,2 28-55 15,0 22 59-15,0 16 8 16,0 14-5-16,0 6 19 15,0 5-26-15,6-3-23 0,0-2-17 16,9-6-20-16,6-10 7 16,5-12-8-1,8-13-39 1,1-18-41-16,5-16-50 0,1-11-38 0,-3-8-75 16,-1-50-97-16,-8 1-233 31,-14-1-116-31</inkml:trace>
  <inkml:trace contextRef="#ctx0" brushRef="#br0" timeOffset="-6234.21">30482 8981 1874 0,'0'0'903'0,"0"0"-637"16,0 0 24-16,149-16-95 15,-59 14-135-15,5 0-60 16,16 2-115-16,-28 0-147 16,-25 0-658-16</inkml:trace>
  <inkml:trace contextRef="#ctx0" brushRef="#br0" timeOffset="5063.03">28689 10064 2275 0,'0'0'359'15,"0"0"4"-15,0 0-31 16,0 0-173-16,0 0-107 0,-21 16-40 16,21 30 56-16,0 17 26 15,0 13-20-15,2 2-20 16,1-2-29-16,3-8-11 15,-2-13-6 1,4-14-8-16,-4-10 0 0,0-16 0 16,1-11 0-16,-3-4 13 15,2-4 16-15,6-24-8 16,1-9-2-16,6-6-17 16,5 3-1-16,10 10 5 0,5 12-5 15,8 14 5 1,2 4 0-16,2 12-5 15,-5 16 6-15,-5 6-7 0,-12 2-1 16,-14 3-7-16,-13-3-2 16,0-4 8-16,-25-4-5 15,-17-4 7-15,-8-8-1 16,-3-6 1-16,2-6-1 16,8-2 0-1,14-2 1-15,14 2 6 0,11 4-6 16,4 2 1-16,4 4 0 15,23 0-1-15,15-4 1 16,12-6-1-16,12-2 1 0,11-8 7 16,-2-18-8-16,-4-10 0 15,-9-2 0 1,-12-5 0-16,-17 1 0 0,-13 6 18 16,-11 6 13-16,-7 12 28 15,-2 8-59-15,0 10 0 16,0 0 0-16,0 18 0 15,-4 14 0-15,4 4 0 16,0 4 0-16,0-5 0 16,15-5 0-1,10-10 0-15,6-12 0 0,2-8 0 0,1 0 0 16,0-20 0 0,-6-10 0-16,-3-6 0 0,-7 2 0 15,-7 2 0-15,-5 9 0 16,-1 10 0-16,-2 10 0 15,1 3 0 1,4 12 0-16,3 19 0 0,5 5 0 16,7 0 0-16,4-3 0 15,6-6 0-15,3-13 0 16,-1-10 0-16,3-4 0 0,-5-16 0 16,-6-20 0-1,-4-8 0-15,-8-13 0 16,-8-5 0-16,-3-8 0 0,-4-2 0 15,0 6 0-15,0 11 0 16,0 23 0-16,-2 24 0 16,-3 8 0-16,3 35 0 15,2 17 0-15,0 14 0 16,0 2 0-16,12-4 0 16,5-8 0-1,-1-11 0-15,-1-16 0 0,-1-8 0 16,-8-13 0-16,1-8 0 15,-1 0 0-15,4-21 0 16,1-11 0 0,7-2 0-1,1 2 0-15,4 8 0 0,4 10 0 16,2 10 0-16,13 4-182 16,-7 20-421-16,-4 2-546 0</inkml:trace>
  <inkml:trace contextRef="#ctx0" brushRef="#br0" timeOffset="6002.07">30567 10571 1881 0,'0'0'955'16,"0"0"-487"-16,0 0 12 16,0 0-288-16,0 0-111 15,17-120-42-15,25 104-39 16,5 6 0-16,-3 10 0 15,-3 0 0-15,-7 10 0 0,-10 16 0 16,-9 8 0-16,-8 2 0 16,-5 2 0-16,-2-3 0 0,0-6 0 15,0-7-3-15,-2-9 3 16,2-12-15-16,0-1 9 16,0-5 5-16,20-22-12 15,9-6 11-15,5-3-2 16,1 1 3-16,1 7 1 15,-5 10 0 1,-6 10 0-16,-7 8 14 0,-5 0-14 16,-5 22 8-1,-2 5-7-15,-4 2 0 0,2 1 4 16,3-6-5-16,-1-2-1 0,6-7-5 16,3-9-12-1,3-6 10-15,6 0 7 0,3-21 2 16,4-7 3-16,2-3-4 15,2-1 0-15,-7 3 12 16,-6 7 21-16,-6 10-33 16,-7 8 0-16,-5 4 0 15,0 2 0-15,3 20 0 16,0 7 0 0,6 0 0-16,1 4 0 15,6-8 0-15,0-3 0 16,-3-9 0-16,2-9 0 15,-6-4 0-15,-4-3 0 16,-5-19 0-16,-4-7 0 16,0-7 0-16,-16-4 0 15,-10-5 0-15,-3 7 0 16,0 6 0-16,3 8 0 16,7 12 0-16,13 6 0 15,6 6 0-15,0 0 0 16,31 0 0-16,16 0 0 15,10 0 0-15,9-6 0 0,1-22 0 16,-9-11 0-16,-14-6-17 16,-13-10 11-16,-15-3 6 15,-14-4 2-15,-2 0 19 16,-2 6-21-16,-12 12 0 16,3 14 0-16,2 17 0 15,4 13 0-15,5 13 0 16,0 33 0-16,0 18 0 15,12 16 0-15,-1 8 0 16,0 3 0-16,-2-7 0 16,0-8 0-16,-3-12 0 15,-1-15 0-15,2-13 0 16,-5-17 0-16,3-12 0 0,-3-7 0 16,2-15 0-16,5-19 0 15,5-12 0-15,3-6 0 16,10 2 0-16,2 6 0 15,2 10 0-15,-2 12 0 16,-2 22 0-16,-7 12-129 16,-11 14-922-16</inkml:trace>
  <inkml:trace contextRef="#ctx0" brushRef="#br0" timeOffset="6505.9">30199 11297 1707 0,'0'0'302'15,"0"0"71"-15,-22-102 113 16,8 56-238-16,-1 4-78 15,-1 6 27-15,0 14 13 16,0 16-34-16,3 6-61 0,-3 26-71 16,-3 38-23-16,5 38 26 15,10 36-47-15,4 15 0 16,6-5 0-16,17-15 0 16,-5-33 0-16,-7-22 0 15,-5-22 0-15,-4-11 0 16,-2 2 0-16,0-2 0 15,0-7 0-15,-10-16-101 16,-17-26-247-16,2-24-406 16,1-14-516-16</inkml:trace>
  <inkml:trace contextRef="#ctx0" brushRef="#br0" timeOffset="7105.11">29762 11693 2177 0,'0'0'585'0,"0"0"-231"15,0 0-52-15,0 0-101 16,161-43-103-16,-90 25-52 16,4-2-23-16,-5-2-16 15,-10 0-1-15,-11 0-5 16,-16 6 0-16,-13 4 7 0,-9 8-7 16,-9 4 6-1,-2 0 21-15,0 20 1 0,0 10 8 16,0 8-16-16,8 2 2 15,7 3-22-15,3-7-1 16,1-6 6-16,4-10-6 16,2-11 2-16,-3-9 5 15,2 0 5-15,1-15-12 16,-1-14 12-16,3-7-11 16,-2-2 23-16,1 2-8 15,-4 6 11-15,-1 12-10 16,-4 12-1-1,-3 6-16-15,-5 10 0 0,-1 22 0 0,0 8 0 16,-4 6 0 0,0 1 0-16,3-7 0 0,5-6 0 15,-2-10 0-15,1-12 0 16,3-10 0-16,1-2 0 16,1-14 0-16,2-16 0 15,0-6 0-15,-3-3 0 16,3 6 0-16,-3 4 0 15,-1 11 0-15,-1 11 0 16,-1 7 0-16,-1 0 0 16,-1 14 0-16,7 8 0 15,0 3 0-15,10 0 0 0,6-3-9 16,10-7-84-16,5-4-141 16,6-11-134-16,19 0-318 15,-13-2-88-15,-10-8-94 16</inkml:trace>
  <inkml:trace contextRef="#ctx0" brushRef="#br0" timeOffset="7774.83">31473 11729 909 0,'0'0'681'0,"0"0"-153"16,0 0 6-1,0 0-150-15,0 0-86 0,0 0-70 16,31-119-69-16,-31 99-54 16,-10 4-27-16,-15 10 0 0,-6 6-32 15,-5 10-19-15,0 22-10 31,5 12-16-31,7 2 0 0,14 2 0 16,10-5-1-16,0-13-20 16,27-12-25-16,9-16 12 15,9-2 21-15,-3-26 2 16,-2-16 10-16,-6-6 1 16,-10-10-1-16,-6-9 9 15,-12-9 3-15,-4-4 2 16,-2-3 1-16,0 9-8 15,0 18 10-15,-6 24 20 0,-3 28-8 16,3 10-29-16,3 42 0 16,3 18 0-16,0 13 0 15,24 3 0-15,10-4-30 16,9-8-62-16,3-12-104 16,1-14-61-16,0-17-48 15,-5-15-242-15,-6-12 53 16,-3-4 21-16,-6-21 69 15,-4-4 255-15,-8-7 149 16,-2-3 272-16,-8-1 76 0,-3 0 143 16,-2 2-151-1,0 4 17-15,-16 6-55 0,-9 12-32 16,-6 14-38 0,-2 2-82-16,2 26-79 0,4 14-38 15,10 10-15-15,10 0-17 16,7-4 5-16,7-7-6 15,17-12-36-15,10-13-15 16,1-11 19-16,-4-3 13 16,-2-17 13-16,-9-9 6 15,-6-2 1-15,-8 0 1 16,-4 8 31-16,-2 6 19 0,0 8 5 16,0 6-19-16,0 4-21 15,0 20-17 1,7 6 0-16,5 4-3 0,0-2-35 15,9-6-89-15,-2-8-191 16,4-9-57-16,-1-9-253 16,-3-14-85-16,-11-9-839 0</inkml:trace>
  <inkml:trace contextRef="#ctx0" brushRef="#br0" timeOffset="9307.52">32138 11498 1166 0,'0'0'712'0,"0"0"-58"0,0 0-29 16,0 0-324-1,0 0-121-15,0 0-52 0,0 0-4 16,0 30-58-16,10-4-37 16,6 0-17-16,-3-4-12 15,0-4-17-15,-1-6-53 16,-3-6-28-16,2-6 26 16,-2 0 47-16,0-8 18 15,2-12 7-15,3-6 1 16,-4 0 11-16,3 4 41 15,-1 4 14-15,-6 6 16 16,1 10-14-16,-1 2-18 16,0 0 1-16,-2 12-52 0,5 8 0 15,-3 2 0-15,1 4 0 16,2-4 0 0,-2-2 0-16,-3-6 0 0,0-4 0 15,-2-7-3-15,1-3 3 16,2 0 3-16,1-15-3 15,3-7-4-15,0-4-11 16,5 0 0-16,-4 0 14 16,1 6-8-16,-1 8 9 15,-2 6 0-15,-1 6 0 16,-3 0 0-16,6 0 11 0,3 14-1 16,5 2 0-16,7 2-9 15,3-2-2-15,3-2 1 16,3-6-2-16,0-6-5 15,-3-2-2-15,-8 0 1 16,-2-14 8-16,-7-8 1 16,-12-2 0-16,-2-4 5 15,0 2-6-15,-18 2 2 16,-7 6-1-16,-4 12 17 16,0 6-8-16,5 6-10 15,4 20 0-15,6 8 0 16,14 0 0-1,0-2 0-15,7-4 0 0,20-8 0 0,4-8 0 16,3-8-9-16,-3-4 8 16,-7 0 0-16,-2-16 0 15,-4-2 1-15,-7 2 0 16,1 2 1-16,-6 2 0 16,1 6-1-16,-3 2 0 15,1 4 10-15,-1 0-10 16,3 8 0-16,4 10 0 15,4 2 0-15,6 0 0 16,5-4-8-16,6-4-25 16,3-10-13-16,3-2-17 15,-5-6 0-15,-2-18-27 0,-10-8 33 32,-5-8 31-32,-8-10 13 0,-5-11 12 15,-3-11 1-15,0-6 0 0,0-4 9 16,-7 8 12-16,-7 14 27 15,3 19 47-15,3 23 2 16,0 18-13-16,6 7-41 16,2 35-40-1,0 20-3-15,0 12 0 0,0 10 0 16,0-1 0-16,0-3 0 16,5-8-9-16,2-14-35 0,2-14-47 15,-3-16-35 1,-2-18 10-16,2-10 49 0,-2-14 37 15,2-22 4-15,3-8 26 32,1-4 0-32,0 2 13 0,1 10 43 0,3 8 19 15,-1 11 3-15,5 9-26 16,4 8-35-16,5 0-10 16,2 0-7-16,0 8-10 15,-2 1-93-15,-5-4-43 16,-7-1-14-1,-3-4 6-15,-5 0 76 0,-7-8 63 0,0-7 15 16,-5-2 55-16,-11 3 27 16,-3 6 28-16,-4 8-11 15,1 0-17-15,-1 14-23 16,4 19-1-16,-2 5-17 16,13 2-22-16,1 0-2 31,7-6-16-31,0-6 0 15,20-12-1-15,2-10-2 16,3-6 2-16,-4-2 12 16,2-20-5-16,-3-4 13 15,-5 0 17-15,-3 4 2 0,-3 4-7 16,-3 8-2-16,1 8-20 16,0 2-2-16,2 0-8 15,4 14 0-15,7 4-1 16,3 2-5-16,4-4-4 15,2-6-23-15,-1-6 10 16,-4-4 16-16,-1-2 6 16,-5-20 0-16,-5-8 1 15,-4-8 2-15,-5-8 11 16,-2-11-7-16,-2-23 3 16,0 2 5-16,0-4-13 15,-6 4-1-15,-3 30 1 16,-2 13 26-16,0 29 5 0,2 15-32 15,0 41-9-15,5 20 9 0,4 14 0 16,0 4 0 0,15-1 0-16,14-11-50 0,7-10-139 15,17-12-118-15,-6-18-333 16,-14-20-298-16</inkml:trace>
  <inkml:trace contextRef="#ctx0" brushRef="#br0" timeOffset="9436.22">33864 11506 2286 0,'0'0'352'16,"0"0"142"-16,0 0-272 15,0 0-222-15,0 0-81 16,0 0-851-16</inkml:trace>
  <inkml:trace contextRef="#ctx0" brushRef="#br0" timeOffset="9701.74">32629 12198 1741 0,'0'0'1400'0,"0"0"-1155"16,0 0 45-16,0 0-151 15,181-107-91-15,-51 85-48 16,-8 6-55-16,-11 4-16 16,-22 4-32-16,-26 4-73 15,-5-2-53-15,-12 4-155 0,-43 2-87 16,-3 0 76-16,-27 2-332 0</inkml:trace>
  <inkml:trace contextRef="#ctx0" brushRef="#br0" timeOffset="9874.62">32489 12304 1508 0,'0'0'887'0,"0"0"-278"0,0 0-75 31,0 0-227-31,0 0-56 0,0 0-251 0,0 0 0 16,194-58 0-16,-85 34 0 0,0 0 0 15,1 2 0-15,-15 0 0 16,-8 0-48-1,-16 1-126 1,-10-3-176-16,-22 5-539 16,-14 6-900-16</inkml:trace>
  <inkml:trace contextRef="#ctx0" brushRef="#br0" timeOffset="10037.95">33711 12180 2032 0,'0'0'991'0,"0"0"-670"0,0 0-117 16,0 0-204-16,0 0-581 0</inkml:trace>
  <inkml:trace contextRef="#ctx0" brushRef="#br0" timeOffset="34338.62">18548 14231 1400 0,'0'0'397'15,"0"0"-116"-15,0 0 10 16,0 0-66-16,0 0-57 15,0 0-42-15,4-28 2 16,-4 26 1-16,0 0-2 16,0-2-33-16,0 0-23 15,0-4-25-15,-6 2-23 0,-5-4-16 16,-5 2 9-16,-4-6-15 16,-2 4-1-16,-3-2 0 15,-2 2 1-15,4-1-1 16,-4 2 1-16,0-1-1 15,0 2 3-15,0-1-2 16,2 4-1-16,1 1 0 16,-2-1 1-16,-1 5 2 15,0 0-3-15,-4 0 0 16,0 0 3-16,-5 10-2 0,3 7-1 16,-4 1 2-16,4 4-1 15,0 2 0-15,4 2-1 16,2 4 7-16,3 2 0 15,4 4-6-15,-1 2 7 16,6 2-7 0,-3 1 1-16,5-1 13 0,3 0-8 15,4 2 7-15,2-4 7 16,4 0-20-16,0-2 17 16,0-2-9-16,10 2-3 15,7-8 9-15,3 2-3 0,4-6 4 16,3 1 10-16,4-3-16 15,2-2 13-15,4-2-8 16,2 0-6-16,1-6 15 16,5 0-15-16,-3-2 0 15,2-6-2-15,-3 0-6 16,-1-2 19-16,-2-2-11 16,-5 0 1-16,0 0 16 15,-6 0-7-15,0-2 4 16,-4-6 7-16,-1-2-11 15,0 0 10-15,-4-2-7 16,0 0-2-16,-5-2 8 0,0-4-28 16,-1 0 0-16,-1 0 0 15,-3-7 0-15,4 1 0 16,-3-8 0 0,-1 0 0-16,0-2 0 0,0-2 0 15,-3-2 0-15,-1 4 0 16,0 8 0-16,-2-4 0 15,-2 3 0-15,0 4 0 16,0-4 0-16,0 1 0 0,-2-2 0 16,-9-2 0-16,1-2 0 15,-9 2 0-15,-1 0 0 16,-4 2 0-16,-7 2 0 16,-5 2 0-16,-4 0 0 15,-10 2 0-15,-31-10 0 16,12 7-263-16,1 3-1615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6:39:59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1628 2637 1408 0,'0'0'524'16,"0"0"-304"-16,0 0 35 16,0 0 12-16,44-127 13 0,-41 103-90 15,-3 4-64-15,0 6 57 16,0 4-17-16,-7 4-22 15,-8 6-18-15,-8 0-72 16,-6 22-19-16,-6 18-35 16,-3 18 3-16,5 18-11 15,6 9-2-15,11 5 10 16,16-3-9-16,0-6 5 16,14-10 3-16,17-13 0 15,7-14-14-15,4-14 8 16,5-14 1-16,-1-12 6 15,2-4 0-15,-2-10 7 16,-1-18-7-16,-3-10 0 16,-4-8 1-16,-5-13 2 0,-4-9-3 15,-2-8 0-15,-7-8 12 16,-5-6-6-16,-5 0-2 16,-6 5-4-16,-4 9 1 15,0 14 13-15,-12 16-14 16,-3 16 18-16,-5 14 24 15,-2 16-31-15,-4 0 4 16,-8 30-15-16,-4 14-10 16,-7 12 4-16,-2 6-1 15,3 0 7-15,0-4-11 16,1-5 23-16,5-11-13 0,9-10 1 16,7-10-1-1,11-10-1-15,7-10 2 0,4-2 0 16,0-4-1-16,0-20-19 15,0-2 20-15,6-2-1 0,1 4-1 16,-1 7-10-16,-1 10 12 16,2 7-16-16,4 0 16 15,5 14 0-15,7 14 2 0,12 12 11 16,5 6-13-16,4 4 12 16,7 2-12-1,3-2 0-15,-1-2-2 0,-2-1 11 16,-3-9-9-16,-9-8 0 31,-12-8 1-31,-7-6-5 0,-6-6 4 0,-8-4-8 31,-4-6 2-31,0 0-27 0,3 0-37 0,11-38-175 32,-1 0-359-32,3-6-402 0</inkml:trace>
  <inkml:trace contextRef="#ctx0" brushRef="#br0" timeOffset="127.16">2439 2559 1627 0,'0'0'865'0,"0"0"-515"16,0 0-107-16,0 0-156 16,0 0-87-16,0 0-461 15,0 0-357-15</inkml:trace>
  <inkml:trace contextRef="#ctx0" brushRef="#br0" timeOffset="267.64">2551 2939 1664 0,'0'0'1047'16,"0"0"-670"-16,0 0-51 16,0 0-152-16,0 0-114 15,0 0-60-15,0 0-201 16,-31 14-352-16,41-29-324 0</inkml:trace>
  <inkml:trace contextRef="#ctx0" brushRef="#br0" timeOffset="424.17">2686 2605 2275 0,'0'0'627'15,"0"0"-394"-15,0 0-116 16,0 0-82-16,0 0-34 15,161-75-1-15,-106 65-237 16,-14 6-298-16,-17 4-229 0</inkml:trace>
  <inkml:trace contextRef="#ctx0" brushRef="#br0" timeOffset="803.02">1528 3707 2320 0,'0'0'478'0,"0"0"-205"15,0 0-52-15,0 0-9 0,0 0-137 16,0 0-37-16,167-41 8 15,-31 6-2-15,42-9-25 16,11-4 4-16,-8 2 2 16,-45 8-19-16,-52 14 0 15,-26 6 0 1,-17 4-4-16,-5 2-2 0,-10-1 51 16,-4 6 9-16,-10 0 30 15,-10 6-30-15,-2 1-35 16,0 0-25-16,0 0-22 15,0 0-111-15,2 0-326 0,-2 0-513 0</inkml:trace>
  <inkml:trace contextRef="#ctx0" brushRef="#br0" timeOffset="1623.43">4890 2364 2058 0,'0'0'575'16,"0"0"-257"-16,0 0-2 15,-2-108-29-15,-2 94-44 16,4 14-133-16,0 2-82 16,0 48-26-16,0 10 2 15,0 20 26-15,0 10-15 16,0-8-9-16,0 5 3 15,0-13-9 1,0-16 0-16,0-16-4 0,0-15 4 0,0-18-12 16,-2-9-15-16,-12-4-20 15,-4-30-56-15,-4-18-73 16,-3-34 70-16,-2-38 26 16,14-33 19-16,6 13 46 15,7 30 15-15,0 45 0 16,12 33 60-16,10 2-6 15,6 0-6-15,13 2-7 16,8 12-23-16,9 10-2 16,4 8-16-16,2 2-13 0,-3 14-20 15,-14 16-140-15,-32 42-378 16,-15-6-174-16,-2 3-192 16</inkml:trace>
  <inkml:trace contextRef="#ctx0" brushRef="#br0" timeOffset="2231.15">4527 2711 1433 0,'0'0'1119'16,"0"0"-783"-16,0 0-61 0,0 0-188 0,0 0-51 16,162-47-36-1,-77 29 1 1,7 0-2-16,-7 4-97 15,-12 5-88-15,-15 0-23 0,-16 8-10 16,-13 1 125-16,-15 0 64 16,-12 0 30-16,-2 10 96 0,0 12 97 15,0 8-11-15,-7 8-23 16,0 4-78-16,7 2-21 16,0-4-35-1,0-2-23-15,7-6 8 0,13-6-10 16,7-9 0-16,4-12 30 15,6-5-29 1,4-1 21-16,1-24-5 0,-4-5-17 16,-1-2 28-16,-4 0-5 15,-7 4 37-15,-6 8 22 16,-7 6-29-16,-4 8-2 16,-2 6-12-16,-1 0-23 15,3 18 32-15,3 10-28 0,1 2-19 16,1 2 4-1,-1-4-5-15,-5-8-48 0,4-10-6 16,-3-10 37-16,5 0 17 16,1-19 11-16,7-14-11 15,5-5 20-15,4 0-19 16,0 4 12-16,1 10-13 16,-1 10 1-1,-4 14 27-15,-1 0-14 0,0 28 16 16,-1 10 9-1,-2 8-38-15,-1 0-1 0,-5-2-66 16,-3-10-168-16,-3-12-63 0,-11-22-218 16,0-9 26-16,-14-22-585 15</inkml:trace>
  <inkml:trace contextRef="#ctx0" brushRef="#br0" timeOffset="2325.64">5848 2420 2256 0,'0'0'746'0,"0"0"-519"16,0 0-221-16,0 0-6 16,0 0-325-1,0 0-644-15</inkml:trace>
  <inkml:trace contextRef="#ctx0" brushRef="#br0" timeOffset="2768.15">6829 2743 1874 0,'0'0'526'15,"0"0"-203"-15,0 0-84 16,-74-106-15-16,45 86-16 31,-5 9-95-31,-3 11-52 0,-7 15-19 0,-4 25-27 16,6 12 9-1,9 10-3-15,13 0-9 16,17-8-12-16,3-7-4 16,32-18 4-16,12-15 4 15,7-14 16-15,3-6 8 16,0-28-13-16,-8-13 2 16,-4-12 16-16,-9-13-17 15,-4-22 5-15,-10-31-10 16,-9 15-5-16,-4 18 7 0,-6 30-2 15,0 46 26-15,0 16 14 16,-12 16-51-16,-3 72-9 16,5 40 8-16,10 18 2 15,2-15-1-15,30-37 0 16,4-36-42-16,17-9-144 16,61 9-170-16,-10-10-427 15,3-10-646-15</inkml:trace>
  <inkml:trace contextRef="#ctx0" brushRef="#br0" timeOffset="3569.98">8542 2809 1190 0,'0'0'897'0,"0"0"-392"15,0 0-155-15,0 0-97 16,0 0 17-16,-71-108-66 16,42 98-80-16,-5 10-20 15,-6 8-56-15,-5 28-29 0,1 16 3 16,9 10-21-16,12 1 0 16,17-5-1-16,6-14-25 15,27-14 25-15,14-18 1 16,11-12 0-16,1-10 4 15,-4-24 4-15,-7-11-8 16,-5-6 4-16,-11-8-4 16,-6 3 7-16,-7 6-7 15,-3 10 12-15,-6 11 29 16,-4 18-24-16,0 11-7 16,0 8-11-16,0 26-10 15,0 16 9-15,0 6 1 0,0 0-1 16,11-6 0-16,20-12-25 15,12-13 11-15,1-19 5 16,3-6 2-16,-1-23 2 16,-8-17 6-16,-5-12 0 15,-6-10 11-15,-6-10-5 16,-11-6-3-16,0 2-3 16,-8 8 1-16,-2 15 35 15,0 23 2-15,0 26-38 16,-7 6 0-16,-6 40 0 15,-2 20 0-15,3 13 0 16,10 7 0-16,2-2 0 16,11-6 0-16,23-14 0 15,8-14-3-15,6-17-18 0,6-19 20 16,-2-10-8-16,-4-21 5 16,-5-21-2-16,-8-16 7 15,1-28-1-15,-3-36 13 16,-4-31-11-16,-8 17 6 15,-11 32-8-15,-10 48 0 16,0 42 20-16,0 14-20 16,-10 1 0-16,-15 56 0 15,-6 45 0-15,4 33 0 16,8-4 0-16,13-20 0 0,6-37 0 16,14-22 0-1,20 2 0-15,14-3 0 0,12-11 0 16,10-22 0-16,3-18-65 15,10-38-185-15,-21-15-250 16,-18-5-531-16</inkml:trace>
  <inkml:trace contextRef="#ctx0" brushRef="#br0" timeOffset="4601.88">11144 2494 1242 0,'0'0'744'0,"0"0"-259"16,0 0-147 0,0 0-38-16,0 0-56 0,0 0-127 15,0 0-36 1,-129-18-49-16,98 61-13 0,0 7 50 15,8 5-19-15,10 3-22 16,8 1-10-16,5-5-17 16,16-8-1-16,20-6 0 15,6-12-10-15,7-12-16 16,3-11-25-16,-2-5 3 16,0-13 47-16,-8-17 0 0,-5-10 1 15,-4-10 7-15,-10-4 4 16,-2 2 2-16,-6 12-13 15,-6 13 30-15,-4 20 16 16,-3 7-46-16,0 22 2 16,2 21 41-16,3 12-16 15,9 3-1-15,1-4-26 16,8-8 0-16,4-11 12 16,-2-16-12-16,2-11 18 15,-2-8-7-15,4-9 1 0,2-23-2 16,0-9-10-16,3-5 0 15,-3 0-1-15,-4 6 10 16,-8 14-5-16,-8 12-4 16,-4 12-9-16,0 2-3 15,0 22-25-15,4 14 18 16,9 6 18-16,7 2 1 16,7-4-1-16,7-9-35 15,1-12 6-15,1-15 12 16,-5-4-6-16,-5-20 24 15,-6-18 1-15,-6-12 5 16,-6-12 15-16,1-10 7 16,0-29-5-16,0 6-13 0,-4-2-2 15,-4 13-7 1,-5 34 35-16,-5 10 5 0,0 26 20 16,0 14-38-16,0 19-23 15,-9 32-1-15,0 19-7 16,0 10 8-1,2 7 0-15,7-4 7 0,0-2-14 16,11-7 7-16,18-10-45 16,8-12-39-16,2-12-105 15,10-23-101-15,-8-12-354 16,-15-5-510-16</inkml:trace>
  <inkml:trace contextRef="#ctx0" brushRef="#br0" timeOffset="4790.83">11949 2434 2574 0,'0'0'768'16,"0"0"-485"-16,0 0-158 0,124-16-95 15,-37 8-30-15,49-8-14 16,-31 4-288-16,-9 0-517 0</inkml:trace>
  <inkml:trace contextRef="#ctx0" brushRef="#br0" timeOffset="5293.67">13771 2468 2029 0,'0'0'660'15,"0"0"-359"-15,0 0-42 0,0 0-102 16,-125-26-110-16,96 46-31 16,7 8-15-16,2 6 0 15,6 1 11-15,10-3-12 0,4 0 0 16,7-4-1 0,22-2 9-16,7-2-1 15,2-2-2-15,4 0 1 0,1 2-6 16,-6 0 0-16,-1 2 0 15,-7 0-6-15,-12-2 7 16,-7 1-1-16,-10-3 6 16,-5-4-5-16,-29-4 58 15,-12-6 25-15,-8-5 21 16,-2-3 0 0,8 0-72-16,10-3 1 0,18-15-34 15,17-8-94-15,6-5-187 0,65-15-375 16,-3 8-161-16,5 8-300 15</inkml:trace>
  <inkml:trace contextRef="#ctx0" brushRef="#br0" timeOffset="6058.71">14126 2735 1407 0,'0'0'769'0,"0"0"-494"16,0 0 9-16,0 0-75 15,0 0-116-15,0 0-57 16,0 0-20-16,137-42 4 15,-110 22 22-15,-11-4 58 16,-9-2 14-16,-7 4 16 16,0-1 5-16,-16 9-61 0,-6 9-22 15,-7 5 16-15,-2 10-68 16,0 24 7-16,2 12-7 16,11 10 0-16,9 4 11 15,9-2-11 1,11-6 0-16,24-10-5 15,15-14 11-15,8-16 6 0,4-12-12 16,3-16-15-16,-5-26-16 16,-2-16-64-16,-8-12-26 15,-2-30 2-15,-4-34-11 16,-9-27 45 0,-10 15 47-16,-11 33 38 0,-12 51 3 15,-2 42 75 1,0 8 67-16,0 12 44 15,-2 0-106-15,-8 40-70 16,2 23 28-16,-3 28 13 16,4 2 4-16,2 3-35 15,5-4-8-15,0-17 15 16,0-2-29-16,10-8 17 16,7-13-18-16,8-14-50 15,2-12 7-15,6-16-82 0,5-10 4 16,5-6-29-16,3-28-109 15,3-12-302-15,-3-6-6 0,-3-2 279 16,-5 5 200-16,-11 8 88 16,-14 6 38-16,-9 11 254 15,-4 6 67-15,0 4-43 16,-13 8-109-16,-3 2-59 16,1 4-29-16,-1 0-73 15,7 12-11-15,5 8 2 16,4 4-19-16,2 4-17 15,27 3 9-15,13-1 8 16,12-1 13-16,2 0-31 0,-2-1 0 16,-12-2-3-16,-11-2 14 15,-16 0 29-15,-12-4 22 16,-3 2 55-16,-12-2 19 16,-15 2-65-16,-2-4-43 15,-4 0-10-15,2-3-18 16,0-4-14-1,2-3-115-15,-9-8-99 0,7-4-243 0,4-16-339 16</inkml:trace>
  <inkml:trace contextRef="#ctx0" brushRef="#br0" timeOffset="6230.85">14916 2253 2176 0,'0'0'749'16,"0"0"-477"0,0 0-59-16,0 0-102 0,156-37-48 15,-92 34-63-15,-5 3-42 16,-21 0-117 0,-14 0-441-16,-24 0-204 0</inkml:trace>
  <inkml:trace contextRef="#ctx0" brushRef="#br0" timeOffset="8325.98">16586 2534 1490 0,'0'0'674'16,"0"0"-439"-16,0 0 109 0,0 0-53 15,0 0-74-15,21-110-28 16,-21 110-75-1,0 0-23-15,0 12-32 0,-11 24-59 16,-5 15 21-16,1 10-20 16,5 10 1-16,6-5 13 15,4-8-15-15,10-10-2 16,17-14-10-16,8-14 8 16,5-16 4-16,2-4 0 0,3-20 0 15,-5-16 12 1,-4-8-11-16,-7-8-1 0,-9 0 15 15,-5 6-13 1,-3 7 34-16,-8 16 7 16,-2 13-11-16,-2 10-29 0,0 3-3 15,5 26-20-15,3 7 19 16,4 6 2-16,5 0-1 0,4-4 0 16,3-12-36-16,1-10 2 15,-1-10-2-15,0-6 30 16,1-4 0-1,0-20 12-15,2-8 4 0,2-6-4 16,-2-4-5-16,-1 2 5 16,-4 3-5-16,-1 12-1 15,-6 8 33-15,-1 13-7 16,1 4 1-16,5 3-20 16,-1 22 11-16,8 10-6 15,-2 6-12-15,0 4 0 0,-1 1-1 16,-6-6-23-1,-4-6-37-15,-8-12-28 16,-4-6-37-16,-2-12 21 0,0-4 87 16,0 0 18-16,-8-14 15 15,-4-8 2 1,5-4 19-16,7-2 0 16,0 2-12-16,9 0-18 0,25 0-6 15,15 2-6-15,13-2 4 16,9-2-8-16,5-1 10 15,0-1-111-15,0-18-106 16,-18 10-247-16,-22 2-233 0</inkml:trace>
  <inkml:trace contextRef="#ctx0" brushRef="#br0" timeOffset="8561.17">17968 1955 1230 0,'0'0'895'0,"0"0"-373"15,0 0-43-15,0 0-261 16,0 0-99 0,0 0-94-16,0 0 34 0,-19 132 28 15,5-20-8-15,3 1-13 0,1-9-27 16,4-16-12 0,6-23-27-16,0 5 1 0,12 0-1 15,17-16 0-15,13-16-6 16,12-20-68-1,6-18-53-15,4-10-70 0,5-64-128 16,-15 3-400-16,-21-1-353 0</inkml:trace>
  <inkml:trace contextRef="#ctx0" brushRef="#br0" timeOffset="8733.84">17742 2324 2257 0,'0'0'671'15,"0"0"-427"-15,0 0-106 16,118-8-87-16,7-10-51 16,-14 2-141-16,-6 0-618 15</inkml:trace>
  <inkml:trace contextRef="#ctx0" brushRef="#br0" timeOffset="9569.82">19377 2701 1495 0,'0'0'345'0,"0"0"-122"16,0 0-85-16,0 0 50 15,0 0 35-15,0 0 50 16,0 0-35-16,49-48-18 16,-49 44-46-16,0 0-39 15,0-4-50-15,0-6-40 16,0-4-20-16,0-6-24 0,-2-2 21 15,-12-1-3 1,-3 0-8-16,-6 2 11 0,-1 5-20 16,-1 8 4-16,-4 8 9 15,0 4-8-15,-7 12-13 16,1 22 6-16,2 12 0 16,6 6 2-16,9 3-2 15,11-1-11-15,7-6 2 16,0-6 15-1,20-10-6-15,5-12 0 0,4-8 0 16,-2-12 8-16,-3 0-8 16,0-18 0-16,-1-12 11 0,0-6-4 15,-4-6-1-15,-1 0-6 16,-3 8 0-16,-3 10-4 16,-5 12 4-16,-5 12-12 15,4 0 11-15,2 22-8 16,5 8 9-16,7 8 0 15,4-2-6-15,7-2-21 16,23-4-165-16,-7-12-183 16,-5-8-583-16</inkml:trace>
  <inkml:trace contextRef="#ctx0" brushRef="#br0" timeOffset="11857.59">20845 2157 902 0,'0'0'1025'16,"0"0"-690"-16,0 0 3 15,0 0 17-15,0-106-93 16,0 96-105-16,0 4-25 16,0 6-55-16,0 0-49 0,0 2 7 15,5 22-4 1,-1 14 68-16,3 16-10 0,-2 19-49 16,1 8-2-16,-1 12-26 15,-1-1-11 1,2-2 7-16,1-9-8 0,2-11 0 15,4-14-1-15,8-14-3 16,6-16 4 0,10-16-9-16,10-10 9 0,11-12-10 15,2-24 8-15,2-14-18 0,-8-10 19 16,-10-8-12 0,-13-4 7-16,-15 1 0 0,-16 9 6 15,0 12-7-15,-16 20 7 16,-17 16-21-1,-5 14 9-15,1 6 0 0,1 22 12 16,11 8-11-16,15 4-1 16,10-4 12-16,4-1-24 15,31-12 24 1,12-5-2-16,11-9-7 0,0-9 2 16,-2 0-10-16,-9 0-13 0,-12 0 24 15,-15-3 0 1,-10 3 6-1,-10 0 17-15,0 0 8 16,0 17-11-16,0 10 11 0,0 8-10 16,0 5 1-1,0-2-16-15,2-2 0 16,17-8 9-16,10-6-1 16,4-8-5-16,13-10-3 15,2-4-15-15,10-6 3 16,-2-20-32-16,0-6 9 15,-5-10 34-15,-11-6 2 16,-9-6 2-16,-10-5-1 16,-17 5-1-16,-4 10 33 0,0 10 1 15,-22 16 1-15,-3 16 9 16,-4 2-45-16,0 26 13 16,5 16-13-16,4 8 0 15,13 4-6-15,7 1 6 16,4-9-2-16,30-6 2 15,12-8 0-15,12-12 15 16,9-12-9-16,5-8-4 16,-6-4-4-16,-3-24-22 15,-12-8 24-15,-11-12-1 0,-11-12 2 16,-14-7 9-16,-7-3-4 16,-8 6-6-16,0 14 45 15,-10 18-21-15,-7 18-6 16,-1 14 10-16,0 12-22 15,4 30-12-15,6 10 7 0,8 8-1 0,0 3 0 16,22-8-3-16,18-6-8 16,14-9 11-16,3-12-74 31,1-14-110-31,-6-14-104 0,-17-18-215 0,-21-12-240 0</inkml:trace>
  <inkml:trace contextRef="#ctx0" brushRef="#br0" timeOffset="12062.62">20725 2151 2235 0,'0'0'807'15,"0"0"-640"-15,0 0-59 16,162-21 3-16,-12 17 4 15,26-3-115-15,-1-5-61 16,-49 2-503-16,-40-2-889 0</inkml:trace>
  <inkml:trace contextRef="#ctx0" brushRef="#br0" timeOffset="12393.89">23909 2003 2471 0,'0'0'763'0,"0"0"-495"15,0 0 32-15,0 0-144 0,0 0-18 16,0 0-138-1,-20 108 0-15,11-31 0 0,0 11 0 16,5 4 0 0,1-4 0-16,3-6 0 0,0-14 0 15,0-15 0-15,3-15 0 16,1-14 0-16,-2-14-102 16,-2-10-164-16,0-28-4 15,-17-14-657-15,-6-6-600 0</inkml:trace>
  <inkml:trace contextRef="#ctx0" brushRef="#br0" timeOffset="12632.25">23466 2077 2306 0,'0'0'629'0,"0"0"-170"16,0 0-133-16,0 0-109 15,0 0-110-15,0 0-83 16,0 0-11-16,147-26 2 15,-58 26-15-15,9 0 0 16,0 0-3-16,-13 0-11 16,-16 0 2-16,-20 0-36 15,-23 2-22-15,-14-2 20 16,-12 2-34-16,0 0-60 16,-12 10-103-16,-8 0-480 15,2-2-228-15</inkml:trace>
  <inkml:trace contextRef="#ctx0" brushRef="#br0" timeOffset="14602.73">25524 2306 2045 0,'0'0'536'0,"0"0"-348"15,0 0 24-15,0 0-95 16,-126 36-62-16,101 6-38 15,4 8-1-15,9-2-1 16,5-4 14-16,7-7-1 16,0-8-23-16,11-8-4 15,14-10 8-15,1-7 15 16,3-4 15-16,-3 0-20 16,-3-14 2-16,-7-9 0 15,-12-12 0-15,-4-2 47 16,-4-8 11-16,-21 3-20 15,-2 6 26-15,1 8-37 0,5 10 0 16,8 6-1-16,9 8-37 16,4 2-10-16,11 2-29 15,26 0-10-15,17-2 30 16,13-8-36-16,9-6-23 16,1-8 8-16,-7-10-6 15,-15-10 23-15,-12-7 31 16,-16-5 12-16,-16-2 22 15,-11 6 34-15,0 10 46 16,-2 12 10-16,-9 13-41 16,-3 17-1-16,3 11-61 15,-3 49 3-15,3 46-12 0,9 38 15 16,2 15 2-16,11-7 13 16,14-17-24-16,-5-39 6 15,-5-20-9-15,-3-16 3 16,-5-10-2-16,-3 7-4 15,-2-2 6 1,-2 0-6-16,0-13-51 0,-4-16-72 16,-15-16-159-16,-14-20-94 15,2-22-490-15,2-10-495 0</inkml:trace>
  <inkml:trace contextRef="#ctx0" brushRef="#br0" timeOffset="14736.17">25666 2805 1039 0,'0'0'1153'0,"0"0"-643"15,0 0-11-15,0 0-338 16,0 0-101-16,97-114-60 16,23 69-4-16,-11 8-201 15,-9 1-702-15</inkml:trace>
  <inkml:trace contextRef="#ctx0" brushRef="#br0" timeOffset="15469.32">26611 1949 2072 0,'0'0'693'0,"0"0"-369"15,0 0 125-15,0 0-186 16,0 0-179-16,0 0-72 16,0 0-11-16,-41 80 10 15,41 28 25-15,0 31-23 16,0-11 2-16,6-24-3 15,5-34-12-15,5-25-2 16,1-4-55-16,6 0-69 16,4-7-27-16,-1-22 9 0,3-12 62 15,3-16 76-15,-3-28 4 16,2-16 2-16,0-29 0 16,0-35 0-16,-4 6 18 15,-10 12-17-15,-3 19 19 16,-12 39 65-16,1 12 47 15,-3 20 23 1,0 16-107-16,0 58-30 0,-7 43 6 16,5 3-23-16,2-4 0 0,0-12 10 15,9-23-1-15,10-4-19 16,-1 0 9-16,-2-21-21 16,-3-18 15-16,-4-14-14 15,0-8 20-15,4-10 37 16,6-22-35-16,4-9 2 15,4-4-4-15,0 2 5 16,-2 9-14-16,-8 12 6 16,-1 16 2-16,-3 6 0 15,1 14-14-15,-1 18 15 16,3 6 3-16,1 5 5 16,6-3-11-1,4-4 3-15,6-8 0 0,7-10-5 16,1-12 19-1,1-6-13-15,0-6-1 0,-2-20 8 0,-4-10-8 16,-3-9 0-16,-6-9 0 16,-4-2 7-16,-8 0 4 15,-9 10-4 1,-6 16 7 0,0 18 11-16,-8 12-1 15,-17 24-24-15,-2 20 0 16,5 10-1-16,6 5-7 15,14-1 7-15,2-8-5 0,23-10-29 16,14-10-52-16,3-14-126 16,-4-16-57-16,-16-24-302 15,-13-18-88-15,-7-6-487 0</inkml:trace>
  <inkml:trace contextRef="#ctx0" brushRef="#br0" timeOffset="15594.93">26509 2155 1726 0,'0'0'905'0,"0"0"-649"0,0 0-25 16,0 0-159-16,138-11-28 15,18 11-44-15,-13 0-470 16,-25 0-722-16</inkml:trace>
  <inkml:trace contextRef="#ctx0" brushRef="#br0" timeOffset="16954.41">28625 2414 2051 0,'0'0'335'0,"0"0"-6"15,0 0-21-15,-115-120-99 0,64 112-80 16,1 8-65-16,4 14-43 16,6 22 12-16,11 6-12 15,11 6-4-15,13-4-17 16,5-6-16-16,9-9 16 16,18-11 1-16,6-13 13 15,1-5 17-15,4-9-11 16,-4-19-5-16,-3-9 13 15,-4 1-10-15,-10 2 57 16,-6 8 26-16,-6 8-16 16,-5 14 19-16,0 4-52 15,0 16-51-15,0 26-1 16,0 22-16-16,0 30 16 0,0 29 0 16,11 21 1-16,2-10 18 15,-4-29-18-15,-4-33-1 16,-5-22 5-16,0 0-5 15,-9-3 0-15,-14-6 10 16,-8-17-10-16,-6-20 19 16,-6-4-8-16,-1-23-11 15,6-23 0-15,11-17 0 16,17-27 0-16,16-36 0 16,56-27 0-16,11 13 0 15,3 34 0-15,-16 44 0 0,-15 31 0 16,1 7 0-16,4 4 0 15,-4 8 0 1,-10 12 0-16,-14 2 0 0,-6 22-3 16,-7 12 3-16,-7 8 0 15,-2 3 0-15,0 3-15 16,2-6-18-16,0-10-18 16,2-8 15-1,4-12 3-15,0-12 33 0,3-2 4 16,7-14 14-16,5-16-7 15,6-6 7-15,4-7 0 0,1 3 0 16,-3 8-17-16,-4 9 14 16,-6 10-7-16,-7 9-7 15,-3 4-2 1,-2 4-16-16,-4 17 11 0,-3 3 6 16,0 3 0-16,3 0-16 15,1-5-15-15,3-6-23 16,2-8 7-16,5-8-2 15,4 0 29-15,7-14 20 16,6-12 1-16,3-4 8 16,3 0-3-1,0 6-6-15,-1 3 1 0,-1 11 21 0,-3 5 1 16,-1 2 17-16,0 2-13 16,3 1 2-16,-3-4-11 15,4-3-18-15,-2-3 15 16,-1-4-14-16,-3-4 0 15,-7-4 24 1,-6-4-19-16,-7-4-5 0,-8-2 11 16,-3 2-12-16,0 2-12 15,-23 10 2-15,-4 16-17 16,-8 2 16-16,-3 38-10 16,3 16 6-16,6 10 15 0,12 0-21 15,17-2 15 1,5-12 0-16,30-14 6 0,15-11 19 15,3-17 1-15,0-8-1 16,1-6 11-16,-7-21 0 16,-5-6 21-16,-6-7-28 15,-5-3-23-15,-4 3 0 16,-5 6 0-16,-7 12 0 16,-5 12 0-1,-4 10 0-15,1 0 0 0,-1 22-8 31,4 10-22-31,-1 2 6 0,1-1-34 16,-3-9-19 0,0-6 22-16,2-10-7 0,0-8 62 15,4 0 14-15,5-17 2 16,6-9 13-16,3-3-1 16,2-4 16-16,3 5 4 15,-6 6-21-15,3 12 4 16,-2 8-31-16,-1 2-2 15,3 16 1-15,2 14-14 16,1 4-14-16,2 3-95 0,-3-4-200 16,-9-8-237-16,-11-13-197 0</inkml:trace>
  <inkml:trace contextRef="#ctx0" brushRef="#br0" timeOffset="17127.68">29007 1903 2299 0,'0'0'663'15,"0"0"-654"-15,0 0 3 0,0 0-12 16,0 0-283-16,56 112-1012 0</inkml:trace>
  <inkml:trace contextRef="#ctx0" brushRef="#br0" timeOffset="18596.87">5458 4034 1545 0,'0'0'547'16,"0"0"-327"-16,0 0 23 15,0 0-7-15,0 0-30 16,0 0-71-16,-35-54-56 15,28 40-14 1,-7-2 51-16,-7 2-23 0,-11 4-25 16,-13 10-19-1,-7 0-29-15,-14 30-7 0,-3 18-12 0,5 16-1 16,8 5 0-16,16 1-22 16,22-10-1-16,18-10-1 15,5-18-15-15,33-18 36 16,8-14 3-16,10-8 45 15,0-26 20 1,-5-10-2-16,-4-8 22 0,-10-2-2 31,-8 1-4-31,-10 5-1 0,-7 12-5 16,-7 14-73 0,-3 10 0-16,-2 12 0 0,0 0 0 15,3 23 0-15,1 18 0 16,1 18 0-16,5 29 0 15,2 30 0-15,1 33 0 16,-2 13 0-16,-11-6 0 16,0-13 0-16,-9-41 0 15,-13-20-3-15,0-24-41 16,-2-7 20-16,-8-3 8 16,-3 0-8-16,-8-8 22 15,5-16 2-15,3-22 1 16,-1-4 18-16,5-30-13 0,6-22 11 15,7-33 19-15,14-37-18 16,6-36-2-16,37-9-16 16,5 31 0-16,5 36 0 15,-9 46 0-15,4 12 0 16,10-1 0-16,6 1-9 16,7 6 8-16,-5 10-5 15,-6 14-7-15,-4 10 13 16,-8 2-16-16,-5 6 5 15,0 18 1-15,-3 6-32 16,-7 8 12-16,-5 3-12 0,-9 0-17 16,-10 0-2-16,-5-5-5 15,-9-6 64-15,-16-6 2 16,-4-6 9-16,0-12 30 16,5-6 12-16,9 0 8 15,8-24 11-15,7-14-14 16,4-10-16-16,28-13-4 15,10-3-28-15,5-2-8 16,3 8 0-16,2 12-17 16,-7 14 16-16,-9 16-47 15,-7 12-66-15,-12 4-144 16,-11 22-274-16,-6 6-207 0,0-2-873 16</inkml:trace>
  <inkml:trace contextRef="#ctx0" brushRef="#br0" timeOffset="20403.54">6762 4416 1003 0,'0'0'587'0,"0"0"-222"15,0 0-29-15,0 0-57 16,0 0 33-16,17-111-96 16,-23 91-16-16,-15 2-39 15,-3 6-53-15,-10 8-10 16,-3 4-46-16,-5 4-25 16,-1 24 5-16,3 10-31 15,7 6 12-15,10 4-13 16,17-2-10-16,6-3-1 15,14-10-8-15,19-11 4 16,5-11 15-16,1-11-22 0,1 0 20 16,-3-18 2-1,-6-8 1-15,-10-6 13 0,-4-3-14 16,-7 3 0-16,-3 8 48 16,-2 6-17-16,-3 10-1 15,3 8-30-15,-1 0-15 16,7 18 5-16,5 10-7 15,5 4 17-15,12-1-6 16,4-9-22-16,5-11-17 16,0-11-8-16,1-1 16 0,-5-26 25 15,-7-13-5-15,-6-6 17 16,-8-6 17-16,-5-4 40 16,-6-6 19-16,-4 0-14 15,-2 0-8-15,0 8 22 16,0 11-4-1,0 21-12-15,0 18-33 0,-4 4-27 16,0 52 0-16,1 42 0 16,1 43 0-16,2 21 0 15,0 1 0-15,7-15 0 16,1-36 0-16,2-28 0 0,-6-25 0 16,-4-15 0-1,0-6 0-15,0-8-41 0,0-12-77 31,-7-14-1-31,-4-26-50 0,-2-30-85 0,1-35 63 16,6-35-92 0,6-26 68-16,0 14 106 0,2 29 109 15,12 45 0-15,-1 30 167 16,5 2 56-16,4 4-11 16,7 6-8-16,6 12-45 15,4 10-57-15,-1 0-66 16,-1 18-17-16,-3 12-3 15,-8 8-15 1,-7 2-2-16,-17 4-13 0,-2 3-22 16,-25-6 14-16,-22 0-20 15,-10-7 28-15,-9-6 14 16,6-10 2-16,12-6 20 0,12-6 13 16,20-6 17-1,16 0 16-15,6 0-22 0,37-16-40 16,20-8-6-16,16-7-69 15,15-5-30-15,5-8-54 16,-4-6 3-16,-1-10 2 16,-14-12 39-16,-16-10 37 15,-17-8 54-15,-20-3 18 16,-20 9 35-16,-7 16 58 16,-9 22 62-1,-16 21 35-15,-1 25-63 0,-1 14-65 16,-4 57-26-1,6 9 1-15,5 21 28 0,6 4-17 0,12-14-20 16,2 3-7-16,0-12-21 16,14-14 0-16,6-17-2 15,-2-17-4-15,-3-18 6 16,-1-16 0-16,-1 0 6 16,3-26 11-16,3-13-16 15,4-3-1-15,6-2 6 16,0 6-6-16,2 8 19 15,-2 10-19-15,-4 14 0 16,-3 6-1-16,-2 10-15 0,-4 20 16 16,-5 10 6-16,3 6-6 15,-4 1 10-15,3-3-10 32,6-4-5-32,3-10-49 0,4-6-123 15,23-16-177-15,-9-6-400 0,-1-2-435 0</inkml:trace>
  <inkml:trace contextRef="#ctx0" brushRef="#br0" timeOffset="20529.34">8801 4606 2259 0,'0'0'614'16,"0"0"-310"-16,0 0-111 15,0 0-193-15,0 0-60 16,0 0-647-16</inkml:trace>
  <inkml:trace contextRef="#ctx0" brushRef="#br0" timeOffset="27666.02">8909 4608 1431 0,'0'0'507'0,"0"0"-379"16,0 0 41-16,0 0 13 15,0 0-27 1,8-2-57-16,-8 2-22 0,0 0-13 16,0 0-26-16,0 18-26 15,-3 4 36-15,-6 6-14 16,0-4-7-16,5-4-17 15,2-8 0-15,2-8 3 0,0-4-2 16,0 0 19-16,0-2 41 16,11-18 32-16,2-8-14 15,0-2-9-15,-4 2-8 16,-5 2-10-16,-1 8-23 16,-3 8 5-16,0 6-29 15,0 4-14-15,0 0-134 16,-7 30-198-16,1 0-318 15,6-6-316-15</inkml:trace>
  <inkml:trace contextRef="#ctx0" brushRef="#br0" timeOffset="28823.47">10311 3792 1913 0,'0'0'939'0,"0"0"-752"16,0-112 39-16,0 77 53 16,0 17-36-16,-6 14-107 15,-6 4-92-15,-7 44-37 0,-10 55-6 16,-8 43 0-16,-3 14 10 15,9-20-11-15,6-39 0 16,10-41 0-16,-3-8 0 16,-4 0 2-16,-4-1-2 15,-8-5-25-15,-2-14-2 16,-4-14-6-16,0-14 10 16,2-2 10-16,2-28 1 15,8-11 12-15,5-7-10 16,7 2 10-16,10 6-1 15,6 12 1-15,0 14-1 16,14 12-7-16,14 2-21 16,13 20 28-16,5 14-12 0,8 6 13 15,2-2 0-15,-1-1 1 16,0-11-1-16,-3-8 0 16,-5-10 1-16,-5-8 2 15,-2 0-3-15,-5-12 0 16,0-12 18-16,-4-5-18 15,-5-3 10-15,-6 0-5 16,-2 4 2-16,-7 6 1 0,-4 8-2 16,-5 8 21-1,0 6-5-15,-2 0-22 16,2 14-6-16,6 12 5 0,0 6 1 16,5-2-1-16,8-2 1 15,1-7-6-15,7-9 0 16,2-9-23-16,1-3 16 15,1-1-5-15,-2-17 0 16,-4-9 9-16,-3-3 6 16,-2-4 3-16,-4 0 7 15,-2 0-1-15,-3 4 7 16,-2 8 7-16,0 6-8 16,-1 8 19-16,3 8-29 0,3 0-2 15,5 0 9-15,6 12-3 16,4 8-6-16,3 2 0 15,-3 2 0-15,-2 2-11 16,-7 0 11-16,-11 2-9 16,-11 0 8-16,0 0-8 15,-19 2 8-15,-19-3 1 16,-3-4 0-16,4-2 2 16,8-9-2-16,14-8-9 15,15-4 3-15,0-10-94 16,35-24-166-16,18-14-24 0,17-15-231 15,3-9 56 1,0-6 152-16,-8-2 100 0,-12-2 213 16,-12 5 22-16,-17 7 282 15,-10 8 199-15,-10 14-26 16,-4 10-162-16,0 12-49 16,0 9-29-16,0 16-70 15,0 1-121-15,0 18-34 16,0 28-12-16,6 20 0 15,6 14-9-15,1 10 9 0,0-1 0 16,3-7 2 0,-3-12-1-16,-1-10-2 0,-6-15-14 15,1-13 3-15,-5-14 4 16,0-13-2-16,0-5 10 16,4-4 35-16,-2-22-26 15,4-6 1 1,8-6-10-16,2 2 1 0,6 6-8 15,3 6 4-15,5 8-23 0,-3 6-32 16,0 6-148-16,-10 4-65 16,-9 0-300-16,-10 0-232 0</inkml:trace>
  <inkml:trace contextRef="#ctx0" brushRef="#br0" timeOffset="28996.31">10700 4024 2531 0,'0'0'699'0,"0"0"-392"15,0 0-98 1,0 0-209-16,0 0-24 0,121-78-436 0,-70 78-865 0</inkml:trace>
  <inkml:trace contextRef="#ctx0" brushRef="#br0" timeOffset="29769.03">12528 3800 1224 0,'0'0'1818'0,"0"0"-1337"0,0 0-197 0,0 0-140 16,0 0-74-16,0 106-69 15,0 25 44-15,7 11-16 16,11-18-29-16,1-38 0 16,-1-34 0-16,5-12 0 15,3-5-27 1,5-8-36-16,6-9 1 0,-2-18 5 0,-2-13 32 15,1-32 16 1,-3-15-2-16,-2-16 11 0,0-28 0 16,-4 4-1-16,-6-3 1 15,-3 9 3-15,-9 34 19 32,-1 16 55-32,-4 28-26 0,0 16-42 0,1 44-9 15,-1 20-12-15,5 16 12 16,0 4-1-16,6-3 2 31,1-15 1-31,3-12-2 0,1-14-30 0,-3-14 6 16,-3-13-16-16,1-13 19 15,-1 0 21 1,5-17 0 0,3-13 15-16,3 0-14 15,-2 0 8-15,4 6-9 0,-2 12-7 16,-1 12-5-1,2 0 3-15,3 18 6 0,2 10 3 16,4 6 0-16,5-2 1 16,3-6 3-16,1-8-4 15,3-10-3-15,-3-8 3 16,-3-2 1-16,-3-22 17 16,-5-10-6-16,-6-10 13 15,-5-6 8-15,-9-6-31 16,-9-7 8-16,-2 5-1 15,0 11 5-15,-17 16 29 0,-6 23-20 16,-4 8-23-16,1 40 0 16,4 17-9-16,10 7 8 15,12 2 1-15,0-4-9 16,29-10-12-16,11-12-65 16,1-16-119-16,-1-24-121 15,-13-2-366-15,-19-24-239 0</inkml:trace>
  <inkml:trace contextRef="#ctx0" brushRef="#br0" timeOffset="29902.52">12501 3916 1652 0,'0'0'1156'16,"0"0"-777"0,0 0-72-16,0 0-187 15,0 0-86-15,185-10-34 0,-51 14-129 0,-5 2-739 16</inkml:trace>
  <inkml:trace contextRef="#ctx0" brushRef="#br0" timeOffset="30235.62">14928 3417 2364 0,'0'0'661'0,"0"0"-452"0,0 0-67 16,0 0-38-16,-92 166 61 31,81-3-24-31,11 23-65 16,0-4-20-16,27-17-16 15,2-33-11-15,2-9-6 16,-7-25-22-16,-5-24 6 16,-6-22-7-16,-9-12-31 15,-2-2-56-15,-2-7-222 0,-33-24-217 16,-9-7-157 0,-12-7-686-16</inkml:trace>
  <inkml:trace contextRef="#ctx0" brushRef="#br0" timeOffset="30789.37">14531 4427 1914 0,'0'0'761'16,"0"0"-400"-16,0 0-111 15,0 0-127-15,176-82-63 16,-100 60-28-16,2-2-31 16,-5-2 0-16,-6-2-1 15,-13 0-39-15,-14 4 24 0,-11 2 1 16,-13 10 14-16,-8 8-1 15,-3 4-25-15,-3 9 7 16,0 22 10-16,4 9 9 16,6 4 9-16,3 2-3 15,6-6-6-15,3-6 12 16,5-10-12-16,0-12 18 16,-1-12-6-16,5 0 7 15,-2-12 25-15,2-13-22 16,0-8-1-16,3-1 15 15,-1-4-25-15,1 4 11 0,-7 6-14 16,-2 8-7-16,-9 14-2 16,-7 6-2-16,-3 6 3 15,-1 22-6-15,-2 8 12 16,0 4-6-16,-1 0 0 16,2-4 0-16,3-10-6 15,-2-8 6-15,2-8 0 16,0-10 12-16,5 0 0 15,5-11 18-15,8-14-15 16,6-5-8-16,5-2 1 16,3 0-8-16,-4 2 0 0,-6 6-3 15,-6 8 9-15,-8 8-8 16,-3 6 2-16,-5 2-20 16,0 6 19-16,2 14-10 15,4 6 5-15,8 4-2 16,6-2-100-16,7 0-85 15,30-8-320-15,-10-6-142 16,-2-8-392-16</inkml:trace>
  <inkml:trace contextRef="#ctx0" brushRef="#br0" timeOffset="31135.99">16650 4200 1031 0,'0'0'853'16,"0"0"-332"-16,0 0-24 15,0 0-274 1,0 0-75-16,0 0-122 0,0 0-25 16,-120 49 3-16,102 3-4 15,7 2 0-15,11-6-12 16,0-6-37-16,13-12 23 0,16-13 4 16,6-16 22-16,1-1 35 15,0-22 30-15,-5-15 80 16,-9-12 14-16,-6-11-3 15,-14-10-33-15,-2-28-63 16,-29-35-23-16,-37-23-10 16,-5 12-18-16,1 37 15 15,14 45-16-15,14 42-2 16,-8 14-6-16,-2 6-78 16,-6 48-89-16,24 60-181 15,16-5-472-15,18-3-355 0</inkml:trace>
  <inkml:trace contextRef="#ctx0" brushRef="#br0" timeOffset="33070.11">17189 4211 2049 0,'0'0'669'16,"0"0"-319"-16,0 0-15 15,4-116-62-15,-4 91-120 0,-11 15-78 16,-13 10-61-16,-10 8-14 16,-8 30-7-16,-5 15 7 15,5 5 2-15,11 2-2 16,11-6-23-16,13-10-2 16,7-12-13-16,4-14 37 15,23-9 0-15,5-9 1 16,1-7 3-16,2-17-2 15,-3-6-1 1,-8-2 7-16,-3-2-6 0,-6 4 17 16,-3 2-12-16,-6 8-5 15,-4 8 2 1,0 12-3-16,-2 0-34 0,0 20 1 0,0 12 22 16,0 4-4-16,2 2-82 15,7-6-1-15,5-8 31 16,1-10 13-16,3-11 39 15,2-3 15-15,2-13 36 16,1-11 31-16,2-4 1 16,-2-4-11-16,0 4-21 15,-1 2-18-15,-4 8-3 16,-2 6-15-16,-5 8 0 0,-2 4-1 31,0 0-20-31,-1 16 12 16,-1 6 7-16,2 6-26 15,-2-2-44-15,2-2-2 16,-3-6 4-16,1-6 47 16,2-6 13-16,0-6 10 15,5 0 18-15,1-6-18 16,5-12 33-16,3-4 17 16,-2 0-10-16,4 0 2 15,-5 4 0-15,-2 4 11 16,-7 8-2-16,-2 6-30 15,-2 0-13-15,1 14-8 0,2 12 0 0,-2 4-9 16,5 0 6-16,1 0-21 16,-1-10-30-16,5-6-19 15,0-10 31-15,0-4 33 16,4-6 6-16,-2-13 1 16,5-10 3-1,-1 1-1-15,1-2 10 0,0 4-8 16,-4 4 41-16,-2 10 7 15,-4 10-25-15,1 2 7 16,-3 6-14-16,3 16-2 0,1 8 4 16,3 2-19-16,9 0 4 15,5-5-5 1,3-8-15-16,8-6 3 16,0-13-8-16,0 0 20 0,-3-17 8 15,-5-11-7-15,-5-6 7 16,-6-6-1-16,-10-6-6 15,-5-2 19-15,-9-1-19 16,-2 9 11-16,0 14 29 0,-4 16-26 16,-12 10-15-1,-6 18-15-15,0 22 10 0,7 7-4 16,5 3 5-16,10-2-11 16,4-6-11-16,26-8-29 15,8-10 16-15,6-14 4 16,4-10 15-16,-4 0 19 15,-2-12 0 1,-7-10 1-16,-1-4 17 0,-6 0-1 16,-1 2 31-16,-2 2-14 15,-7 6-20-15,-3 6 31 16,-8 6-34-16,0 4-10 16,0 0 0-16,-1 10-3 0,1 6 3 15,2 2 0 1,2-2-12-16,-2-4-18 0,3-4-18 15,-2-4 22-15,9-4 25 16,-2 0-11-16,5 0 11 16,-1 0-7-16,-2 0-1 15,-1 0 3-15,0 10-6 16,2 6 6-16,3 0-2 16,3-2 16-1,8-4-16-15,1-5 8 0,7-5-16 0,1-5-11 16,-3-19-9-16,-4-12-2 31,-7-8 29-31,-7-12-6 16,-2-24 14-16,2-31 0 0,-6 7 0 0,-3 10-1 15,-6 20 4 1,-7 34 59 0,0 13 62-16,0 17-39 15,-5 12-83-15,-8 45-1 16,2 35 14-16,4 4 14 15,7 8-28-15,0-2 0 16,25-21-6-16,12-3-45 16,11-14-63-16,7-18-24 15,5-12-12-15,2-16 29 0,-4-8 7 16,-4-2 43-16,-12-22 71 16,-6-6 45-16,-10-6 39 15,-8-2-3-15,-5-2-22 16,-5 3-15-16,-8 11-29 15,0 15 9-15,-12 11-24 16,-15 4-21-16,-2 24 20 0,-2 8-4 16,7 0 5-1,8-2-8-15,8-6-1 0,8-6-28 16,0-8 31-16,2-8 2 16,18-6 4-16,4 0 5 15,3-2-4-15,2-12 1 16,0 4-2-16,-4 0 0 15,-5 6 25-15,-3 4-4 16,-3 0-5-16,-1 0-5 16,0 8-10-16,3 4 5 0,4-2-5 15,2-2-1 1,5-6 18-16,4-2-17 0,0 0 22 16,5-16-13-1,-5-10 13-15,0-6 32 0,-2-12-22 16,-6-10-22-16,-5-13 14 15,-7-9-25-15,-7-4 15 16,-4 2 4-16,0 12 40 16,-4 19 49-16,-15 28-65 15,2 19-43-15,-3 19-6 16,3 34 6-16,3 19 27 0,11 10-12 16,3 4-7-16,5-4-7 15,17-10-1-15,5-11-7 16,4-15-46-16,3-12-68 15,-5-14-17-15,-5-14-27 16,-8-6-150-16,-16-18-204 16,0-12-130-16,-22-4-883 0</inkml:trace>
  <inkml:trace contextRef="#ctx0" brushRef="#br0" timeOffset="33260.5">19034 3990 2273 0,'0'0'823'0,"0"0"-494"16,0 0-29-16,0 0-145 15,187-58-109-15,-102 44-46 16,-6 2-19-16,-4-6-184 16,-24 2-375-16,-23 0-905 0</inkml:trace>
  <inkml:trace contextRef="#ctx0" brushRef="#br0" timeOffset="34530.8">21602 4124 1145 0,'0'0'727'16,"0"0"-386"-1,0 0 162-15,0 0-216 0,0 0-52 16,10-110-16-16,-10 104-45 15,-14 6-35-15,-15 4-53 16,-6 30-76-16,-10 15 7 16,2 9-17-16,8 6 0 15,12-4-2-15,17-8 7 16,6-8-11-16,23-14-6 0,18-12-5 16,15-16 11-1,5-2-9-15,1-14 15 0,-4-16-7 16,-4-6 19-16,-10-2-12 15,-9-2 0 1,-8 4 0-16,-6 7 7 0,-8 11-7 16,-8 13 0-16,-5 5 0 15,0 8-32-15,0 20 32 16,0 8 0-16,0 0-2 16,4 0-7-16,13-8-93 15,8-8-24-15,4-12 51 16,4-8 27-16,3-2 29 15,2-20 13-15,-2-6 3 16,0-6-3-16,-5 2 4 0,-2 4 2 16,-10 8 12-16,-3 9 3 15,-5 11-12-15,-1 0-3 16,0 21-5-16,1 11-2 16,10 4 4-16,3-2-4 15,10-6 6-15,6-10-34 16,1-16 25-16,5-2-10 15,-9-28 20-15,-3-14 0 16,-12-16 1-16,-9-10 26 0,-5-11 33 16,-4-7-6-1,-2 0 35-15,-2 6-28 0,2 18 4 16,-2 22 50-16,0 25-49 31,0 15-55-31,4 37-11 0,1 39 0 0,1 4 6 16,4 10-6-16,-2-1 1 15,1-25-7-15,-2-2 4 16,2-18-28 0,-4-16 24-16,-1-16 5 15,-2-12 1-15,2 0 31 0,6-24-20 32,3-8-8-32,9-8-3 15,10-6-15-15,7 0-74 0,28-1-143 16,-7 14-254-16,-6 10-467 15</inkml:trace>
  <inkml:trace contextRef="#ctx0" brushRef="#br0" timeOffset="35429.58">23497 3968 1128 0,'0'0'692'15,"0"0"-372"-15,0 0 156 0,-29-116-210 16,4 104-78-16,0 12-104 16,-1 8-42-16,4 24 36 15,6 12-10-15,9 4-11 16,7 3-16-16,2-4-31 16,25-3 8-16,7-5 3 15,-1-7-19-15,0-4 10 16,-6-4-12-16,-9 2-1 15,-9-2 0-15,-9 0-13 16,0-2-1-16,-25-4 14 0,-6 0-8 16,-2-6 9-16,4-2-9 15,6-6 9-15,13-4 0 16,10 0 0-16,0-4 0 16,31-12-48-16,14-6 1 15,10-4 26-15,9 0-20 16,4 0 14-16,-8 0 18 15,-7 0-8-15,-8 0 17 16,-14-4 18-16,-8 2 26 16,-10-2 26-16,-9-1 11 15,-4 8-20-15,0 6-7 0,-7 9-30 16,-13 8-24-16,-3 11 0 16,0 22 0-16,0 10 2 15,7 3-2-15,12 0 1 16,4-4-1-16,7-10-1 15,21-8-1-15,13-12 1 16,3-10-22-16,6-2 14 16,-2-20-22-16,-1-16-1 15,-5-12 23-15,-1-12-13 16,1-29 7-16,2-29 0 16,1-22-5-16,-7 10 8 0,-13 29 5 15,-17 43 7-15,-8 34 52 16,0 10 34-16,0 12 2 15,-2 2-30-15,-13 32-57 16,-8 26 40-16,1 19-14 16,3 10-11-16,2 8-16 15,11-5 0-15,6-8 0 16,0-11-27-16,6-20-41 16,13-16 20-16,2-19-1 15,4-14 28-15,4-2 21 0,4-18-1 16,5-13 0-1,5-5 1-15,-1 4 0 0,-2 4 20 16,-2 8 1-16,-9 12 13 16,-3 8-1-16,-5 4-27 15,-5 22 2-15,-6 13-7 16,-5 6 0-16,-5 4 4 16,0-1-4-16,0-4-2 15,-15-8-4-15,-8-8-43 16,-2-6-16-16,-6-10-44 15,-17-12-70-15,5 0-382 16,5-16-356-16</inkml:trace>
  <inkml:trace contextRef="#ctx0" brushRef="#br0" timeOffset="35634.91">24355 3739 2320 0,'0'0'640'16,"0"0"-338"-16,0 0-104 16,171-48-98-16,-91 45-65 15,-7 3-35-15,-12 0-69 0,-26 0-89 16,-35 0-356-16,-2 5-68 16,-29-3-96-16</inkml:trace>
  <inkml:trace contextRef="#ctx0" brushRef="#br0" timeOffset="37236.61">25899 4329 1952 0,'0'0'683'0,"0"0"-226"16,0 0-171-16,0 0-32 16,0 0-92-16,-61-122-86 15,39 78-40-15,-7-14 14 16,-2-13 1-16,-3-7-18 0,3-4 6 16,6-3-22-16,10 5-17 15,11 4 0-15,4 10 0 16,7 12 0-16,17 18 0 15,7 16 0-15,5 18 0 16,-3 2-26-16,-4 28-14 16,-8 18-7-16,-19 10-17 15,-2 12 7-15,-29 4-8 16,-23 3-38-16,-14-5 8 16,-11-8 32-16,4-12 42 15,6-12 21-15,18-12 11 16,16-10 70-16,22-8 6 15,11-5-28-15,11-3-28 0,34 0-17 16,17 0 2-16,13 0-14 16,8-5-2-16,0 1-54 15,17 2-143-15,-23 2-149 16,-19 0-592-16</inkml:trace>
  <inkml:trace contextRef="#ctx0" brushRef="#br0" timeOffset="38933.18">26565 3770 1438 0,'0'0'1093'16,"0"0"-506"-16,0 0-301 16,0 0-148-16,0 0-78 15,0 0-13-15,-51 164-38 16,51-92 3-16,0-4-8 15,13-10-4-15,13-13-6 16,8-13-40-16,4-16 5 16,2-14 22-16,-4-2 19 0,-5-18 11 15,-6-16 9-15,-8-13-10 16,-10-8 2 0,-7-12-1-16,0-5-10 0,-22 0 8 15,-7 10-3-15,-5 15-2 16,-1 21 19-16,-1 23-23 15,2 3-1-15,8 32-19 16,12 10-2-16,12 6 22 16,2-4-12-16,29-6 11 15,21-12 1-15,7-14-24 16,8-12 2-16,0-12 1 16,-5-24 12-16,-10-10 1 0,-7-10 9 15,-14-8-1-15,-7-7 24 16,-6 1-17-16,-9 2 13 15,-3 10 25-15,-4 16 7 16,0 20 71-16,0 22-60 16,0 14-49-16,-9 52-9 15,-2 38-4-15,2 29 0 16,4-5-1-16,5-28 0 16,0-34-5-16,0-28 5 15,0-3 0-15,0-5 0 16,0-8 1-16,5-15-1 15,1-7 15-15,4-5 0 16,5-22 8-16,8-6-23 16,3-7 0-16,3-1 12 15,3 5-10-15,-3 8 22 16,2 10-21-16,-4 10 3 16,0 8-9-16,-6 4 3 15,-3 22-5-15,-5 12-1 16,-6 7-4-16,-7 1 10 15,0-1-33-15,-15-2-17 0,-14-9-8 16,-9-8-22-16,0-8 20 16,4-10 39-16,10-8-1 15,13 0 4-15,11-16-50 16,16-16-116-16,32-17-93 16,24-9-220-16,15-11 113 15,7-6 12-15,-1 1 129 16,-11 4 134-16,-15 8 109 15,-16 8 142-15,-15 9 221 16,-16 7 138-16,-11 10-17 16,-7 8-168-16,-2 8-24 0,0 10-70 15,0 2-119-15,-13 20-80 16,-5 22 1-16,-4 16-11 16,6 13-11-16,5 9 21 15,11 4-22-15,0-2 11 16,24-8-12-16,19-10-5 15,15-14 4-15,9-13-25 16,6-15 2-16,1-12 12 16,-5-10-16-16,-7 0 27 15,-6-12-1-15,-8-18 2 16,-7-6 4-16,-10-10-4 0,-9-3 0 16,-8 5 5-16,-14 6-4 15,0 10 14-15,-9 14-12 16,-18 14-2-16,-11 2-2 15,-6 30-12-15,0 10 13 16,1 6 6-16,14 1-6 16,9-8 0-16,13-6 0 15,7-9 0-15,0-8-1 16,20-8 1-16,7-8 0 16,2-2-8-16,0-2 22 15,-2-18-10-15,0-6-4 16,-6-8 0-16,0-2 14 15,-6 1-14-15,-3 3 0 0,-4 13 10 16,-3 10-9-16,-5 9-1 16,0 6-6-16,0 24 0 15,0 6-6-15,0 3 9 16,0-3 3 0,0-4-1-16,11-8-5 0,4-8 6 15,8-8 0-15,2-8 0 16,4 0-1-16,4-14-2 15,3-10 3-15,-1-4 1 16,0-4 0-16,-1-2 7 0,-3-1-8 16,-6 6 1-16,-7 7-7 15,-7 11 6-15,-5 11-1 16,-4 0-1-16,1 24-16 16,1 8 18-16,1 3 0 15,2-3 0-15,3-4-1 16,1-8-32-16,1-6 1 15,3-8 23-15,1-6 5 16,7 0 4-16,0-6 1 16,4-12 7-16,7-4-5 15,-1-4-3-15,1 2 0 0,-3-1-1 16,-7 7 2-16,-3 6 5 16,-11 12-6-16,0 0 0 15,-6 8-6-15,1 17 2 16,-3 3 3-1,0 4 1-15,2-4 0 0,1-6-1 16,2-6-11-16,2-8-40 16,4-8 25-16,7 0 16 15,3-10 11-15,6-12 3 0,4-6-3 16,0-2 15-16,3 1-15 16,-1 6 28-16,-1 6 2 15,-5 7-29-15,0 10-1 16,-3 0 0-16,-1 0-6 31,-3 9-51-31,-4 2-169 0,-2 1-343 0,-9-8-283 0</inkml:trace>
  <inkml:trace contextRef="#ctx0" brushRef="#br0" timeOffset="39090.57">29219 3331 1815 0,'0'0'903'16,"0"0"-743"-16,0 0-36 16,0 0-54-1,0 0-70-15,0 0-208 0,0 0-551 0</inkml:trace>
  <inkml:trace contextRef="#ctx0" brushRef="#br0" timeOffset="39295.82">27741 3609 1307 0,'0'0'1357'16,"0"0"-1073"-16,185-28-63 16,-69 14-143-16,-3 4-55 15,-15 8-23-15,-21 2-119 16,-15 0-482-1,-16 0-515-15</inkml:trace>
  <inkml:trace contextRef="#ctx0" brushRef="#br0" timeOffset="42762.54">4055 5867 1714 0,'0'0'604'0,"0"0"-296"16,0 0 69-16,0 0-70 16,0 0-93-16,0 0-61 15,-4-46-24-15,4 46-56 0,-4 0-16 16,0 0-22 0,0 2-16-16,-3 16-11 0,1 12-7 15,-6 12-1-15,3 11 9 16,1 2-8-16,6-1 0 15,2-5 2-15,0-13-3 16,6-10 0-16,15-12 0 16,4-12-18-16,7-2-9 15,6-10 19-15,4-20 8 16,-2-8 1-16,-3-7-1 16,-12-5 10-1,-6-2-9-15,-11-4 5 0,-8 4 6 16,0 6-11-16,-4 10 14 0,-9 12 21 15,-5 12-12-15,1 10-16 16,-4 2-8 0,-1 4-15-16,-5 20 0 0,2 6-6 15,3 4 1-15,8 0-1 16,14-2-6-16,0-2-37 16,27-8-64-16,27-6-11 15,50-16-133-15,-8-5-391 16,-9-18-518-16</inkml:trace>
  <inkml:trace contextRef="#ctx0" brushRef="#br0" timeOffset="44568.51">4934 5631 1371 0,'0'0'370'0,"0"0"-143"16,0 0 135-16,-2-107-34 15,2 87-28-15,0 8-96 16,0 4-17-16,0 6-7 16,0 2-36-16,0 0-65 0,-4 0-31 15,-3 20-48-15,-1 20-22 16,-4 20 22-16,1 20 22 15,3 13-8 1,2 3-5-16,6-4-9 16,0-8 0-16,21-11 0 15,8-19-45-15,11-22-42 16,7-20 1-16,3-12 2 16,4-30 50-16,0-22 20 15,-8-14 14-15,-7-9 2 0,-12-3 32 16,-8-2 32-16,-10 2 11 15,-4 10 2-15,-5 16 14 16,0 19 3-16,0 19-1 16,0 14-28-16,0 10-67 15,-2 29-28-15,-1 15 26 16,1 12-5-16,2 2 5 16,0 0-17-16,0-8-13 15,0-11-13-15,0-13-3 16,0-14 6-16,0-11-4 15,2-7 9-15,1-4 37 16,1 0 11-16,3-11 11 0,-1-11 2 16,3-4-23-16,-2 3 0 15,0 10-1-15,-1 10-6 16,3 3-14-16,7 12-2 16,3 16 22-16,12 8 21 15,8 3-21-15,3-7 1 16,5-6 5-16,0-10-6 15,-2-12 7-15,-3-4-7 16,-7-4-4-16,-6-20 4 16,-4-6 11-16,-8-7-10 15,-3-4 6-15,-10-8-5 0,-4 3-2 16,0 2 0-16,0 10-15 16,0 14 7-16,-8 18-1 15,-2 2-43-15,-1 28-8 16,1 17 40-16,3 6 13 15,7 2-55-15,0-9 11 16,4-8 15-16,18-10 9 16,5-12 18-16,2-10 9 15,4-4 5-15,-2-2 19 16,3-18 3-16,-3-5 15 16,-2-4 24-16,-2 0-40 15,-5 4 5-15,-3 6 1 16,-6 9-19-16,-1 10-13 0,0 0-20 15,3 18 20-15,1 13 0 16,2 5-13-16,-4 4-6 16,-4 0-40-16,-3-8-11 15,-3-10 22-15,-1-6 30 16,0-10 6-16,1-6 12 16,2 0 21-16,5-14 70 15,5-16-26-15,5-12-52 16,4-6-13-16,4-5-54 15,-2 3-73-15,-15-4-104 0,-8 14-299 16,-4 12-249-16</inkml:trace>
  <inkml:trace contextRef="#ctx0" brushRef="#br0" timeOffset="44726.07">4924 5739 2636 0,'0'0'487'0,"0"0"-192"0,0 0-79 15,0 0-159-15,178-50-57 16,-69 32-225-16,3-3-688 0</inkml:trace>
  <inkml:trace contextRef="#ctx0" brushRef="#br0" timeOffset="45769.27">7922 5599 1914 0,'0'0'508'16,"0"0"-122"-16,0 0-5 15,0 0-137 1,0 0-137-16,0 0-71 0,-129 1-26 16,98 44 7-16,2 9-10 15,9 4-6-15,11 2-1 16,9-6-1-16,12-6 0 15,23-8 1-15,16-11 0 16,9-14 13-16,5-11-11 16,-3-4 4-16,-6-8 4 15,-9-14 1-15,-11-6 23 0,-14-4 49 16,-7-6-17-16,-6 0 3 16,-7 6-33-16,1 6-9 15,-3 12-11-15,0 12-16 16,0 2-4-16,0 20-37 15,0 16 37-15,0 6-2 16,13 2 4-16,7-4-14 16,7-10-17-16,9-14-32 15,4-14-35-15,2-2 44 16,-2-22 34-16,-2-10 22 0,-5-8 0 16,-4 0 31-16,-6 2 21 15,-8 4 1 1,-3 10 7-16,-8 8-5 0,-2 12-17 15,0 4-12-15,1 0-26 16,5 22-18-16,6 6 17 16,8 2-8-16,7 0 9 15,12-8-42-15,3-8-33 16,7-10-28-16,0-4 23 16,-6-8 56-16,-5-18 18 15,-11-6 6-15,-11-8 49 0,-7-6 31 16,-11-10 7-1,0-10-6-15,0-3-33 0,-7 3-5 16,-4 10-11-16,0 16-13 16,4 22 48-16,5 18-67 31,2 10 0-31,0 52-3 0,0 8-4 0,7 18 7 16,8 5-1-16,1-17 2 15,-1 4-7-15,-1-16-12 16,-3-15-6-16,-5-20 23 15,-1-10-14-15,-5-16 15 0,0-3 13 16,0-7 2 0,0-22-1-16,0-7-13 0,0-10-1 15,0-4 0-15,13-6-3 16,16 4-24-16,11 6-90 16,39 10-354-16,-11 16-353 15,-3 9-290-15</inkml:trace>
  <inkml:trace contextRef="#ctx0" brushRef="#br0" timeOffset="46559.48">9830 5581 1952 0,'0'0'663'15,"0"0"-298"-15,0 0-61 16,0 0-66-16,-47-107-65 15,27 103-59-15,-7 4-87 16,-8 6-27-16,-3 20-1 16,0 8-19-16,9 7 13 15,9 0 5-15,15 0-4 16,5-3 6-16,16-2 0 16,19-2 0-16,12-4 0 15,7-2-27-15,-1-2-45 16,-6-2-15-16,-9-2 19 15,-14-2 19-15,-15-2-26 0,-9-4-6 16,-6-2 47-16,-26-2 25 16,-7-4 9-16,-6-2 7 15,3-4-6 1,4 0-1-16,13 0 8 0,11-4 5 16,14-7 51-16,0-3-20 15,23-4-32-15,14-3-11 16,15-3-1-16,6-2 1 15,2 0-1-15,0-2 0 0,-4 0 1 16,-5-4-1-16,-8-4 0 16,-8-2 6-16,-6-6-5 15,-13-3 9-15,-7 5 16 16,-9 6 14-16,0 10 10 16,-12 14-23-16,-12 12-19 15,-8 6-8-15,1 32-12 16,0 16 12-16,10 11 0 15,9 4-6-15,12-4 0 16,9-9-6-16,29-12 11 0,16-14 1 16,8-16-17-1,5-14-19-15,-3-4-31 0,-3-28-44 16,-11-12-22-16,-9-10 4 16,-12-12-16-16,-7-8 58 15,-6-11 45 1,-10-5 42-16,-4 6 2 0,-2 8 86 15,0 18 97 1,0 19 28-16,-4 20 22 0,0 12-11 16,1 7-131-16,1 22-77 15,0 22-14-15,0 17 23 16,2 15 11-16,0 8-13 16,0 2-4-16,6 0-4 0,7-9-14 15,1-9 7-15,-1-16-8 16,-4-12-83-16,0-14-152 15,-2-18-135-15,-1-8-296 16,-3 0-3-16</inkml:trace>
  <inkml:trace contextRef="#ctx0" brushRef="#br0" timeOffset="46733.05">10623 5546 2125 0,'0'0'635'0,"0"0"-163"0,0 0-196 15,0 0-86-15,0 0-137 32,0 0-53-32,114-38-100 0,-43 32-183 0,-9 0-599 15,-6 2-1233-15</inkml:trace>
  <inkml:trace contextRef="#ctx0" brushRef="#br0" timeOffset="47098.23">11247 5502 1696 0,'0'0'611'0,"0"0"-290"15,0 0 31-15,0 0-141 16,0 0-125-16,0 0-37 16,0 0-28-16,-94-82-21 15,61 82-1-15,-3 18 0 16,5 6 1-16,6 2 0 15,12 2 1-15,11-2 10 16,2 0-1-16,22 1 20 16,16-5 5-16,7-3-20 15,4 2-9-15,-1-3-6 0,-5 2-7 16,-9 3 1-16,-7 2 6 16,-10 3-1-16,-6 2 0 15,-8 0 0-15,-3 0 0 16,0-4 1-16,-12-2 0 15,-11-4 12-15,-6-6 6 16,-6-4-7-16,-7-4-11 16,-25-6-17-16,9 0-153 0,4-8-651 15</inkml:trace>
  <inkml:trace contextRef="#ctx0" brushRef="#br0" timeOffset="50929.65">13366 5541 1876 0,'0'0'643'0,"0"0"-288"16,0 0 147-16,0 0-223 15,0 0-118-15,0 0-89 16,0 0-42-16,-9-17-11 16,5 43-19-16,-4 15 0 0,4 13 0 15,0 5 0-15,4 2 0 16,0-11 0-16,0-10-15 16,13-14 9-16,9-12 0 15,3-12-15-15,4-2 21 16,2-20 9-16,5-14 13 15,-3-8-7-15,-2-6 8 16,-6-5 7-16,-9 3 7 16,-7 10-2-16,-5 11 1 15,-2 12-36-15,-2 17 0 0,0 0 0 16,0 31 0 0,0 23 0-16,6 34 0 0,4 30 0 15,7 29 0-15,2 7 0 16,0-14 0-16,-3-29 0 15,-7-35-39-15,-7-18 7 16,-2-10-14-16,0 6-16 16,-13-2 5-16,-12-2 18 15,-8-16 26-15,-3-17 12 16,1-17 1-16,4-4 36 0,4-32 17 16,6-18 17-16,15-31-10 15,6-31-34-15,15 1-5 16,16 13-21-16,10 18 0 15,3 28-12-15,43-6-75 16,-9 9-247-16,-4 21-701 0</inkml:trace>
  <inkml:trace contextRef="#ctx0" brushRef="#br0" timeOffset="51822.88">14511 6046 1748 0,'0'0'979'16,"0"0"-502"-16,0 0-212 16,0 0-50-16,0 0-106 15,0 0-68-15,120-130-22 16,-87 83-5-16,-4-5 31 15,-8-6-18-15,-12-6-5 0,-9-3 17 16,0 1-1 0,-19 10-7-16,-9 12-4 15,-1 20-27-15,-2 16 0 0,6 8 0 16,3 16 0-16,11 18 0 16,11 6 0-16,0 2-18 15,25 0-2-15,15-5 2 16,10-7 18-16,8-10-10 15,0-7-11-15,-6-6-8 16,-10-5-10-16,-11 0 2 0,-13 0 10 16,-11 2 7-16,-7 10-40 15,0 8 6-15,-15 10 54 16,-2 8 7-16,5 4-6 16,9-4-1-16,3-6 0 15,13-10-38-15,25-16-28 31,14-8 27-31,6-8 33 0,0-20 6 16,-6-10 1-16,-11-4 69 0,-10-2 28 16,-9 0-11-16,-8 2 0 15,-6 4-20-15,-5 10-8 0,-3 10-34 16,0 14-25-16,0 4 0 16,0 12 0-1,0 17 0-15,0 10 0 0,2 7-3 16,7-2-27-16,4-4 12 15,2-8-9-15,2-8 15 16,-5-12-8-16,0-8 4 16,1-4 7-16,1-2 9 15,3-18 6-15,4-8 5 16,1-4-11-16,0 0 6 16,-2 2-5-1,-2 8 11-15,-5 8 9 16,-4 10-21-16,-1 4-9 15,-2 0 7-15,5 16-8 16,0 6 10-16,2 2-15 16,3 0-42-16,2-2-74 15,-3-8-46-15,3-8 36 16,-4-6 56-16,1 0 55 16,1-8 30-16,4-10 33 15,2-4 27-15,3 4 4 16,4 2-13-16,-2 8 6 15,-1 6 24-15,1 2-19 0,-3 0-29 0,1 10-33 16,0 4-36-16,2 0-177 16,-8-6-395-16,-5-6-326 0</inkml:trace>
  <inkml:trace contextRef="#ctx0" brushRef="#br0" timeOffset="51976.06">15319 5141 2045 0,'0'0'1220'16,"0"0"-853"-16,0 0-94 16,0 0-160-16,0 0-113 15,0 0-237-15,0 0-682 0</inkml:trace>
  <inkml:trace contextRef="#ctx0" brushRef="#br0" timeOffset="53065.94">12699 5105 1378 0,'0'0'840'0,"0"0"-499"16,0 0 12-16,0 0-44 16,0 0-74-16,0 0-70 15,0 0-54-15,-8-42-44 16,8 44-47-16,0 24-20 0,0 34-8 16,0 41 8-1,0 37 18-15,6-2-3 0,6-23-13 16,-1-35-1-1,-3-30-1-15,2 2-3 0,1-2-25 16,-3-6-5-16,-1-13-9 16,-4-18 16-16,-1-9 26 15,-2-2 6-15,0-16 29 16,2-14-28-16,2-8 11 16,5-10 5-16,7-2-8 15,6-4-2-15,9 3-1 0,10 8-10 16,3 7-2-16,7 9-2 15,0 14-4-15,-2 8-1 16,-7 5-8-16,-5 8 9 16,-11 22-9-16,-6 9 7 15,-9 7 8-15,-6 4-11 16,-5 0 11-16,0-2 0 16,-20-6-6-16,-9-6 6 15,-5-5 15-15,-5-10 16 16,-4-9 31-16,1-6-19 15,4-6 7-15,7 0-16 16,6 0-22-16,13-16-12 0,10 2-195 16,2 2-665-16</inkml:trace>
  <inkml:trace contextRef="#ctx0" brushRef="#br0" timeOffset="54132.2">16547 5542 1829 0,'0'0'530'0,"0"0"-364"16,0 0 17 0,-140-44 31-16,93 46-90 0,1 30-87 15,1 14-16-15,5 4 2 16,13 1-7-16,12-5 10 15,13-12 8-15,2-8 23 16,4-12 3-16,15-10 30 16,6-4 25-16,2 0 5 15,0-16 15-15,0-10-27 0,-4-6-46 16,0-6-31-16,-3-3 8 16,-5 4-15-16,-3 2 2 15,-5 11 0-15,-5 11-26 16,-2 6 0-1,0 7 0-15,0 0 0 16,0 18 0-16,0 18 0 16,2 15 0-16,0 10 0 0,2 10 0 15,4 9 0-15,-2 4 0 16,-1 23 0-16,1 21 0 16,1 22 0-16,-3 2 0 15,1-27 0-15,-3-31 0 16,-2-33-23-16,0-11-11 15,0 0 8-15,0-6 10 16,-7-8-4-16,-10-18 20 16,-12-16 6-16,-9-2 18 15,-9-32-9-15,-4-14-6 16,-3-13 3-16,7-11 8 16,12-10 13-16,14-20-33 15,21-18 0-15,10 5 0 0,25 15 0 16,17 20 0-16,5 24 0 15,11 7-21-15,3 6-26 16,-7 18-22-16,-10 11-4 16,-19 10 14-16,-12 2 17 15,-14 0-18-15,-9 0-45 16,0 0-3-16,0 10-19 16,0 0-59-16,10 2-419 15,9-3-101-15,1-5-954 0</inkml:trace>
  <inkml:trace contextRef="#ctx0" brushRef="#br0" timeOffset="55359.96">17635 5270 1741 0,'0'0'654'16,"0"0"-374"-16,0 0-15 16,0 0-141-16,-128-68-74 0,86 68-37 15,0 22-11-15,5 14 16 16,8 8-5-16,12 4-1 16,13 6 3-16,4 0-3 15,17 2-12-15,22 1 1 16,7-2 3-16,4-2-4 15,-4-3-6-15,-5-6-12 16,-17-8-7-16,-15-4-22 16,-9-6-38-16,-18-6 21 15,-24-6 32-15,-14-4 25 16,-4-6 7-16,2-4 0 0,9 0 0 16,15 0 1-16,21-14-1 15,13-4-43-15,13-8-94 16,34-4-103-16,14-4-21 15,12-4-15-15,1-1 46 16,-5 0 44-16,-9 2 143 16,-16 4 43-16,-13 5 217 15,-13 7 137-15,-9 5 110 16,-9 10-141 0,0 4-46-16,0 2-130 0,0 5-126 0,0 24-21 15,-4 14-1-15,2 11 1 16,2 6 5-16,2 0-5 15,25-6-42-15,8-10 9 16,5-13-2-16,3-13 2 16,-3-13 17-16,-7-5 16 15,-6-10 36-15,-5-14 30 16,-7-10 49-16,-1-2-10 16,-3-4-6-16,-4 2-18 15,0 6-14-15,-5 7-26 16,-2 11 7-16,0 13-44 15,0 1-4-15,0 12-73 0,0 16 53 32,2 6 13-32,5 4-34 0,2-4-7 0,2-6-1 15,4-10-5-15,1-8 30 16,0-8 18-16,4-2 6 16,4-6 24-16,3-16 0 15,4-4-8-15,0-4 17 16,2 0-10-1,-4 2 4-15,-2 4 13 0,-9 5-5 16,-3 10-8-16,-5 9-27 16,-3 0-26-16,1 16 14 0,4 12 5 15,-1 6-19 1,-3 0-7-16,1-2-24 0,1-4 2 16,-6-8-23-16,0-6 24 15,1-8 27-15,1-6 24 16,6 0 3-16,5-4 88 15,10-18-46-15,4-6-21 16,5-2 0-16,0-2 5 16,-5 6 25-16,-5 6-8 15,-8 8-14-15,-5 10-17 0,-5 2-12 32,-4 10-14-32,3 16 4 15,-1 6-16-15,0 4-16 16,2-2-43-16,-2-4-43 15,1-10-5-15,-3-8-3 16,1-12 77-16,0 0 59 16,-3-10 92-16,2-18-25 15,3-8 31-15,1-6-16 16,11-4-18-16,3-2-4 16,6 2 11-16,9 3-23 15,3 11 6-15,-1 13-12 0,6 8-27 16,-3 11-15-1,0 0 0-15,-3 25-12 0,-8 8 10 16,-9 7-8-16,-4 5-26 16,-7-3 10-16,-4-4-23 15,-5-6-25-15,-2-8-41 16,5-8-120-16,1-8-277 16,3-8-122-16</inkml:trace>
  <inkml:trace contextRef="#ctx0" brushRef="#br0" timeOffset="55501.65">19827 5618 2254 0,'0'0'749'0,"0"0"-445"16,0 0-85-16,0 0-219 16,0 0-83-16,0 0-633 0</inkml:trace>
  <inkml:trace contextRef="#ctx0" brushRef="#br0" timeOffset="56567.21">14531 6481 1505 0,'0'0'403'0,"0"0"-126"16,0 0 33 0,0 0-69-16,0 0-20 0,0 0-94 15,0 0-39-15,-22-10 7 16,22 10 6-16,0 0-23 16,14 4-43-16,9 10 1 15,18 2-9-15,14 0-6 0,19-2-5 16,15-2-7-1,26-8-4-15,-7-4-5 0,4 0-33 16,-4-2 31-16,-16-14-7 16,3-8 9-16,-8-8 0 15,-11-4 0-15,-16-1 6 16,-11 5-6-16,-11 9 21 16,-9 12 9-16,-2 11-30 15,4 8-6-15,9 24 5 16,11 8 1-16,16 3 0 15,29 1-1-15,36-12-40 16,30-20-11-16,9-12 13 16,-30-18 27-1,-36-14 11-15,-40 4 1 0,-14-2 10 0,7-7-10 32,0-4 36-32,2-4 12 15,-9 5 6-15,-6 8-9 16,-6 10-20-16,0 14-19 15,-1 8-6-15,4 4-16 16,7 20 10-16,4 6 0 16,9 2-44-16,8-6-2 15,1-6-1-15,4-9 31 16,-1-11 16-16,0 0-2 0,-2-13 8 16,-4-13 0-16,-1-4 1 15,-2 0 5-15,-5 0 6 16,-7 2 9-16,-6 6 18 15,-12 8-13-15,-6 12-4 16,-6 2-16-16,-1 10-5 16,1 18 29-16,3 2-21 15,10 2-9-15,4-4-13 16,12-8-16-16,5-9 14 16,8-11-12-16,2 0 18 15,0-17 9-15,-1-9 27 0,1-6 22 16,2-2 13-16,1 0-17 15,-4 2 13-15,-6 6-10 16,-8 8-25-16,-10 10-2 16,-6 8-15-16,-5 0-6 15,0 6 9-15,4 10-9 16,3 4 0-16,9 0-18 16,7-4-22-16,6-4-34 15,5-8-5-15,1-4-5 16,-1 0 10-16,-3-10-2 15,11-28-45-15,-15 6-251 0,-8-3-663 0</inkml:trace>
  <inkml:trace contextRef="#ctx0" brushRef="#br0" timeOffset="56669.66">20444 6162 1768 0,'0'0'883'16,"0"0"-748"-16,0 0 54 0,0 0-189 15,0 0-1377-15</inkml:trace>
  <inkml:trace contextRef="#ctx0" brushRef="#br0" timeOffset="81297.03">1365 8141 464 0,'0'0'936'16,"0"0"-733"-16,0 0-48 0,0 0 54 15,0 0-42-15,0 0-93 16,18 0 27-16,-13-2 29 15,-3 0 16-15,-2 2 36 16,2-2-6-16,-2 2-22 16,0 0-45-16,0 0-26 15,0 0 2-15,0 0-48 16,0 0-26-16,0 0 8 16,0 0-19-16,0 0 6 15,0 0-5-15,0 0 0 16,0 0 2-16,0 0-3 15,0 0 0-15,0 0-1 16,0 0 2-16,0 0-1 0,0 0 0 16,0 0-1-16,0 0-5 15,0 0-1 1,0 0 1-16,0 0 6 0,0 0 0 16,0 0 11-16,0 0-10 15,0 0 5-15,0 0 2 16,0 0-8-16,0 0 0 15,0 0 10-15,0 0-9 16,0 0 11-16,0 0-12 16,0 0 1-16,0 0-1 15,0 0-3-15,0 0 3 16,0 0 0-16,0 0 0 16,0 0 9-16,0 0-3 0,0 0-5 15,0 0-1-15,0 0-4 16,0 0 4-16,0 0-1 15,0 0-1-15,0 0 1 16,0-2 1-16,6-6-21 16,-4 0 10-16,6-4-14 15,-2-4 12-15,1 0 13 16,-3-4 0-16,-2 0 9 16,-2 0-8-16,0-4 6 15,0 0 5-15,-8-2-12 16,-13 4 2-16,-5 8 13 15,-8 6-6-15,-6 8 4 16,-4 4-13-16,1 19-1 0,3 9 1 16,11 4-8-16,9 0 2 15,14 3-3-15,6-3-9 16,11-2 8-16,23-2-8 16,8 0 9-16,11 0 7 15,5 2-5-15,3 2 5 16,-9 5 2-16,-9 3 0 15,-16 6 4-15,-18 4 5 0,-9 4 9 16,-29 0 11-16,-25-4-28 16,-13-6 10-16,-1-9 7 15,5-15 3 1,12-12 21-16,15-12-2 0,16-8 32 16,18-28 3-16,2-17-52 15,26-9-22-15,22-8-1 16,12 2 0-16,7 6 0 15,6 10 0-15,-5 13-2 16,-5 13 1-16,-9 15-14 16,-15 11 14-1,-4 0-5-15,-12 22 6 0,-4 11 3 16,-6 12-3-16,-4 3-1 16,2 2 0-16,4-2-26 0,6-6-39 15,5-8-39-15,8-12-17 16,3-9 49-16,4-13-5 15,-7 0 24 1,-8-17 53-16,-11-11 1 0,-15-6 61 0,0-8 57 16,-15-2 17-16,-14-4-12 15,-4-4-46-15,4 2-20 16,4-5 7-16,11 3-19 16,14 0 9-16,0-2-40 15,21 4-8 1,16 1-6-1,6 9 0-15,4 12-5 16,2 13-2-16,-5 12 13 16,-4 3-6-16,-4 31 0 15,-7 19 0-15,-7 32 13 16,-6 0-11-16,-5 11 8 0,-5 3-5 16,2-12-5-16,0 4-1 15,3-10 1-15,1-17-50 16,-1-21-79-16,-3-25-127 15,-8-42-101-15,0-26-396 16,0-12-726-16</inkml:trace>
  <inkml:trace contextRef="#ctx0" brushRef="#br0" timeOffset="81595.03">2422 7624 2177 0,'0'0'614'0,"0"0"-385"16,0 0-36-1,0 0-2-15,0 0-8 0,55 112-118 16,-33-56-20-16,-4-2-28 16,-2-1-16-16,-5-13 4 15,-4-11-5-15,-1-12-15 16,-1-16-7-16,3-1 16 16,6-25 6-16,7-19 0 15,2-9 1-15,4-1 4 16,0 10 2-16,-4 16 16 15,-4 18 37-15,1 10-30 16,1 20 1-16,-2 26-22 16,4 16-9-16,-5 13-63 15,-7 35-189-15,-5-18-468 0,-6-12-400 0</inkml:trace>
  <inkml:trace contextRef="#ctx0" brushRef="#br0" timeOffset="81889.34">1207 9256 2271 0,'0'0'943'16,"0"0"-783"-16,0 0 110 0,0 0-67 15,0 0-130-15,205-44-43 16,-20 0 8-16,29-10-38 15,4-3 8-15,-18 6-8 0,-34 6 0 16,-39 11 2-16,-36 10-2 16,-33 8 0-16,-24 6 1 15,-10 2 10 1,-6 2-8-16,-5 2 42 0,-10 2-7 0,-3 2-38 16,0 0 0-16,0 0-99 15,0 0-386-15,0 0-791 0</inkml:trace>
  <inkml:trace contextRef="#ctx0" brushRef="#br0" timeOffset="84189.97">22454 4947 2065 0,'0'0'394'16,"0"0"-224"-16,0 0 166 16,0 0-37-16,0 0-110 15,0 0-135-15,0 0-24 16,-112 104-24-16,45 22 36 15,-12 53 39-15,0 17-17 16,21-3 4-16,35-19 4 0,23-29-35 16,37-11 10-1,39-10-29-15,24-15-6 0,13-23 16 16,-15-26-28-16,-19-24 0 16,-31-18-4-16,-17-6 2 15,-4-4 2-15,-11-2-27 16,-11-2 4-16,-5-4 22 15,-27 0-50-15,-36-24-215 16,8-6-531-16,8-4-1063 0</inkml:trace>
  <inkml:trace contextRef="#ctx0" brushRef="#br0" timeOffset="85165.4">23314 5486 2521 0,'0'0'601'0,"0"0"-477"15,0 0-15-15,0 0-77 16,-13 138 10-16,11-59-26 16,-3 1-1-16,0-6 2 15,1-10-17-15,0-14 0 16,2-15 0-16,-1-13 33 0,3-16 28 15,0-6 31 1,0-17 50-16,0-25-49 0,0-16-75 16,0-30-12-16,-2-34 5 15,2-26-5-15,0 13 19 16,0 31-8-16,13 44 5 16,8 34 2-16,10 1-23 15,9 9-1-15,13 7-1 16,5 9-4-16,0 11-2 15,-7 23 7-15,-10 11-18 16,-18 5-9-16,-20 8-24 16,-3 4 6-16,-42 2 19 0,-21-2 4 15,-10-1 21-15,-5-11-6 16,9-13 7-16,13-8 3 16,18-11-3-16,16-6-1 15,15-6 1-15,7-4-15 16,0 2 6-16,9 2 0 15,13 4 9-15,10 4 12 16,3 4-12-16,7 2 2 16,5 4-2-16,5 0 1 15,1-2 12-15,5 0-12 16,2-5-1-16,-2-6 0 16,-2-7-21-16,-8-4-21 15,-3 0 1-15,-7-10 28 0,-5-12 12 16,-6-2 2-16,-4-6-1 15,-8 0 13-15,-3 0-12 16,-10 2 14-16,-2 4 0 16,0 10-14-16,-18 8 40 15,-11 6-10-15,-5 4-20 16,1 22-1-16,6 8-9 16,14 4 9-16,13 2-3 15,7-4-6-15,37-6 0 0,21-13-1 16,31-17-1-1,2 0-20-15,4-29-48 0,1-13 23 16,-23-10 8-16,-2-14 35 16,-13-26 3-1,-26 2 8-15,-14-7 17 0,-18 3 32 16,-7 22 5-16,-3 3 17 16,-15 23-8-16,3 18-17 15,1 20 7-15,6 8-61 16,3 40 0-16,5 49 0 15,0 45 0-15,11 17 0 16,12 1 0-16,3-14 0 0,-5-24 0 16,-4-17 0-16,-3-21 0 15,-10-18 0-15,-1-8 0 16,-3 4 0-16,0 3 0 16,0-5-3-16,-9-14-59 15,-11-16-77-15,-1-16-109 16,-10-26-96-16,6-19-582 15,8-8-255-15</inkml:trace>
  <inkml:trace contextRef="#ctx0" brushRef="#br0" timeOffset="85669.76">24571 6050 1861 0,'0'0'921'16,"0"0"-429"-16,0 0-173 16,15-103-83-1,20 72-148-15,19-6-56 0,15 1-7 16,9-2-24-1,3 2 9-15,-8-2-10 0,-10 2 0 16,-16 4-10-16,-19 0 2 16,-16 5 8-16,-12 5 7 15,-3 4-6-15,-26 8 11 16,-6 10-12-16,-8 0-6 16,1 27-3-16,4 12 7 0,14 14 2 15,13 3-3 1,11 0 12-16,13-6-10 0,27-10 1 31,9-14 0-31,9-11-9 0,2-15 9 0,-5 0 0 31,-5-21 17-31,-8-9-16 0,-6-8 11 0,-10 0 17 16,-4 2-10-16,-3 4 33 16,-8 8-52-16,-3 12 0 15,2 8 0-15,-2 4 0 0,8 10 0 16,4 17 0-1,2 12 0-15,3 3 0 16,-3 0-18-16,-8-4-32 0,-6-10 28 16,-3-6-5-16,-3-10 19 15,-2-8 13-15,2-4-5 16,5-2 45-16,6-22-8 16,14-16-29-16,13-14-8 15,16-12-6-15,13-8-29 16,18-12-157-16,-16 17-418 15,-20 19-793 1</inkml:trace>
  <inkml:trace contextRef="#ctx0" brushRef="#br0" timeOffset="86433.53">26580 5031 2451 0,'0'0'674'15,"0"0"-350"-15,0 0 19 16,0 0-142-16,0 0-159 0,0 0-42 16,-8 138 61-16,8 15-61 15,0 13 0-15,6-23 0 16,15-41 0-16,2-48 0 15,8-16 0-15,12-8 0 16,9-8-26-16,5-16-26 16,1-8 2-1,-4-38 11-15,-12-20 29 0,-9-30 2 16,-15-28 9-16,-9 3-1 16,-7 15 19-16,-2 24-2 15,0 32 37-15,-2 12 12 16,-2 15-38-16,1 17-28 15,3 46 0-15,0 48 0 0,17 31 0 16,6-5 0-16,0-23 0 16,-3-35 0-16,-7-30 0 15,1-4 0-15,-1-4 0 16,-2-4-9-16,-2-16 8 16,0-4 1-16,0-10 10 15,5-20-10-15,3-10 0 16,3-4 0-16,1 2 0 15,-2 6 0-15,-3 11 0 16,-1 17 0-16,4 8 0 16,1 18 0-16,6 21 0 0,5 5 0 15,2 0 0-15,6-2 0 16,-4-6 0-16,1-12 0 16,-5-10 0-1,-2-12 0-15,-4-2 0 0,-3-10 0 16,-2-18 0-16,-2-8 0 15,-5-10 0-15,-7-8 0 16,-6-9 0-16,0 1 0 16,-2 8 0-16,-15 14 0 15,-6 20 0-15,1 20 0 0,3 4 0 16,5 32 0-16,11 14 0 16,3 4 0-16,23 0 0 15,19-8 0-15,14-11 0 16,4-15-33-16,0-12-93 15,-6-8-182 1,-19-30-157-16,-14-10-119 0,-21-7-240 0</inkml:trace>
  <inkml:trace contextRef="#ctx0" brushRef="#br0" timeOffset="86591.6">26420 5248 2751 0,'0'0'641'16,"0"0"-329"-16,0 0-82 0,169-21-115 16,-28 10-115-16,10-7-7 15,-35-1-335-15,-36 1-1248 0</inkml:trace>
  <inkml:trace contextRef="#ctx0" brushRef="#br0" timeOffset="87459.48">29236 5560 2215 0,'0'0'505'0,"0"0"-10"16,0-102-121-16,-27 52-162 0,-15 4-107 16,-14 6-66-16,-8 11 4 15,-9 15-17-15,-2 14-26 16,4 14 9-16,9 31-9 16,13 11-4-16,21 6 2 15,16 2-10-15,12-7 2 16,20-10-4-16,20-14-3 15,9-15 16-15,2-16-3 16,1-2 4-16,-5-24 29 0,-9-12 2 16,-9-7 46-16,-10-3-77 15,-5 4 0-15,-10 8 0 16,-2 8 0-16,1 14 0 16,-3 12 0-16,4 12 0 15,2 46 0-15,8 42 0 16,3 43 0-16,4 19 0 15,-1-1 0-15,-2-13 0 16,-2-22 0-16,-8-21 0 16,-1-25 0-16,-7-24 0 15,0-14 0-15,0-4 0 16,-15-2 0-16,-8-8 0 16,-6-17 0-16,-2-11 0 0,-5-15 0 15,1-29 0-15,6-20 0 16,6-34 0-16,21-41 0 15,11-35 0-15,40-2 0 16,7 29 0-16,-2 45 0 16,-17 45 0-16,-3 16 0 15,3-2 0-15,5 7 0 16,4 4 0-16,-7 18 0 16,-1 12 0-16,3 2 0 15,-1 24 0-15,-3 12 0 0,-3 7 0 16,-8 4 0-1,-7 0 0-15,-13-7 0 0,-6-6 0 16,0-8 0-16,0-10 0 16,-6-8 0-16,-3-8 0 15,2 0 0-15,2-22 0 16,5-12 0-16,0-10 0 16,12-9 0-16,12-5 0 15,5 4 0-15,4 8 0 16,-4 14 0-16,-2 14 0 15,-2 14-9-15,-5 4-117 0,2 12-152 16,0 14-204 0,22 14-212-16,-3-8 19 15,-1-3-351-15</inkml:trace>
  <inkml:trace contextRef="#ctx0" brushRef="#br0" timeOffset="88554.88">30154 5657 631 0,'0'0'1045'15,"0"0"-509"-15,0 0-25 16,0 0-139-16,33-107-95 15,-33 75-101-15,0 4-31 16,-13 6-53-16,-5 6-37 16,-6 14-1-16,-8 2-49 15,-1 22-4-15,0 18 4 16,4 8 1-16,11 5-1 0,11-3-5 16,7-9-4-16,5-8-2 15,19-13-14-15,5-12 11 16,2-8 3-1,-4 0 12-15,-4-20 3 0,-3-8 2 16,-9-3-10-16,-5 2 26 16,-4 4-26-16,-2 6 14 15,0 8 14-15,0 8-29 16,5 3 0-16,2 0-26 16,8 14 4-16,8 0 22 15,6 0-30-15,6-9-11 0,3-5-20 16,0-4-2-16,-4-24 42 15,-8-12 21 1,-4-8 1-16,-3-10 18 16,-9-4-1-16,-1-6 8 15,-5 0 28-15,-4 0-15 16,0 9 25-16,0 17 2 16,-2 18 2-16,-4 22-33 0,-3 10-35 15,3 56 0-15,3 53 0 16,3 49 0-16,9 18 0 15,18-3 0-15,2-23 0 16,-4-33 0-16,-10-27 0 16,-9-28-48-16,-6-24-54 15,0-18-122-15,-4-3-1 16,-16-11 22-16,-6-13 45 16,-6-5-18-16,3-38-130 15,3-16-34-15,10-32 0 16,16-33 16-16,16-33-21 15,21 8 26-15,5 27 319 16,-8 41 269-16,-10 40 282 0,1 2-37 16,2 8-148-16,0 10-4 15,0 16-149-15,-2 4-105 16,2 24-21-16,-2 16-18 16,-7 12-57-16,-7 7-12 15,-11-1-14-15,0-2-46 16,-17-8 0-16,-18-8 3 15,-2-8 15-15,-3-10 35 16,9-10 5-16,13-8 2 16,15-4 49-16,3-4 8 15,36-24-33-15,20-14-24 0,13-14-6 16,20-28-18 0,10-33-39-16,-20 3-21 0,-21 10 36 15,-26 13 48-15,-28 31 12 16,-4 2 72-16,0 6 60 15,-15 24-12-15,-10 20-24 16,-2 8-77-16,0 36-25 16,3 20 0-16,6 14 8 15,7 9-13-15,11 2 3 16,0-2-4-16,18-9-50 16,11-14-29-16,4-13-17 15,1-20 18-15,-5-19 34 0,-5-4 44 16,-1-16 2-16,-6-18 31 15,-1-2 10-15,-3 0 20 16,-4 10 11-16,-2 12 14 16,-2 14-26-16,-1 4-62 15,4 34-1-15,3 12 0 16,10 8-3-16,3 0 3 16,10-8 1-16,3-13 0 15,11-15 1-15,0-14 5 16,6-8 6-16,-3-10 2 15,-2-20-14-15,-8-4-32 0,-41-13-128 16,0 10-443-16,-25 10-1154 0</inkml:trace>
  <inkml:trace contextRef="#ctx0" brushRef="#br0" timeOffset="89361.04">23833 7095 1594 0,'0'0'900'0,"0"0"-517"16,0 0 80-16,0 0-221 0,-116-99-98 15,91 133-86-15,-4 28-50 16,-2 18 20-16,8 13-4 15,6-1-23-15,15-10 23 16,2-14-24-16,21-18 0 16,12-19-6-16,9-26 12 15,5-5-6-15,-5-37 0 16,-4-22 1-16,-13-29 13 16,-23-32-14-16,-2 3 0 15,-25 15 10-15,-15 22-4 16,-4 38 7-16,-5 14 1 15,-3 18-5-15,6 12-6 16,12 42-3-16,16 20-20 0,18 8 20 16,14-1-89-16,39-12-142 15,23-18-134-15,42-39-198 16,-15-2-21-16,-18-25-536 0</inkml:trace>
  <inkml:trace contextRef="#ctx0" brushRef="#br0" timeOffset="89565.95">24149 6707 117 0,'0'0'1653'16,"0"0"-1038"-16,0 0-65 0,0 0-334 16,0 0-44-16,-33 175 36 15,27-9 13-15,3 23-38 16,3 1-22-16,0-15-161 16,3-27 0-16,12-10 0 15,1-25 0-15,-3-29 0 16,-6-24 0-16,-3-18-27 15,-4-6-260-15,-9-24-274 16,-15-5-281-16,-7-11-726 0</inkml:trace>
  <inkml:trace contextRef="#ctx0" brushRef="#br0" timeOffset="89692.18">23911 7708 2172 0,'0'0'821'0,"0"0"-547"16,0 0-106-16,159-52-123 15,-15 20-45-15,21-10-6 16,-31 10-306-16,-34 2-618 0</inkml:trace>
  <inkml:trace contextRef="#ctx0" brushRef="#br0" timeOffset="89933.77">25199 6760 2212 0,'0'0'806'0,"0"0"-330"15,0 0-24-15,0 0-302 0,0 0-150 16,0 0 0-16,-109 124 0 16,109 46 0-16,0 23 0 15,11-1 0-15,18-16 0 32,2-29 0-32,-4-10 0 0,-4-33 0 0,-11-28 0 15,-7-26 0-15,-5-18-99 16,-7-16-423-16,-13-6-283 15,-5-10-306-15</inkml:trace>
  <inkml:trace contextRef="#ctx0" brushRef="#br0" timeOffset="90958.72">25092 7341 1460 0,'0'0'772'0,"0"0"-259"16,0-114 46-16,7 84-220 15,20 11-186-15,10 13-105 16,11 6-18-16,4 10-18 15,-2 19 1 1,-8 5-13-16,-11 2-7 0,-17 0-81 16,-14 0-65-16,-16-4 25 15,-26-2 70-15,-12-4 38 16,0-6 20-16,8-4 27 16,13-8 66-16,12-4 15 0,21-4-36 15,0 0 9 1,31-10-33-1,23-14-34-15,15-10 4 0,14-8-17 0,6-8 7 16,-5-6 5-16,-8-4-13 16,-20 1-1-16,-20 7 1 15,-21 6 6-15,-15 12 22 16,0 10-5-16,-15 10 5 31,-12 12-28-31,0 2-6 0,0 14-3 0,5 14 3 16,6 4-4-16,14 0 8 15,2-3-2 1,11-4-3-16,24-7 6 16,13-6-10-16,5-3 10 15,5-8 0-15,1 2-1 16,-9-2 2-16,-5 3 0 16,-9 6 1-16,-12 7 1 15,-8 3-2-15,-12 8 0 16,-4 2 1-16,0 6-1 15,-7 0 16-15,-3-4-16 0,0-4 0 16,8-8 4 0,2-6-4-16,0-5-8 0,20-9 8 15,11 0 0 1,7-7 9-16,7-15-9 0,1-6 0 16,2-10 5-16,-4-6-4 15,-7-10-1-15,-8-6 6 16,-6 0-6-16,-14 2 18 15,-9 11-16-15,0 15 26 16,-13 20 31-16,-16 12-59 16,0 20 0-16,0 29 0 15,4 13 0-15,14 6 0 0,11 0 0 16,9-8 0-16,26-10 0 16,17-14-15-16,6-14 4 15,4-16-14-15,-4-6-8 16,-7-10 32-16,-8-18-11 15,-12-8 12-15,-6-4 15 16,-8-6-15-16,-3 2 15 16,-5 2-7-16,-3 10-2 15,-4 14 30-15,0 15-19 16,-2 3-17-16,2 28 0 16,1 15 0-16,4 7 0 15,2 0 0-15,1-2-11 16,4-8 5-16,2-10-36 0,0-12 11 15,5-12 23-15,4-6 4 16,8-8 4-16,6-20 0 16,3-10 6-16,7-8 4 15,2-6 2-15,0-2 9 16,-4 6 15-16,-4 12-19 16,-8 15-17-16,-6 16 0 15,-6 5 0-15,-6 26 0 16,-1 11 0-16,-5 12 0 15,-3 1 0-15,0-2 0 16,-2-8 0-16,-3-8 0 16,-3-14-102-16,0-12-92 0,0-12-70 15,0-18-427-15,-3-6-239 16</inkml:trace>
  <inkml:trace contextRef="#ctx0" brushRef="#br0" timeOffset="91100.37">27378 6836 2585 0,'0'0'767'16,"0"0"-420"-16,0 0-104 16,0 0-158-16,0 0-85 0,0 0-283 15,0 0-1027-15</inkml:trace>
  <inkml:trace contextRef="#ctx0" brushRef="#br0" timeOffset="91769.7">27860 7095 1505 0,'0'0'1282'16,"0"0"-832"-16,0 0-134 0,0 0-74 16,0 0-145-1,0 0-80-15,0 0-8 0,-97 132 23 16,82-66-31-16,6-2 9 15,9-8-10-15,2-12-19 16,25-13 2-16,11-17-34 16,4-14 21-16,-1-5 30 15,-6-25-3-15,-10-12 3 16,-14-8 17-16,-9-8 4 16,-2-6 40-16,0-3-11 15,-9 1-11-15,0 12 28 16,6 10-67-16,3 16 0 15,0 12 0-15,19 12 0 0,10 4 0 16,8 12 0 0,5 22 0-16,1 10 0 0,-5 10 0 15,-11 5 0-15,-10 1 0 16,-7-4 0-16,-10-6 0 16,0-12 0-16,0-10 0 15,0-10 0-15,6-12 0 16,15-6 0-16,10-6 0 15,6-22 0-15,7-10 0 16,2-6 0 0,-7-4 0-16,-5 4 0 0,-12 9 0 15,-9 13 0-15,-5 17 0 0,-4 5 0 16,0 14 0-16,1 18 0 16,3 6 0-16,6-2 0 15,1-4 0-15,8-8 0 16,2-12-30-16,1-10 3 15,2-2 26-15,5-20 1 16,0-14 6-16,2-10 46 16,3-7-52-16,4-4 0 15,1 2 0-15,-1 9 0 16,-4 16 0-16,0 20 0 16,-4 8 0-16,3 61-33 0,-10 1-433 15,0 2-746-15</inkml:trace>
  <inkml:trace contextRef="#ctx0" brushRef="#br0" timeOffset="92529.03">30077 6764 1927 0,'0'0'618'0,"0"0"-94"15,0 0-184-15,17-109-64 16,-40 107-132-16,-21 2-106 16,-12 28-20-16,-4 16-12 15,0 9-5-15,11 3-2 16,14-2-2-16,19-2 3 16,16-4 9-16,11-8-9 15,32-6 18-15,9-6-18 16,6-4 1-16,-4-3-1 0,-9-3-3 15,-11 1-3-15,-15 4 4 16,-12-1-4 0,-7 1 0-16,0 4 2 0,-20-3-19 15,-15-2-19-15,-11-4-21 16,-6-4 21-16,-6-8 9 16,2-6 5-1,11 0 28-15,16-4 9 0,16-16 12 0,13-6 15 16,18-10-36-1,26-8-6-15,18-6-1 0,15-3-13 16,0-1-25-16,4 0-46 16,-6 2 8-16,-10 2 38 15,-14 4 23 1,-13 2 22-16,-11 0 28 16,-12 1 47-16,-8-1 14 0,-7 2-23 15,0-2-14-15,0 4 8 16,-16 6-22-16,-1 10 16 15,-1 10 24-15,-1 14-29 16,2 8-19-16,-1 34-28 16,3 20 13-16,6 18-3 0,9 9-12 15,0 5-1-15,5-4 1 16,14-6-20 0,1-13-14-16,3-17-19 15,-8-17 26-15,-1-15 21 0,-3-13-15 16,-3-9 21-16,6-2 20 15,6-23-19-15,4-7 14 16,10-5-14-16,1-3-1 16,2 4 5-16,-6 9-4 15,-10 13-1-15,-5 14 0 16,-7 0-5-16,-5 26 4 0,-1 10 1 16,1 4-1-1,6 3-20-15,0-6-189 0,15-10-91 16,-5-11-368-16,0-14-223 0</inkml:trace>
  <inkml:trace contextRef="#ctx0" brushRef="#br0" timeOffset="92660.86">30881 6825 1850 0,'0'0'279'31,"0"0"-193"-31,0 0-86 0,129 33-196 0</inkml:trace>
  <inkml:trace contextRef="#ctx0" brushRef="#br0" timeOffset="93203.15">31397 7016 1661 0,'0'0'876'15,"0"0"-413"-15,0 0-229 16,0 0-40-16,0 0-57 15,0 0-103-15,-125-82-1 0,85 84-32 16,-8 26 10-16,-4 14 17 16,3 12-22-16,7 4 6 15,13-1-12-15,18-10-22 16,11-12-33-16,13-15-1 16,23-16 47-16,11-4 8 15,-1-26 0-15,1-18 1 16,-7-14 12-16,-6-9-6 15,-8-9 20-15,-3-6-10 0,-6-6-2 16,-1-3 4-16,-3 5-18 16,-3 12 16-16,-8 24 49 15,-2 30 19-15,0 20-75 16,-12 44-9-16,-1 50 0 16,7 33 15-16,6-3-15 15,0-22 0-15,19-34-6 16,6-22-69-16,4-2-25 0,9-5-13 15,2-9 41 1,0-18 30-16,-2-12 24 16,-3-10 18-16,-1-25 2 0,-5-6-2 15,-4-12 15-15,-3-5-14 16,-9-2-1-16,-7 4 12 16,-6 8-12-16,0 18 42 15,-19 18 8-15,-12 12-49 16,-5 18 3-16,3 24-4 15,11 10-6-15,13 4 5 16,9 0-29-16,21-4-59 16,56-10-179-16,-6-11-361 15,-5-17-279-15</inkml:trace>
  <inkml:trace contextRef="#ctx0" brushRef="#br0" timeOffset="93462.05">31976 6152 1335 0,'0'0'1441'15,"0"0"-1158"-15,0 0-50 16,0 0-91-16,0 0 65 16,133 132-78-16,-71-13-75 0,-7 31-3 15,-19 12 3 1,-27-7-44-16,-9-17-9 0,-29-33 14 15,-4-23-14 1,-1-20-1-16,-3-14 0 0,-13 4-39 16,1-2-30-16,-4 2-102 15,14-19-160-15,24-19-657 16</inkml:trace>
  <inkml:trace contextRef="#ctx0" brushRef="#br0" timeOffset="93603.21">32734 7305 2524 0,'0'0'264'0,"0"0"-110"15,0 0-154-15,0 0-162 0</inkml:trace>
  <inkml:trace contextRef="#ctx0" brushRef="#br0" timeOffset="94789.96">5042 8747 1883 0,'0'0'960'16,"0"0"-712"-16,0 0 221 15,0 0-192-15,0 0-92 16,0 0-111-16,-12-101-74 15,64 93 0-15,33 1 0 16,46-2 0-16,41 0 0 0,7 0 0 16,-27 3 0-1,-49 0 0-15,-54 4-119 0,-25 0-202 16,-15 2-58-16,-9 0-149 16,-22 0 288-16,-34 0-2 15,-12 4 189-15,-4 0 53 16,9-2 247-16,17-2 112 15,17 0-37-15,15 0-20 16,8 0-62-16,6 0-67 16,0 4-98-16,0 14-41 0,0 15 56 15,8 13-50 1,0 16-40-16,-2 12 0 16,-2 8 0-16,-1 7 0 0,-3-3 0 15,4 0 0 1,0-6 0-16,4-8-35 0,7 6-254 15,1-18-306-15,-1-17-438 0</inkml:trace>
  <inkml:trace contextRef="#ctx0" brushRef="#br0" timeOffset="94994.33">6686 9071 1903 0,'0'0'1118'0,"0"0"-560"0,0 0-294 16,0 0-126-16,116-100-121 15,-54 82-17 1,1 6-216-16,-1 12-284 0,-16 0-314 16,-23 4-819-16</inkml:trace>
  <inkml:trace contextRef="#ctx0" brushRef="#br0" timeOffset="95136.81">6694 9236 1778 0,'0'0'717'16,"0"0"-221"-16,0 0-202 0,0 0-50 15,0 0-132-15,114 4-41 16,-33-10-71-16,48-20-57 16,-15 4-522-16,-16-4-1282 0</inkml:trace>
  <inkml:trace contextRef="#ctx0" brushRef="#br0" timeOffset="95770.11">8571 8300 2039 0,'0'0'617'15,"0"0"-277"-15,0 0 12 0,0 0-84 16,0 0-140 0,-154-62-97-16,89 66-22 15,-4 15 0-15,5 8-13 16,8 0 4-16,16-2-12 0,16-4 12 0,13-2-21 15,11-5-1-15,0 2 21 16,17 0-8-16,14 6 9 16,7 4 5-16,5 8-4 31,-3 8-2-31,-5 10-2 16,-8 6-1-16,-13 7-2 15,-14-1-20-15,0 0 11 16,-37-6 3-16,-15-6 9 0,-11-9-6 15,-7-11 9-15,6-13 0 16,8-8 15-16,18-11 33 16,17 0 27-16,11-3-9 15,10-9 9-15,10 2-41 16,18 2-34-16,11 8-4 16,3 0 2-16,-1 30 4 15,0 19 4-15,-10 17-6 16,-6 28 0-16,-12-1 5 0,-6 3-5 15,-3 0 0-15,-4-18-1 16,7 2-7-16,4-10 7 16,7-15-9-16,14-17 1 15,10-17-11-15,13-16-37 16,14-5-25-16,36-55-82 16,-18-3-200-16,-13-6-691 0</inkml:trace>
  <inkml:trace contextRef="#ctx0" brushRef="#br0" timeOffset="96203.07">9077 8624 2051 0,'0'0'686'0,"0"0"-173"16,0 0-181-16,0 0-68 15,0 0-133-15,0 0-112 16,0 0-17-16,-56 105 10 15,56-15 7-15,-4 8 4 16,-6 0-23-16,-1-2 8 16,1-9-8-16,-2-15-26 0,7-18-32 31,1-15-23-31,4-21 10 0,0-17 28 0,2-1 32 16,17-26 11-16,5-14 11 15,7-10-10-15,5-2 7 16,2 4 4-16,-1 6 1 15,3 11 20-15,-1 13-18 16,-2 17-13-16,-1 1-2 16,-1 22-10-16,-4 18 1 15,-8 8 3-15,-8 6 5 16,-12 0 1-16,-3-4 1 0,-22-6-1 31,-26-8 11-31,-16-8-10 16,-11-10 15-16,-8-10 7 15,8-5 2-15,12-3 2 16,22-4-27-16,41-28-77 16,0 3-410-16,36 1-922 0</inkml:trace>
  <inkml:trace contextRef="#ctx0" brushRef="#br0" timeOffset="96363.93">9671 9367 1842 0,'0'0'734'16,"0"0"-273"-16,0 0 0 16,0 0-202-16,-80 140-58 15,51-90-133-15,3 4-52 16,3-4-16-16,10 4-130 16,6-13-422-16,7-19-723 0</inkml:trace>
  <inkml:trace contextRef="#ctx0" brushRef="#br0" timeOffset="96662.74">10675 8835 1733 0,'0'0'1176'0,"0"0"-667"15,0 0-339-15,0 0-31 0,-159-46-26 16,106 68-80-16,-3 22-11 16,0 12-16-16,4 8-5 15,10 3 21-15,16-8-21 16,17-2 15-16,9-13 16 16,29-8-17-16,29-14 3 15,22-10-18-15,15-10-6 16,4-2-56-16,18-22-149 15,-25-4-270-15,-25-2-423 0</inkml:trace>
  <inkml:trace contextRef="#ctx0" brushRef="#br0" timeOffset="96865.76">11138 9264 1982 0,'0'0'674'0,"0"0"-205"15,0 0-162-15,-45 118-62 16,28-74-94-16,-4 1-95 16,3-3-43-16,-6 0-13 15,4-12-256-15,4-12-615 0</inkml:trace>
  <inkml:trace contextRef="#ctx0" brushRef="#br0" timeOffset="97197.22">11695 9017 1262 0,'0'0'929'16,"0"0"-646"-16,0 0-120 15,133-44 39-15,-79 26-89 16,-3-4-74-16,-6-4-10 0,-10-4-22 15,-10-8 63 1,-14-4-13-16,-11 0-21 0,-3 0 24 16,-28 10 39-16,-11 11 1 15,-11 21-20-15,-8 3-43 16,-1 33 19-16,4 14 8 16,10 10 10-16,13 0 2 15,18 0-34-15,17-4 9 16,0-3 11-16,29-9-41 15,11-7 9 1,11-8-30-16,7-11 0 0,26-12-120 0,-16-6-254 16,-10 0-553-16</inkml:trace>
  <inkml:trace contextRef="#ctx0" brushRef="#br0" timeOffset="97401.53">12490 9154 1532 0,'0'0'671'0,"0"0"-199"0,0 0-148 15,0 0-53-15,-22 130-92 16,-3-88-110-16,-6 0-54 16,-2 0-15-16,-21 11-171 15,8-15-346-15,5-6-429 0</inkml:trace>
  <inkml:trace contextRef="#ctx0" brushRef="#br0" timeOffset="98830.87">13179 8711 1532 0,'0'0'792'0,"0"0"-302"0,0 0-139 16,0 0 16-16,0 0-148 15,0 0-87-15,51-107-81 16,-15 71-22-16,8-4-7 16,5-4-22-16,0-6 22 15,-4-2-13 1,-12-6-9-16,-13-3 21 0,-17 1-21 16,-3 6 7-16,-25 10 14 15,-15 12-19-15,-9 18-4 16,-1 14 2-16,2 0-3 15,3 30-7-15,9 16 4 16,9 12 6-16,14 31 14 31,13 27-13-31,0 30 16 0,13-8-17 16,3-25 6-16,-3-35-12 16,-6-26 6-16,-2 2 0 15,-1-1-1-15,-1-3 9 16,-3-21-5-16,0-14-3 15,0-13 0-15,0-2 8 16,0-27-8-16,4-13 0 16,7-11 0-16,7-12 0 15,9-5 0-15,6 4 0 16,7 6 0-16,3 16 0 16,-1 17 0-16,-2 17 0 15,1 8 0-15,-6 26 0 16,-2 17 0-16,-1 13 0 0,-6 4-53 15,-6 4-86-15,-2-3-92 16,-1 7-126-16,-3-18-408 16,-1-12-338-16</inkml:trace>
  <inkml:trace contextRef="#ctx0" brushRef="#br0" timeOffset="99003.4">14130 9068 1650 0,'0'0'701'0,"0"0"-419"15,0 0 31-15,0 0 5 16,0 0-109-16,0 0-117 16,-41 104-55-16,22-74-26 15,-4-4-11-15,-6-2-171 16,7-10-420-16,7-8-395 0</inkml:trace>
  <inkml:trace contextRef="#ctx0" brushRef="#br0" timeOffset="99260.2">14794 8570 2096 0,'0'0'883'16,"0"0"-389"-16,0 0-180 15,0 0-140-15,0 0-111 16,0 0 9-16,0 126-72 15,0-61 0-15,5-1 0 16,3-8 0-16,3-12 0 16,5-12 0-16,4-14 0 15,9-14-14-15,8-4-70 16,8-14-69-16,18-50-94 0,-12 2-455 16,-9-4-750-16</inkml:trace>
  <inkml:trace contextRef="#ctx0" brushRef="#br0" timeOffset="99398.75">14924 8077 2345 0,'0'0'660'0,"0"0"-368"16,0 0-43-16,0 0-104 16,0 0-145-16,0 0-264 15,0 0-919-15</inkml:trace>
  <inkml:trace contextRef="#ctx0" brushRef="#br0" timeOffset="99925.32">15705 8123 2599 0,'0'0'572'0,"0"0"-449"16,0 0 82-16,114-62-45 16,-85 62-101-16,0 0-46 15,-5 20 0-15,-6 16-12 16,-7 16 9-16,-11 14-10 16,0 10 9-16,-19 7 0 15,-15 1-8-15,-4 0-1 16,6-8 8-16,8-6-8 15,17-11 14-15,7-11-14 16,21-12 0-16,23-8 0 0,14-8-7 16,6-6-11-16,-4-6-45 15,-6 0-5-15,-14 2 37 16,-17 6 10-16,-21 8 18 16,-2 10 3-16,-34 13 1 15,-8 7 47-15,-5 1 18 16,5 4 5-1,11-3-11-15,17-2-29 16,14 0-11-16,12-3-4 16,26-4-16-16,8-2 0 15,1-3-10-15,-9-2-1 16,-14-2 4-16,-19 0-5 16,-5-4 12-16,-36-4 5 0,-20-2-4 15,-8-3-1-15,-1-7 6 16,12-6-6-16,31-12-1 15,15-15-248-15,9-14-743 0</inkml:trace>
  <inkml:trace contextRef="#ctx0" brushRef="#br0" timeOffset="100098.75">17185 9372 2657 0,'0'0'786'0,"0"0"-449"15,0 0-115-15,0 0-128 16,0 0-94-16,0 0-360 16,0 0-2177-16</inkml:trace>
  <inkml:trace contextRef="#ctx0" brushRef="#br0" timeOffset="102728.84">3382 10660 1906 0,'0'0'824'0,"0"0"-609"16,0 0 29-16,0 0 2 15,0 0-150-15,0 0-75 16,0-10-21-16,0 10-9 16,0 0 8-16,0 0-7 15,0 0 8-15,0 0 5 16,0 0 4-16,0 0 1 16,0-2 26-16,-4-6 5 15,-4-4-10-15,-3-1-20 16,-9 2-1-16,-6 0 50 15,-15 8-19-15,-11 3-23 16,-18 2 25-16,-12 25-41 16,-7 12 14-16,-1 9-16 0,10 4 1 15,15-2-1-15,23-4 0 16,18-8-1-16,19-9 1 16,5-6 0-16,23-6 12 15,23-6-11-15,14 0 10 16,9-4 16-16,8 2-27 15,-2 3 0-15,-9 6-2 16,-7 6 5-16,-14 6-13 16,-14 8 4-1,-18 4-20-15,-13 2 26 0,-7 0-21 16,-28-2 21-16,-19-2 16 0,-13-8-15 16,-7-3 20-16,-1-11 13 15,2-8-1-15,5-9 30 16,18-1-39-16,9 0-6 15,17-9 12-15,12-1-30 16,10 2 0-16,2 4-3 16,0 2-107-16,16 2-145 15,26 4-302-15,-4 14-264 16,0 0-725-16</inkml:trace>
  <inkml:trace contextRef="#ctx0" brushRef="#br0" timeOffset="103168.83">3565 11307 1969 0,'0'0'738'16,"0"0"-259"-16,0 0-194 15,0 0-114-15,0 0-143 16,0 0-16-16,-14 112 24 15,12-49-36-15,2 5 8 0,0-4-8 16,0-6-14 0,0-13 4-16,6-15-65 0,4-15-27 15,-2-10 37-15,3-5 65 16,5-14 0-16,1-13 14 16,6-3-2-16,4-2 9 15,6 4-21-15,7 6 6 16,7 8-3-16,1 12-3 15,0 2-8-15,-8 14 7 16,-7 16-14-16,-10 8-6 16,-17 4-27-1,-6 3 26-15,-15-1 22 0,-25-4 10 0,-16-6 43 16,-10-6 46-16,-4-12 25 16,3-8 13-1,9-8-49-15,16 0-50 0,15-22-38 16,27-34-134-16,7 4-471 15,24-1-1312-15</inkml:trace>
  <inkml:trace contextRef="#ctx0" brushRef="#br0" timeOffset="103404.34">4861 10993 2720 0,'0'0'704'15,"0"0"-452"-15,0 0-125 16,0 0-50-16,119-32-77 16,-42 28-86-1,-10 1-405-15,-16 2-431 0</inkml:trace>
  <inkml:trace contextRef="#ctx0" brushRef="#br0" timeOffset="103530.43">4805 11323 2225 0,'0'0'597'0,"0"0"-362"0,0 0-25 16,0 0-67-16,146-5-75 15,-24-28-68-15,-18 3-587 16,-8-4-1132-16</inkml:trace>
  <inkml:trace contextRef="#ctx0" brushRef="#br0" timeOffset="104121.86">6231 10503 1905 0,'0'0'609'16,"0"0"-232"-16,0 0 0 15,0 0-50-15,0 0-98 16,0 0-97-16,0 0-67 0,-55-66-35 15,17 70-30-15,-7 14-3 0,-2 6-9 16,3 4-18-16,13 0 3 16,13-3 25-16,13-3-28 15,5-4-1-15,16 0 10 16,18 0-6-16,10 0 25 16,5 4 2-16,0 2 0 15,-2 6-2-15,-9 4 2 0,-9 4 0 16,-15 6-14-1,-14 0-13-15,0 5 14 0,-21-6-5 16,-14 1 18-16,-13-5 1 16,-2-9-1-16,-4-6 0 15,7-8 21-15,9-8-20 16,16-4 8-16,11-4-7 16,11 0 23-16,0 0-25 15,20 0-19-15,11 6 10 16,5 10 9-16,-1 10-11 15,-1 14 5-15,-10 10-3 16,-8 11 5-16,-9 7-5 16,-7 2 7-16,0 0 2 15,0-4 4-15,-5-10 4 0,5-10-13 16,0-14 5-16,27-14-21 16,49-18-162-1,-7-11-329-15,-3-15-365 0</inkml:trace>
  <inkml:trace contextRef="#ctx0" brushRef="#br0" timeOffset="104540.57">7085 11251 1659 0,'0'0'533'0,"0"0"-36"15,0 0-5-15,44-142-213 31,-44 94-36-31,0 4-95 0,-17 3-44 0,-15 11-4 16,-5 14-59-16,-11 16-41 16,-3 5 0-16,-6 35 0 15,3 15 0-15,7 12 0 16,13 3 0 0,22-4 0-16,12-12 0 15,8-12 0-15,32-17 0 0,12-19-12 0,6-6 12 16,0-23 1-16,-5-14 0 15,-8-8 9-15,-8-5-10 16,-10 2 0-16,-9 2 0 16,-7 10 0-16,-4 10 0 15,-5 14 0-15,-2 12 0 32,0 4 0-32,0 28 0 15,0 12 0-15,0 10 0 16,0 2 0-16,14 0-15 15,21 0-287-15,-2-13-444 16,-1-17-281-16</inkml:trace>
  <inkml:trace contextRef="#ctx0" brushRef="#br0" timeOffset="104688.31">7656 11273 2134 0,'0'0'718'0,"0"0"-467"16,0 0 50-16,0 0-52 15,0 0-84-15,-61 119-77 16,47-77-64-16,8 2-24 0,4 2-146 16,2-12-432-16,0-14-845 15</inkml:trace>
  <inkml:trace contextRef="#ctx0" brushRef="#br0" timeOffset="105072.1">8217 10692 2426 0,'0'0'734'16,"0"0"-409"-16,0 0-173 15,0 0-118-15,-12 102 31 16,8-34-44-16,2 6-14 16,-1 1-7-16,3-7-33 15,0-12-124-15,0-14-68 16,0-16-36-16,0-16 37 15,3-10 122-15,17-8 102 16,9-20 27-16,9-6 28 0,4-4 74 16,3 4-17-16,-1 7-37 15,-3 12-8-15,-10 11-20 16,-7 4-11 0,-11 18-13-16,-6 18-6 0,-7 6 16 15,0 6-24-15,-9 0-8 16,-13-5 1-16,-9-6-2 15,-9-5-20-15,-5-10 8 0,-6-9-80 16,-17-13-143 0,16-10-319-16,13-15-541 0</inkml:trace>
  <inkml:trace contextRef="#ctx0" brushRef="#br0" timeOffset="105528.26">8818 10592 1844 0,'0'0'604'16,"0"0"-147"-16,0 0-199 15,0 0-111-15,127-101-92 16,-80 95-55-16,-1 6 0 0,-7 2-1 16,-8 22 1-16,-12 8 6 15,-11 8 13-15,-8 9-18 16,-5 3 7-1,-19 4 21-15,-7 4 5 0,0-4 22 16,6-2-32-16,7-6-2 16,13-7-22-16,5-11 0 15,19-12-28-15,16-8 4 16,9-10 6-16,1 0-2 16,-5-10-14-16,-13-4 34 15,-12 0 8-15,-7 6 17 0,-8 5 55 16,0 3-8-16,-3 4-38 15,-11 19-11-15,6 11-2 16,3 6 7-16,5 4-4 16,5 2-24-16,17 2-1 15,6-3-10-15,1-1 11 16,-4-4 1 0,-4-2-1-16,-15-2 6 0,-6-2-6 15,-23-2-7-15,-48 4-39 16,-84 10-140-16,7-8-401 15,-12-3-615-15</inkml:trace>
  <inkml:trace contextRef="#ctx0" brushRef="#br0" timeOffset="106497.39">2996 12647 1437 0,'0'0'654'15,"0"0"-335"-15,0 0 66 16,0 0-114-16,0 0-96 16,0 0-55-16,0 0 10 15,-107-58-40-15,56 58-34 0,-7 0 13 16,-7 20-15-16,1 10 15 16,4 6-29-16,11 4-25 15,13 0 8-15,16-4-23 16,14-6-7-1,6-1 7-15,8-7-22 0,24-4 21 16,7 0 1-16,9 0 0 16,0 2-8-16,6 2 4 15,-3 6-32-15,-2 4 4 16,-11 4-16-16,-9 2 18 0,-20 2-6 16,-9-4 17-1,-14-2 19-15,-30-6 0 0,-14-2 14 16,-11-8 53-16,-5-8-1 15,5-6 8-15,11-4-5 16,14 0-20-16,15-7 2 16,13-5-51-16,16-2 0 15,14-11-118-15,19 7-444 16,5-1-690-16</inkml:trace>
  <inkml:trace contextRef="#ctx0" brushRef="#br0" timeOffset="107035.19">3905 13044 1625 0,'0'0'960'0,"0"0"-655"15,0 0 8-15,0 0-51 16,0 0-146-16,0 0-77 16,0 0-39-16,0 0-7 15,0 0 6-15,0 0-8 0,0 0 9 16,0 0 1-16,0-4 9 16,0-2 31-16,0-2-17 15,-11 0-8-15,-9 4 20 16,-11 4-16-16,-12 0 10 15,-5 18-29-15,-8 18 1 16,2 6 21-16,6 8-23 16,12 1 0-16,16-4 12 15,15-2-11-15,5-7 25 16,25-6-26-16,17-8 0 16,8-8 9-16,0-6-9 0,0-8-21 15,-6-2-76-15,3-2-155 16,-12-14-378-16,-10-2-462 0</inkml:trace>
  <inkml:trace contextRef="#ctx0" brushRef="#br0" timeOffset="107223.92">4689 13020 2167 0,'0'0'761'16,"0"0"-461"0,0 0-64-16,0 0-128 0,141-34-108 15,-76 26-109-15,-9 4-445 16,-15 0-433-16</inkml:trace>
  <inkml:trace contextRef="#ctx0" brushRef="#br0" timeOffset="107364.82">4816 13203 1513 0,'0'0'954'0,"0"0"-657"0,0 0-54 15,0 0-81-15,0 0-162 16,183-35-114-16,-102 13-899 0</inkml:trace>
  <inkml:trace contextRef="#ctx0" brushRef="#br0" timeOffset="107868.86">6227 12336 2711 0,'0'0'533'15,"0"0"-379"-15,0 0 19 16,0 0-67-16,0 0-93 15,0 0-13-15,-138 118-1 16,95-71-2-16,5-4 1 16,7-4 2-16,9-9-33 15,9-12 3-15,13-6-39 16,0-10 18-16,8-2-28 16,21 0 41-16,9 0 26 15,5 0-1-15,1 0-5 16,-1 8 2-16,-5 16-19 0,-5 14-2 15,-6 10-22-15,-14 8-83 16,-13 7-48 0,-2 1 14-16,-36-2 70 0,-16-6 74 15,-12-6 32-15,-5-8 17 16,4-12 120-16,9-8 29 16,13-9 43-16,20-9-41 15,14-3-23-15,11-1-32 16,0 0-37-16,7 0-76 15,13 6 3 1,5 10 6-16,2 12-15 0,-1 15 7 0,-2 9-1 16,1 6 5-16,0 2-5 15,4-6-64-15,11-10-85 16,42-24-232-16,-6-13-328 16,-2-7-799-16</inkml:trace>
  <inkml:trace contextRef="#ctx0" brushRef="#br0" timeOffset="108263.09">7196 12858 2060 0,'0'0'801'16,"0"0"-247"-16,0 0-248 0,-22-115-88 15,2 83-61-15,-2 4-157 16,-7 4 0-16,-8 12 0 15,-7 12 0-15,-7 4 0 16,-9 32 0-16,-1 18 0 16,6 12 0-16,15 5 0 15,16-5 0-15,21-6 0 16,6-12 0-16,37-16 0 16,13-18 0-1,10-14 0-15,1-8 0 0,1-24 0 0,-9-10 0 16,-12-4 0-16,-9-1 0 15,-10 6 0-15,-9 6 0 32,-7 9 0-32,-5 14 0 0,-4 12 0 0,0 0 0 15,0 28 0-15,0 14 0 16,7 11 0-16,1 3 0 16,19 12-81-16,-2-14-460 15,-1-16-558-15</inkml:trace>
  <inkml:trace contextRef="#ctx0" brushRef="#br0" timeOffset="108435.97">7827 13070 1692 0,'0'0'779'0,"0"0"-410"16,0 0-16-16,0 0 105 16,0 0-242-16,-45 106-96 15,29-60-94-15,1 1-26 16,-1 5-31-16,5-12-352 15,5-14-807 1</inkml:trace>
  <inkml:trace contextRef="#ctx0" brushRef="#br0" timeOffset="108702.77">8591 12665 1728 0,'0'0'990'0,"0"0"-400"16,0 0-307-16,0 0-82 16,-116-44-74-16,74 58-56 31,-5 26-62-31,-2 12 13 16,2 10 27-16,11 3-48 0,12-3 13 15,17-8-14-15,7-10-9 16,21-12 8-16,27-14-32 15,14-12-50-15,46-6-121 16,-17-22-360-16,-9-2-355 0</inkml:trace>
  <inkml:trace contextRef="#ctx0" brushRef="#br0" timeOffset="108859.93">8976 13004 2125 0,'0'0'576'0,"0"0"-316"0,0 0 213 15,0 0-179-15,0 0-134 16,-71 126-58-16,42-82-72 16,0 4-30-16,2-1-43 15,5 0-311-15,9-10-621 16,10-15-1219-16</inkml:trace>
  <inkml:trace contextRef="#ctx0" brushRef="#br0" timeOffset="109332.46">9921 12814 1994 0,'0'0'484'16,"0"0"-154"-16,0 0-1 15,0 0-67-15,33-127-88 16,-41 103-25-16,-24 8-35 15,-7 12-42-15,-13 4-41 16,-6 18-11-16,-4 24-10 16,-1 12 16-16,10 7-26 15,11 0 0-15,17-4 0 16,16-11-2-16,9-12-4 16,20-14-1-16,25-16-23 0,11-4 19 15,2-24-13-15,2-18 14 16,-7-14 10-16,-6-11 1 15,-7-6 24-15,-9-10-16 16,-9-3-1-16,-4-4-8 16,-9 1-5-16,-4 13 5 15,-5 16 27-15,0 20 7 16,0 22 17-16,0 18-40 16,-5 20-4-16,5 34-13 15,0 18 6-15,0 17 0 0,11 2 0 16,10-2-6-16,3-7-12 15,4-12-157-15,20-12-184 16,-11-18-272-16,1-22-240 0</inkml:trace>
  <inkml:trace contextRef="#ctx0" brushRef="#br0" timeOffset="109798.81">10411 12129 2191 0,'0'0'665'0,"0"0"-363"16,0 0-129-16,0 0 13 16,0 0-75-16,0 0-88 15,152-94-23-15,-112 105-2 16,-11 14-26-16,-11 8-7 16,-14 7-13-1,-4 7 28-15,-16 8 20 0,-15 3 1 16,-5 0 22-16,3-4-4 15,6-2 2-15,8-8 9 16,14-5-30-16,5-11 1 16,7-6-1-16,22-8-16 0,9-8-11 15,-3-2-63-15,-2-2 0 16,-6-2 14-16,-11 4 5 16,-13 6 35-16,-3 10 32 15,-10 6 4-15,-17 10 33 16,-4 4 40-16,2 2 5 15,7-1-24-15,13-1-32 16,9-4 2 0,5 0-13-16,26-4-10 0,9 0 7 15,2 0-8-15,-3 0-14 0,-8 2 7 16,-12 0-13-16,-12 2 11 16,-7-1 3-16,-9 1 3 15,-26-3-4-15,-57 18-37 16,9-11-233-16,-10-4-796 15</inkml:trace>
  <inkml:trace contextRef="#ctx0" brushRef="#br0" timeOffset="110697.57">3110 14171 1520 0,'0'0'854'0,"0"0"-567"0,0 0 185 16,0 0-191-16,0 0-56 15,0 0-78-15,-133-26-79 16,70 62-4-16,-11 16 32 16,-1 16-55-16,1 13 0 15,13 3-41-15,19-4 0 16,24-6 0-16,18-14 0 16,16-14 0-16,38-15 0 15,17-18 0-15,14-11 0 16,0-2 0-16,-8-11 0 15,-16-11 0-15,-22 1-108 16,-27 5-227 0,-12 4-339-16,0 12-486 0</inkml:trace>
  <inkml:trace contextRef="#ctx0" brushRef="#br0" timeOffset="111373.27">3569 15031 644 0,'0'0'1487'31,"0"0"-1233"-31,0 0 5 16,0 0 17-16,0 0-91 0,0 0-78 0,0 0-62 15,114-64-11-15,-83 42 33 16,-7 0 16-16,-6-6 31 16,-9 6-35-16,-5 0 5 15,-4 4 0-15,0 4-25 0,-9 6-4 16,-1 8-8 15,-4 0-25-31,5 0 1 0,3 0-23 16,3 5-1-16,3 9-11 15,0 3-18-15,0-5 3 16,3-2-47-16,3 0-52 16,-6-10-91-16,-6 0-342 15,-17-2-706-15</inkml:trace>
  <inkml:trace contextRef="#ctx0" brushRef="#br0" timeOffset="112329.57">3041 14125 1532 0,'0'0'320'0,"0"0"-41"0,0 0 78 16,0 0-25-16,0 0-135 15,0 0-68-15,0 0-42 16,-43-45-2-16,26 45-28 16,-8 3-18-16,-8 16 13 15,-5 10-14-15,-5 9 8 16,-3 6 17 0,1 2-21-16,3 4 6 0,4-4-22 15,7-4-25-15,6-3 29 16,9-13-30-16,8-6 1 15,3-4 24-15,3-2-14 16,2-4 16-16,0 2-9 16,4 0-9-16,15-2 25 15,2 4-25-15,10-8 0 0,6 2 15 32,5 0-24-32,6 0 14 0,2 6-14 15,-3 8 0 1,-3 6-9-16,-8 8 8 15,-7 7 1-15,-9 7 10 16,-11 8-9-16,-9-4-2 16,0 4 1-16,-27-8 0 15,-11-2 1-15,-11-14 0 16,-11-6 0-16,-7-14 62 16,-4-6-15-16,0-8-7 15,3 0-41-15,11-9 0 0,12-4 0 16,14-5 0-16,14 6 0 15,9 2 0-15,8 2 0 16,8 4 0-16,54 2-60 16,-2 0-509-16,5 0-584 0</inkml:trace>
  <inkml:trace contextRef="#ctx0" brushRef="#br0" timeOffset="112769.35">3346 14909 940 0,'0'0'1429'0,"0"0"-1138"16,0 0 47-16,0 0-99 15,0 0-121-15,0 0-97 16,0 0-20-16,132-89 10 15,-90 66-4-15,-7-4-2 16,-4-3 2-16,-10 4-7 0,-7 2 21 16,-12 2-21-1,-2 4 31-15,0 4 28 0,-14 4-7 16,-9 8 10-16,-5 2-19 16,-3 8-29-16,-8 24 5 15,4 12 16-15,2 14 29 16,8 6 28-16,12 11-10 15,13-7-11-15,2-2-27 16,34-10-44-16,15-10 0 16,16-14 0-16,10-14 0 15,6-9 0-15,0-9 0 0,-12-13 0 16,-13-11-53 0,-16-12-82-16,-24-20-139 0,-12 10-322 15,-6 0-457-15</inkml:trace>
  <inkml:trace contextRef="#ctx0" brushRef="#br0" timeOffset="113105.03">4939 14455 2300 0,'0'0'988'16,"0"0"-677"-16,0 0-96 15,0 0-31-15,0 0-130 16,0 0-40-16,172-41-14 16,-92 22-123-16,-13 6-506 15,-21 4-702-15</inkml:trace>
  <inkml:trace contextRef="#ctx0" brushRef="#br0" timeOffset="113227.57">5077 14726 2270 0,'0'0'545'16,"0"0"-335"-16,0 0 80 0,0 0-122 15,183-48-168-15,-94 20-325 16,-7-2-789-16</inkml:trace>
  <inkml:trace contextRef="#ctx0" brushRef="#br0" timeOffset="113870.22">6492 14057 1568 0,'0'0'650'16,"0"0"-174"-1,0 0 24-15,0 0-166 0,0 0-72 0,0 0-95 16,0 0-71 0,-136-42-53-16,98 52-43 0,-4 9 0 15,1 3 0-15,8 3 0 16,11-1 0-16,11-2 0 15,11 0 0-15,0 0 0 16,18-2 0-16,13 2 0 16,7 0 0-16,5 0 0 15,1 4 0-15,-7 2 0 16,-5 2-9-16,-14 6-15 16,-16 3 23-16,-2 7-22 15,-27-2 9-15,-15 0 13 16,-9-2 2-16,-1-8 3 0,10-6-4 15,11-8 0-15,15-10 10 32,12-4-10-32,4-4-1 0,11-2-5 0,18 2 6 15,7 6-3 1,-1 2 3-16,-1 11 0 0,-7 8-2 16,-10 10 2-16,-8 9 0 15,-9 8 1-15,0 6-1 16,0-2 0-1,-7-4-2-15,5-4-11 0,2-11 11 16,12-9-26-16,25-10-25 16,17-14-46-16,46-11-124 15,-9-16-256-15,-6-12-560 0</inkml:trace>
  <inkml:trace contextRef="#ctx0" brushRef="#br0" timeOffset="114391.82">7386 14714 1743 0,'0'0'710'0,"0"0"-345"16,0 0 15-16,0 0 75 16,0 0-223-16,0 0-103 15,0 0-47-15,33-122-82 16,-44 96 0-16,-20 0 0 16,-10 4 0-16,-9 10 0 15,-10 12 0-15,-1 0 0 16,1 30 0-16,11 14 0 31,11 8 0-31,18 6 0 0,17-5 0 16,3-6 0-16,34-12 0 0,15-13 0 0,11-18 0 15,5-4 0-15,-3-31 0 16,-1-13 0-16,-15-12 0 16,-8-6 0-16,-12-4 0 15,-5-8 0-15,-11 0 0 16,-4 3 0-16,-2 9 0 31,-4 12 0-31,0 16 0 16,0 20 0-16,0 14 0 15,0 10 0-15,0 30 0 16,0 18 0-16,2 12 0 16,13 7 0-16,10-1 0 0,4-4 0 15,23-4-165-15,-10-18-432 16,-5-18-364-16</inkml:trace>
  <inkml:trace contextRef="#ctx0" brushRef="#br0" timeOffset="114563.98">8061 14606 2172 0,'0'0'617'0,"0"0"-368"15,0 0 262-15,0 0-238 0,-50 133-123 16,35-88-76-16,1 1-74 15,4-1 0-15,8 3-51 16,-1-16-403-16,3-10-435 0</inkml:trace>
  <inkml:trace contextRef="#ctx0" brushRef="#br0" timeOffset="114926.4">8575 14459 1802 0,'0'0'769'0,"0"0"-244"16,0 0-283-16,0 0-53 0,0 0-93 15,116-33-78-15,-69 22-12 16,2 1-6-16,-2-5-27 16,-9-6-33-16,-12-3 27 15,-13-2 33-15,-13-2 3 16,0 0 11-16,-23 4 28 15,-14 6 22-15,-9 10-2 16,-6 8 26-16,0 4 4 16,2 22-26-16,3 14-6 15,14 9-17-15,11 2-8 16,12 3-35-16,10-1 0 0,12-7 0 16,24-6 0-16,12-12 0 15,18-10-3-15,5-14-93 16,29-12-166-16,-18-18-289 15,-15-6-610-15</inkml:trace>
  <inkml:trace contextRef="#ctx0" brushRef="#br0" timeOffset="115133.27">9349 14558 1350 0,'0'0'808'0,"0"0"-209"15,0 0-139-15,0 0-156 16,44 136-72-16,-44-86-88 16,0 3-103-16,-6 1-26 15,-19-8-15-15,-4-2-24 16,0-6-144-16,6-20-198 16,8-8-440-16,13-10-379 0</inkml:trace>
  <inkml:trace contextRef="#ctx0" brushRef="#br0" timeOffset="115558">10141 13997 1996 0,'0'0'686'16,"0"0"-125"-16,0 0-206 15,0 0-105-15,0 0-157 16,0 0-24-16,0 0 17 15,-2 184-86-15,0-68 0 16,0 27 0-16,0 9 0 16,-3-12 0-16,1-7 0 15,2-39 0-15,0-16 0 0,2-22 0 16,0-8 0-16,0 1 0 16,0 1 0-16,6-4 0 15,12-12 0 1,6-16 0-16,10-12 0 0,6-6 0 15,2-2-26-15,-2-20 13 16,-4-10-8-16,-16-11 21 16,-14-8 0-1,-6-11 1-15,-35-13 13 0,-23-9-12 16,-17 0-2-16,-10 2 9 16,-2 11-8-16,9 13 6 0,14 14-7 15,19 10-13 1,29 8 13-16,16 0-64 0,53-6-161 15,50-12-30-15,37-23-109 16,-17 9-466-16,-20 0-1041 0</inkml:trace>
  <inkml:trace contextRef="#ctx0" brushRef="#br0" timeOffset="116024.98">10632 13860 1817 0,'0'0'628'16,"0"0"-323"-16,0 0-82 0,0 0-12 16,0 0-76-16,126-64-88 15,-89 60-33 1,-4 4-7-16,-9 0-7 0,-4 0 0 16,-9 14 0-16,-11 10 2 15,0 6 23-15,-8 10 37 0,-17 4 17 31,-2 5 14-31,3 1-19 16,6-2-13-16,12-2-31 0,6-2-24 16,0-4 6-16,24-4-12 15,7-6-10-15,5-2-28 16,-1-6-28-16,-6-8 20 16,-4-1 11-16,-8-4 10 15,-9-3 23-15,-6 2-4 16,-2 5 6-16,-2 2 25 0,-12 7-24 15,3 9 19-15,5 1 0 16,6 2-19-16,0 2 27 16,15-2-27-16,10 2 11 15,1-2 9-15,-2 0-19 16,-1 2 7-16,-7 0-8 16,-8 3 16-16,-8 1 25 15,0-2-30-15,-29 0-12 16,-56 16-28-16,6-14-203 0,-8-4-538 0</inkml:trace>
  <inkml:trace contextRef="#ctx0" brushRef="#br0" timeOffset="117097.26">2802 15973 1453 0,'0'0'619'0,"0"0"-342"16,0 0 190-16,0 0-141 15,0 0-85-15,0 0-100 16,0 0-29-16,3-60-2 16,-10 56-38-16,-9 4 7 15,-8 0-14-15,-7 0-10 0,-10 0-20 16,-3 14-34-16,-3 8 12 16,5 5 17-16,6-1-30 15,10 2 0-15,5 0 0 16,8 2 0-16,9-4 0 15,4-2 0-15,0 2 0 16,17 0 0-16,12 0 0 16,9 6 0-16,5 0 0 15,1 3 0-15,1-3 0 16,-7 4 0-16,-7 0-17 0,-11-2-8 16,-13-2 2-16,-7 0 22 15,-21-2 0-15,-23-8 1 16,-14-2 17-16,-8-4-16 15,-2-12 22-15,9-4 3 16,11 0-26-16,19 0 0 16,16 0 0-16,13-4-29 15,42-4-281-15,14-2-617 16,4 2-689-16</inkml:trace>
  <inkml:trace contextRef="#ctx0" brushRef="#br0" timeOffset="117800.11">3110 16790 1938 0,'0'0'536'16,"0"0"-163"-16,0 0-16 0,0 0-80 16,0 0-179-16,0 0-25 15,0 0-14-15,91-95-37 16,-68 65 7-16,-8-2-28 16,-6 0 14-1,-9-4 18-15,0 6-17 0,-11 2 23 16,-14 8-15-16,3 14-15 15,-2 6 26-15,3 0-34 16,4 32 0-16,5 16 11 16,10 10-11-16,2 6 24 15,0 7-3-15,14 1-14 16,3-2 14-16,2-6-21 16,-9-2 5-16,-1-10 11 0,-7-6-16 15,-2-11 13-15,0-7-4 16,0-14-9-16,-4-6 19 15,2-8-20-15,2 0 0 16,0-18 0-16,0-14 0 16,9-4 0-16,13-4 0 15,7 1-11-15,4 11 4 16,3 6-2-16,0 18 7 16,0 4-7-16,-3 4 11 15,-2 18-8-15,-2 10 6 16,-2 3-11-16,-3-3-11 0,15-10-175 31,-6-8-332-31,-2-14-627 0</inkml:trace>
  <inkml:trace contextRef="#ctx0" brushRef="#br0" timeOffset="117989.04">4417 16375 1560 0,'0'0'1482'0,"0"0"-1159"0,0 0 54 16,0 0-166-16,0 0-161 15,0 0-50-15,141-46-278 16,-81 42-520-16,-13-1-515 0</inkml:trace>
  <inkml:trace contextRef="#ctx0" brushRef="#br0" timeOffset="118106.63">4498 16601 1207 0,'0'0'1205'16,"0"0"-915"-16,0 0 23 0,0 0-57 15,0 0-198-15,203-36-58 16,-101 6-355-16,-6-2-662 16</inkml:trace>
  <inkml:trace contextRef="#ctx0" brushRef="#br0" timeOffset="118602.4">6229 15620 697 0,'0'0'1718'16,"0"0"-1529"-16,-138-13-1 15,74 13 32-15,-1 26-51 16,5 10-66-16,13 4-34 16,13 8-3-16,21-6-20 15,13-2 1-15,3-6 11 16,28-7 2-16,13-9 17 16,5-9-34-16,4 0-23 15,-6 0-8-15,-9 0-12 16,-11 0 0-16,-13 14 2 15,-14 4 4-15,0 14 4 0,-31 7 0 16,-14 10-9 0,-7 4 12-16,-5 0-13 0,1 2 0 15,7-1 15-15,9-11-15 16,11-8 17-16,13-16-17 16,13-10 2-1,3-6 2-15,10-6-3 0,16-2-1 16,8 4 22-16,6 6-21 15,2 4 17-15,-1 8-17 16,-1 6 1-16,-3 4 7 16,-1-1-9-16,-3 1-2 15,0-8-23-15,30-16-208 16,-12-12-577-16,1 0-1124 0</inkml:trace>
  <inkml:trace contextRef="#ctx0" brushRef="#br0" timeOffset="119029.77">6954 15771 1222 0,'0'0'1129'0,"0"0"-747"16,0 0 212-16,0 0-240 0,0 0-131 15,0 0-115-15,0 0-69 16,-30 28 6-16,30 46-45 15,0 26 0 1,0 33 0-16,0 23 0 0,0 13 0 16,0-7 0-16,-6-11 0 15,1-21 0-15,-2-6 0 16,1-7 0-16,4-23 0 16,-1-14 0-16,3-26 0 15,0-10 0-15,0 2 0 0,9-6 0 16,14-5 0-16,8-26 0 15,6-9 0-15,9-13 0 16,0-28 0-16,-1-17 0 16,-12-12 0-16,-15-24 0 15,-18-27 0-15,-38-17 0 16,-20 12 0-16,-5 28 0 16,8 31 0-1,13 27 0-15,0 4 0 0,3 4 0 16,14-2-89-16,15 16-480 15,10 8-558-15</inkml:trace>
  <inkml:trace contextRef="#ctx0" brushRef="#br0" timeOffset="119233.95">7515 16583 2457 0,'0'0'647'0,"0"0"-419"15,0 0 79-15,0 0-89 0,0 0-74 32,0 0-81-32,-5 126-46 15,-17-91-17-15,-3 1-152 16,4-8-383-16,9-6-597 0</inkml:trace>
  <inkml:trace contextRef="#ctx0" brushRef="#br0" timeOffset="119827.93">8589 15841 1536 0,'0'0'670'15,"0"0"-336"-15,0 0 140 16,0 0-229-16,-100-110-103 16,48 98-38-16,-2 10-56 15,4 2-24-15,3 10 9 16,7 20-32-16,11 6 5 16,13 4-5-16,16 0 1 15,0-8-4-15,27-6 4 16,10-7-2-16,8-14 28 0,2-5-22 15,-4 0 8 1,-6-18-3-16,-6-6-10 0,-6-8 15 16,-5 2-15-16,-7-4 7 15,-4 6 29-15,-7 6 8 16,-2 4 18-16,0 8-7 16,0 8-22-16,0 2-10 15,-2 16-24-15,-2 20 0 16,2 18 17-16,2 16-11 15,0 29 9-15,4-9-15 0,7 8-10 16,3 0 9-16,-8-13 1 16,-2 5 0-16,-4-10-2 15,0-10 8-15,-15-16-3 16,-12-13-2-16,-6-15 0 16,-8-16 14-16,-3-10-15 15,2-5 1-15,4-22 21 16,6-14-22-16,17-7 20 15,15-18-16-15,11-24-2 0,30 1-4 16,19-5-26 0,13 8-86-16,43 12-180 15,-9 14-330-15,-14 20-409 0</inkml:trace>
  <inkml:trace contextRef="#ctx0" brushRef="#br0" timeOffset="120001.26">9210 16044 2068 0,'0'0'627'0,"0"0"-374"0,0 0 109 16,0 0 105-16,0 0-310 15,-93 120-61-15,78-84-57 16,5 4-38-16,8-4-1 16,2-1-168-16,8-8-446 15,11-9-493-15</inkml:trace>
  <inkml:trace contextRef="#ctx0" brushRef="#br0" timeOffset="120491.01">9547 15847 1724 0,'0'0'503'0,"0"0"-260"16,104-102 75-16,-48 56-41 15,6-2-129-15,1-2-74 16,-1-3-52-16,-8 3-20 15,-14-2 7-15,-16 10-9 16,-17 6 0-16,-7 12 22 16,-9 8-13-16,-22 8 9 15,-5 8-18-15,1 0 0 16,0 0 27-16,5 22-3 16,8 6 11-16,6 16 49 0,7 10 10 15,5 16 13-15,4 7-41 16,0 11-44-16,2 2 7 15,9 4-29-15,1-8 0 16,-6-7-6-16,-4-15 12 16,-2-12-12-16,0-20 1 15,0-10-26-15,0-18 7 16,0-4-14-16,0 0 19 16,5-22 11-16,13-10-19 15,7-8 26-15,8-4 0 16,4 4 1-16,3 4 17 15,-4 14-15-15,-7 9-2 0,-7 13 31 16,-7 9-5-16,-5 17 5 16,-3 10-29-16,-1 4-2 15,4-4-129-15,16-4-134 16,0-10-470 0,3-14-412-16</inkml:trace>
  <inkml:trace contextRef="#ctx0" brushRef="#br0" timeOffset="120996.86">10571 15520 1249 0,'0'0'1055'16,"0"0"-803"-16,0 0 3 16,0 0 53-16,0 0-104 15,133-52-107-15,-94 52-61 16,1 4-36-16,-4 14-1 15,-12 8 1-15,-8 1-33 0,-16 9 24 16,0 8 9-16,-16 6 9 16,-17-2 2-1,0 6-11-15,-1-8 0 16,8-2 19-16,7-8-18 0,15-6 22 16,4-7-17-1,12-5 4-15,19-4 1 0,2-6-11 16,3-4-6-16,-7-2 5 15,-7 2-12-15,-11 0 2 16,-11 0-2-16,0 6 13 16,-11 4-11-16,-13 8 12 0,-3 8-1 15,6-2 0-15,11 6 1 16,10 2-2 0,0 0 1-16,15-4-12 0,14 2 12 15,4-2-35-15,4-4 8 16,-6-1 14-1,-8-1 8-15,-4 0 5 0,-13-4 0 16,-6 10 7-16,-4-4 35 16,-21 10-7-16,-8-2-7 15,-3-4-5-15,7 0-22 16,5-2-1 0,24-8-91-16,0-8-612 0,4-5-1037 0</inkml:trace>
  <inkml:trace contextRef="#ctx0" brushRef="#br0" timeOffset="121123.23">11292 16722 2257 0,'0'0'590'16,"0"0"-381"-16,0 0 11 16,0 0-220-16,0 0-531 0</inkml:trace>
  <inkml:trace contextRef="#ctx0" brushRef="#br0" timeOffset="122794.69">14054 10339 1397 0,'0'0'519'15,"0"0"-296"-15,0 0 49 16,0 0-25-16,0 0-51 16,0 0-77-16,31-104 5 15,-31 91 26-15,-4 6-38 0,-23 3 13 16,-15 4-26-16,-16 0-45 15,-13 18 15-15,-8 14-30 16,2 10 15-16,7 8-8 16,15 2-29-16,14-2 19 15,22-2-26-15,17-1-2 16,2-7-8-16,31-6 4 16,17-4-4-16,15-8 7 15,7-4-6-15,3-4 12 16,-4 0-13-16,-9 0 0 0,-11 6 0 15,-18 2-16-15,-18 4 6 16,-13 2 10-16,-4 4 0 16,-29 3 30-16,-15-4-28 15,-10 0 11-15,-4-7 8 16,0-5-12-16,5-6 3 16,5-7-1-16,10-6-10 15,15 0 9-15,13-8-10 16,14-32-97-16,23 1-456 15,6 3-610-15</inkml:trace>
  <inkml:trace contextRef="#ctx0" brushRef="#br0" timeOffset="123059.31">14388 10900 1704 0,'0'0'698'0,"0"0"-411"0,0 0 40 16,0 0-62-16,0 0-72 0,0 0-94 16,36 135-15-1,-36-89 6-15,0 2-24 0,-11-4-1 16,0-6-10-16,9-8-26 16,2-8 1-16,6-7-23 15,28-12 2-15,14-3-9 16,12-12-150-16,17-46-314 15,-15 0-393-15,-20 0-1239 16</inkml:trace>
  <inkml:trace contextRef="#ctx0" brushRef="#br0" timeOffset="123201.08">14519 10535 1925 0,'0'0'752'16,"0"0"-383"-16,0 0-37 15,0 0-157-15,0 0-175 16,0 0-341-16,0 0-703 0</inkml:trace>
  <inkml:trace contextRef="#ctx0" brushRef="#br0" timeOffset="123467.46">15235 10568 2654 0,'0'0'714'0,"0"0"-360"15,0 0-98-15,0 0-138 16,0 0-118-1,0 0 0-15,0 0 0 16,152-37-134-16,-106 39-456 0,-10 16-339 16,-18 2-692-16</inkml:trace>
  <inkml:trace contextRef="#ctx0" brushRef="#br0" timeOffset="123595.72">15275 10822 1423 0,'0'0'833'16,"0"0"-322"-16,0 0-130 15,0 0-18-15,0 0-72 16,0 0-174-16,0 0-86 16,165-20-31-16,-33-2-253 0,-19 2-573 15,-12 0-934-15</inkml:trace>
  <inkml:trace contextRef="#ctx0" brushRef="#br0" timeOffset="124122.12">16655 10142 2107 0,'0'0'714'0,"0"0"-394"16,0 0 12-16,0 0-74 15,-81-106-121-15,39 98-61 0,-7 8-55 16,-2 0-13-16,-1 8 16 15,7 12-24-15,10 0 0 0,10 2 0 32,14-2 0-32,11-2 0 0,0 0-1 0,11 3-7 15,18 0-4-15,8 5 12 16,5 3 0-16,2 3-1 16,-1 6 10-16,-6 2-10 15,-10 4 1-15,-10 0-12 16,-11 2 11-16,-6-2-16 15,-19-1 17 1,-18-6 13-16,-13-5-12 0,-6-5 22 0,-2-9 0 16,10-6-10-16,15-8 57 15,17-4-70-15,16 0 0 16,9 0 0-16,33 0 0 16,14-6 0-16,9 6 0 15,1 0 0-15,-8 14 0 16,-11 20 0-16,-16 14 0 15,-13 16 0-15,-18 10 0 16,0 7 0-16,-13 1 0 16,-12-2 0-16,3-10 0 15,5-8 0-15,9-9 0 0,8-13 0 16,10-12-104 0,59-20-166-16,-5-8-335 15,3 0-593-15</inkml:trace>
  <inkml:trace contextRef="#ctx0" brushRef="#br0" timeOffset="124768.53">17517 10574 1685 0,'0'0'579'0,"0"0"-304"16,0 0 93-16,0 0-90 15,95-141-101-15,-65 87-63 16,-4-8-35-16,-6-11-8 16,-6 1-4-16,-12 2-47 15,-2 10 11-15,0 14 38 16,-16 14-1-16,-1 18-19 16,-2 14-19-16,0 6-9 15,-2 34-9-15,1 38-1 16,1 38 38-16,3 37-6 15,1 15-43-15,3-5 0 16,1-11 0-16,4-16 0 0,0-5 0 16,7-9 0-1,0-22 0-15,5-23 0 0,10-23 0 16,10-12 0-16,6-2 0 16,7-2 0-16,9-8 0 15,2-18 0-15,-4-12 0 16,-8-14 0-16,-10-24 0 15,-12-16 0-15,-10-16 0 16,-5-25 0-16,-36-25 0 16,-10 8 0-16,-1 14 0 0,-2 21 0 15,11 32 0-15,0 0 0 16,5 3 0-16,12 14 0 16,15 6 0-16,18-10 0 15,21 4-278-15,4 0-785 0</inkml:trace>
  <inkml:trace contextRef="#ctx0" brushRef="#br0" timeOffset="124970.65">18161 10688 884 0,'0'0'1623'0,"0"0"-970"16,0 0-416-16,0 0 79 15,0 0-70-15,0 0-109 16,0 0-137-16,4 136 0 16,-10-94 0-16,-8 2 0 15,1 3-116-15,3-15-706 16,10-10-1209-16</inkml:trace>
  <inkml:trace contextRef="#ctx0" brushRef="#br0" timeOffset="125569.23">19208 10341 497 0,'0'0'1771'16,"0"0"-1210"-16,0-142-254 15,-12 92-6-15,-9 9-60 16,-16 13-140-16,-7 14-53 15,-12 14-9-15,-4 0-24 16,-2 26 1-16,6 8-13 0,12 8 8 16,19 1-19-1,16-5 8-15,9-4-7 0,23-6 7 16,17-12-3-16,8-12 3 16,4-4 0-16,-5-8 1 15,-5-18 17-15,-7-4-3 16,-10-4 39-16,-5 1 11 15,-9 8-15-15,-6 3-50 16,-3 9 0-16,-2 8 0 16,0 5 0-16,0 0 0 15,0 21 0-15,4 22 0 0,3 12 0 16,4 18 0-16,4 11 0 16,6 22 0-16,3 19 0 15,1 19 0-15,-8-13 0 16,-7-29 0-16,-10-34 0 15,0-22 0-15,0 0 0 16,-5-2 0-16,-10-7 0 16,-10-19 0-16,-4-17 0 15,-11-1 0-15,-7-26 0 0,-2-18 0 16,2-12 0 0,14-12 0-16,16-10 0 15,17-7 0 1,10-3 0-16,40 4 0 0,19 8 0 0,55 3-108 15,-17 25-519-15,-6 16-648 0</inkml:trace>
  <inkml:trace contextRef="#ctx0" brushRef="#br0" timeOffset="125731.97">20041 10525 1986 0,'0'0'762'0,"0"0"-274"16,0 0-15-16,0 0-273 15,0 0-121-15,0 0-29 16,0 0-34-16,-14 83 5 16,-3-37-21-16,-3 4-59 15,-12 10-235-15,8-14-351 16,9-14-422-16</inkml:trace>
  <inkml:trace contextRef="#ctx0" brushRef="#br0" timeOffset="126002.57">20714 10096 2076 0,'0'0'905'0,"0"0"-438"0,0 0-182 16,0 0-156-16,0 0-90 15,0 0 12-15,-20 130-34 16,13-71-11-16,7-3-6 16,0-8 0-16,20-8-20 15,18-12-52-15,13-14-27 16,7-12-10 0,4-2-73-16,5-36-71 0,-13-6-371 15,-19-6-230-15</inkml:trace>
  <inkml:trace contextRef="#ctx0" brushRef="#br0" timeOffset="126136.02">20667 9655 1594 0,'0'0'535'0,"0"0"-298"16,0 0-204-16,0 0-33 0,0 0-789 0</inkml:trace>
  <inkml:trace contextRef="#ctx0" brushRef="#br0" timeOffset="126624.64">21411 9422 1991 0,'0'0'566'16,"0"0"-292"-16,0 0-30 15,143-48-76-15,-105 48-70 16,-7 0-80 0,-9 22 0-16,-9 21-6 0,-8 12 9 15,-5 14 12-15,-7 7-24 0,-15 4 14 16,-4 1 11-16,-1-5 11 16,4-6 9-16,13-6-13 15,10-8-7-15,0-5-8 16,26-12-26-1,21-6 2-15,9-7 4 16,6-6-6-16,-6-6-1 0,-10-5-22 16,-17 0 23-16,-22-3 0 15,-7 6-4-15,-32 8 4 16,-26 10 21-16,-13 8 14 16,-4 4 23-16,8 4-19 15,18 3 5 1,22-2-5-16,25 4-14 0,2 1 2 0,33-2-10 15,12-2-4-15,2 0 7 16,-3-4-19-16,-10 2 10 16,-15-2-11-16,-14-1-5 15,-5 0 5-15,-24 0 0 16,-17-5 5 0,-7-2-5-16,-10-4-90 15,11-10-241 1,22-10-908-16</inkml:trace>
  <inkml:trace contextRef="#ctx0" brushRef="#br0" timeOffset="126801.98">22269 11019 2390 0,'0'0'809'16,"0"0"-337"-16,0 0-268 15,0 0 17-15,0 0-221 16,0 0 0-16,0 0-272 15,-143-36-1959-15</inkml:trace>
  <inkml:trace contextRef="#ctx0" brushRef="#br0" timeOffset="149034.75">13475 12164 1868 0,'0'0'1207'0,"0"0"-993"0,0 0-79 15,0 0-66-15,0 0-42 16,-3 198 18-16,15-63-14 16,-6-5 14-16,-3-24 33 0,-3-32-36 15,0-26-9-15,0 5-21 16,0-3-11-16,0-6-1 16,0-18-27-16,0-20-134 15,0-32-209-15,0-23-426 16,-9-9-503-16</inkml:trace>
  <inkml:trace contextRef="#ctx0" brushRef="#br0" timeOffset="149202.7">13382 12332 2147 0,'0'0'871'0,"0"0"-617"16,0 0-85-1,119-58-47-15,-53 32-62 16,5 2-30-1,0 0-24-15,-5 4-6 16,-12 9-115-16,-18 11-165 16,-36 25-349-16,0 15-79 15,-34 10-675-15</inkml:trace>
  <inkml:trace contextRef="#ctx0" brushRef="#br0" timeOffset="149360.24">13318 12785 1101 0,'0'0'1109'0,"0"0"-578"0,0 0-216 16,0 0-72-16,0 0-81 16,0 0-99-16,0 0-44 15,110-48-19-15,-56 36-36 16,33-4-208-16,-12 4-379 16,-8 2-234-16</inkml:trace>
  <inkml:trace contextRef="#ctx0" brushRef="#br0" timeOffset="149772.38">13960 12605 1532 0,'0'0'969'0,"0"0"-380"16,0 0-268-16,0 0-90 0,0 0-93 15,0 0-78 1,0 0-38-16,-17 56-2 0,5-10-19 16,4 6 8-16,5 3-9 15,3-4-6-15,0-8 5 16,9-11-27-16,11-13-26 15,1-10 20-15,-2-9 4 16,2-2 30-16,1-23 1 16,-5-8 5-16,4-7 9 15,-6-7-14-15,-1 1 15 16,-1 6 25-16,-1 6-4 16,3 10 13-16,3 6-20 15,6 10-20-15,10 6-4 0,2 2-6 16,5 10 0-16,1 18-1 15,1 8 2-15,-5 6-2 16,-9-2 0-16,-9-2-10 16,-13-3 10-16,-7-9 1 15,0-7 0-15,-2-6 8 16,-10-9-7-16,3-4 17 16,3-8-3-16,6-28-15 15,11-31-66-15,61-49-102 16,-6 12-177-16,7 6-601 0</inkml:trace>
  <inkml:trace contextRef="#ctx0" brushRef="#br0" timeOffset="150092.03">15578 12065 1335 0,'0'0'1167'0,"0"0"-596"15,0 0-258-15,0 0-104 0,0 0-107 16,-43 163 0-16,43-37-12 16,0-1-21-16,0-21-5 15,10-32-20-15,7-22-37 16,6 0 3-16,6-4-10 15,6-6-108 1,1-22-108-16,-1-18-150 0,2-50-232 16,-11-14-162-16,-6-8-338 0</inkml:trace>
  <inkml:trace contextRef="#ctx0" brushRef="#br0" timeOffset="150564.88">15815 12122 1642 0,'0'0'863'15,"0"0"-508"-15,0 0-141 16,0 0 73-16,13 166-99 15,0-86-55-15,1 2-38 16,-4 3-50-16,2-5-11 16,-3-10-26-16,-5-12 1 31,0-16-9-31,-1-16-42 0,-3-16 12 0,2-10 27 31,-2-10 3-31,2-28 5 16,0-14-5-16,0-4 0 0,4 2 0 15,-2 12 1 1,0 17 18-16,5 20 10 0,3 5-29 16,3 22 1-16,7 20 9 15,5 6 7-15,4 4-16 16,5-2 1-16,6-10-1 16,3-10-1-16,3-12 2 15,4-13 10-15,2-5-2 16,-4-18 19-16,-3-21 8 15,-7-9-4-15,-9-12-1 16,-8-10-23-16,-14 0-2 0,-9 4-6 16,0 13 5-1,-7 19 14-15,-13 24-6 0,-7 10-14 16,-4 32 0-16,-1 20 0 16,7 15 0-16,11 3 0 15,14-2 0-15,6-6 0 16,35-13 0-16,12-13 0 15,13-17 0-15,2-16-27 16,-8-6-206-16,-29-59-275 16,-18 0-293-16,-13-4-1192 0</inkml:trace>
  <inkml:trace contextRef="#ctx0" brushRef="#br0" timeOffset="150691.41">15228 12394 474 0,'0'0'2310'0,"0"0"-1802"16,0 0-398-16,174 0 69 16,-14-16-179-16,-12-2 0 15,-28-2-751-15</inkml:trace>
  <inkml:trace contextRef="#ctx0" brushRef="#br0" timeOffset="151835.51">17683 12587 217 0,'0'0'1742'16,"0"0"-1084"-16,0 0-272 16,0 0 80-1,0 0-260-15,0 0-37 0,0 0-47 16,32-101-53-16,-12 101-41 16,7 15 5-16,4 19-33 15,5 14 0-15,-1 10 0 16,-4 6 0-16,-6 0 0 0,-12-1-53 15,-6-12-44 1,-7-8 17-16,0-13 17 0,0-16 36 16,-5-14 27-16,-6 0 31 15,1-24 10-15,0-18-14 16,6-7-3-16,4-3 10 16,0 4 5-16,20 8-6 15,11 10-9-15,9 10-18 16,7 10 3-16,6 6-9 15,7 4 1-15,0 0 2 16,3 0-3-16,-3 0 0 16,-4-4 6-16,-9-6-5 0,-9-6 0 15,-9-6 0-15,-14-2-1 16,-11-3 15-16,-4-2-15 16,-6-4 0-1,-23 8 0-15,-7 4-15 0,-6 16 0 16,-3 5-1-16,5 22-1 15,9 19 17-15,11 16-11 16,15 3 10-16,5 0 1 16,23-4 0-16,19-8 1 15,14-13 0-15,8-16-1 16,5-13 9-16,1-6-8 16,-5-10 0-16,-10-18 21 0,-13-6-21 15,-13-6 12-15,-10-2 9 16,-9 2 6-16,-5 6-28 15,-3 8 0 1,-2 12 0-16,0 12 0 0,2 2 0 16,0 14 0-1,3 20 0-15,4 8 0 0,6 6 0 16,3-2 0-16,2-8 0 16,2-8-17-16,1-12-4 15,0-11 21-15,-2-7 0 0,2-7 8 16,1-21 22-16,1-8-30 15,-1-4 0 1,-2 0 0-16,1 6 0 0,-8 8 0 16,-3 10 0-16,-6 8 0 15,-1 8 0-15,1 0 0 16,4 22 0-16,0 8 0 16,3 4 0-16,3 2 0 15,-3-6 0-15,1-8 0 16,-3-10 0-16,0-10 0 15,3-2 0-15,1-12 0 0,7-18 0 16,3-8 0-16,2-4 0 16,-2 4 0-16,-6 8 0 15,-1 10 0-15,-7 10 0 16,1 10 0-16,1 0 0 16,5 24 0-1,4 8 0-15,7 6 0 0,4 2 0 31,4-6 0-31,2-6-122 0,-3-10-128 0,6-18-273 16,-9-2-379 0,-6-18-777-16</inkml:trace>
  <inkml:trace contextRef="#ctx0" brushRef="#br0" timeOffset="152954.76">20212 12539 1846 0,'0'0'803'0,"0"0"-323"16,0 0-190-16,0 0-84 16,0 0-103-16,0 0-35 15,0 0-29-15,-21-113-23 16,-14 101 13-16,-7 8-22 0,-9 4 4 16,-4 11-5-16,-1 22-5 15,7 11-2-15,11 9 0 16,18 3 1-16,17-6-1 15,3-6 2 1,27-10-1-16,16-12 6 0,6-14-5 16,0-8 18-16,-5-4-11 15,-6-18 8-15,-9-8 31 16,-9-2-7-16,-7-2 16 16,-5-2-56-16,-6 4 0 0,-2 8 0 15,0 8 0 1,0 14 0-16,0 2 0 0,0 18-35 15,0 14 35-15,0 4-1 16,0 2 1-16,17-4-1 16,8-6-23-16,6-12-16 15,4-8 31-15,6-8 1 16,-3 0 8-16,-3-22 6 16,-6-6 2-1,-6-6 2-15,-8-4-10 0,-1 0 9 16,-8 3 5-16,1 8-7 15,-5 13 8-15,-2 14-15 16,0 0-21-16,0 26 8 0,0 12 2 16,4 4 10-16,6 2 0 15,5-6-6-15,8-8-44 16,4-10 6-16,2-12 24 16,4-8 20-16,2-2-8 15,1-20 9-15,-1-8 6 16,-1-6 3-16,1-2 36 15,-4 2-6-15,-4 2 1 16,-6 9-2-16,-8 10-13 16,-6 11-7-1,-3 4-8-15,3 11-10 16,-1 15 0-16,5 7 0 0,7 1 0 0,3-4 0 16,0-4 0-16,6-10 0 15,2-10 0-15,2-6 0 16,1 0 0-16,-1-14 0 15,0-8 0 1,-2-2 0-16,-2 2 0 0,-5 2 0 16,-4 4 0-16,-4 6 0 15,-6 6 0-15,-1 4 0 16,-3 0 0-16,3 0 0 0,2 12 0 16,6 4 0-16,5 0-24 15,10-2-117-15,5-8-38 16,6-6-61-16,1 0 26 15,0-16 73-15,-4-8 81 16,-6 1 60-16,-9 4 21 16,-4 5 68-16,-4 6 80 15,-1 6 3-15,5 2-29 16,6 0-50-16,6 0-54 16,7 3-23-1,4 1-10-15,3-4-6 0,0 0-34 0,-6-10-23 16,-5-12-9-16,-9-8-27 31,-13-8-18-31,-8-2 14 16,-4-4 16-16,-10 2 15 15,-17 4 42-15,-4 8 24 16,2 18 41-16,3 12 41 16,3 24-51-16,12 30 107 15,9 32 20-15,2 31-22 16,9-5 5-16,8-12-57 15,2-14-48-15,-9-20-24 0,4 3-12 16,-3 3-7-16,-4-14-68 16,-5-16-113-16,-4-22-142 15,-18-12-393-15,-4-8-229 0</inkml:trace>
  <inkml:trace contextRef="#ctx0" brushRef="#br0" timeOffset="153127.81">21629 12053 2412 0,'0'0'722'0,"0"0"-224"15,0 0-266-15,0 0-122 16,0 0-110-16,0 0-189 16,0 0-502-16,-151-34-1212 0</inkml:trace>
  <inkml:trace contextRef="#ctx0" brushRef="#br0" timeOffset="153269.31">20462 12146 909 0,'0'0'1849'16,"0"0"-1223"-16,0 0-383 0,0 0-243 16,0 0-45-1,0 0-1164-15</inkml:trace>
  <inkml:trace contextRef="#ctx0" brushRef="#br0" timeOffset="154334.26">23686 11993 553 0,'0'0'1626'15,"0"0"-1012"-15,0 0-257 16,0 0-47-16,-140-44-95 0,97 60-104 16,3 22-24-1,7 14-2-15,6 8-35 0,16 3-25 16,11-1-8-16,16-10-16 15,25-10 14 1,15-14-15-16,11-14 0 16,1-14 12-16,-6-2-11 15,-7-24 13-15,-12-8-14 16,-14-6 0-16,-10 0 3 16,-9 4-3-16,-4 6 0 0,-6 12 0 15,3 14 0-15,-3 4 0 16,2 20 0-16,4 18 0 15,8 10 0-15,8 0 0 16,9-4 0-16,10-10 0 16,3-16 0-16,3-14 0 15,-1-4 0-15,-3-22 0 16,-5-14 0-16,-7-8 0 16,-6-4 0-16,-6 4 0 15,-5 6 0-15,-5 10 0 16,-7 14 0-16,0 14 0 0,0 0 0 15,3 20 0-15,6 14 0 16,9 2 0-16,9-4 0 16,12-8 0-16,3-14-29 15,5-10-16-15,-3-8 17 16,0-24 4-16,-11-12 13 16,-6-8 11-16,-12-12 0 15,-5-23 18-15,-10-29 3 16,-2 8 6-16,0 13 2 15,0 29-8-15,-2 44 0 16,-2 18-21-16,-2 22 0 0,6 73 0 16,0 45 0-1,10 16 0-15,5-19 0 16,1-43 0-16,-7-42 0 0,0-14 0 16,-3-6 0-16,-1-6 0 15,0-8 0-15,-5-14 0 16,0-4 0-16,0-30 0 15,2-10 0-15,6-8 0 16,8-2 0-16,10 7 0 16,13 11 0-16,34 18-329 15,-8 12-607-15,-1 6-822 0</inkml:trace>
  <inkml:trace contextRef="#ctx0" brushRef="#br0" timeOffset="155060.54">25537 11875 1257 0,'0'0'1059'0,"0"0"-438"15,0 0-255-15,0 0-127 16,-122-77-153-16,100 88-65 0,2 23-8 16,4 6-1-1,7 4 6-15,9 2 6 0,0-2-12 16,27-4 9-16,13-1-6 15,9-7-7-15,5 0-2 16,-6-5-6-16,-5-2-20 16,-17-5-19-16,-12-4 4 15,-14-2 5-15,-14-6 16 16,-28-2 14-16,-16-4 9 16,-6-2-7-16,4 0 4 15,11 0-1-15,17 0-4 16,19 0 40-1,13 0-11-15,18-8-3 0,31-4-4 0,17-8-23 16,17-6 7-16,11-6-1 16,-1-4-6-16,-6-7-9 15,-18 2 9-15,-17-4 0 16,-21 1 54-16,-18 6 45 16,-13 6-12-16,0 8-19 15,-20 16-68-15,-9 8 0 16,0 12 0-16,2 28 0 15,5 10 0-15,11 8 0 16,11 0 0-16,4-5 0 0,32-11 0 16,16-10 0-16,8-16-3 15,4-16-3-15,1 0 0 16,-7-32 6-16,-10-12 0 16,-7-13 6-16,-5-27-6 15,-7-30 9-15,-10-28-9 16,-5 9 0-16,-12 33 0 15,-2 38 0-15,0 37 0 16,0 11 0-16,-9 14 0 16,0 3 0-16,-6 55 0 15,-1 40 0-15,5 38 0 0,7-5 0 16,4-21 0-16,2-34 0 16,20-28 0-16,12 2 0 15,3-3 0-15,7-7 0 16,-1-20 0-16,-7-16-18 15,-3-4-84-15,0-40-156 16,-8-2-450-16,-10-1-821 0</inkml:trace>
  <inkml:trace contextRef="#ctx0" brushRef="#br0" timeOffset="155421.63">26875 11676 2009 0,'0'0'640'0,"0"0"-66"16,0 0-199-16,0 0-54 15,0 0-144-15,0 0-177 16,0 0 0-16,-63 2 0 16,30 42 0-16,4 7 0 31,9-1 0-31,13-2 0 15,7-8 0-15,13-6 0 16,23-8 0-16,9-8 0 0,1-6 0 16,3-3 0-16,-4-4 0 15,-5-1 0-15,-8 5 0 16,-11-2 0-16,-5 4 0 16,-11 3 0-16,-5 4 0 15,0 1 0-15,-27 7 0 16,-11 1 0-16,-16-4 0 15,-10 0-8-15,-12-5-143 16,-44-14-184-16,19-4-403 16,10 0-566-16</inkml:trace>
  <inkml:trace contextRef="#ctx0" brushRef="#br0" timeOffset="155595.49">26206 11586 2519 0,'0'0'701'16,"0"0"-242"-16,0 0-229 16,147-58-137-16,-67 38-93 15,-13 2-285-15,-14 2-1370 0</inkml:trace>
  <inkml:trace contextRef="#ctx0" brushRef="#br0" timeOffset="155824.7">27681 12187 3116 0,'0'0'561'15,"0"0"-447"-15,0 0 65 0,0 0-53 16,-35 111-126-16,6-57 0 15,-7 8 0-15,-18 13-56 0,7-17-406 16,10-18-467-16</inkml:trace>
  <inkml:trace contextRef="#ctx0" brushRef="#br0" timeOffset="156124.51">28720 11552 1714 0,'0'0'518'0,"0"0"51"16,0 0-276-16,2-104-77 15,-18 84-54-15,-7 6-62 16,-8 8-25-16,-11 6-36 15,-9 0-21-15,-10 20 17 16,-1 8-14-16,4 10 31 0,14 6-5 16,11 4-26-1,20 6 3-15,13 0-15 0,10 3 0 32,37-5-9-32,20-8-83 15,44-10-119-15,-17-12-282 16,-12-16-528-16</inkml:trace>
  <inkml:trace contextRef="#ctx0" brushRef="#br0" timeOffset="157197.88">29090 11538 1495 0,'0'0'864'0,"0"0"-319"16,0 0-48-16,0 0-221 15,0 0-78-15,0 0-90 16,0 0-67-16,0-62-41 16,0 62-3-16,0 8-15 15,0 10 18-15,0 6-1 16,0 4 0-16,0 4 1 16,0 0-1-16,2-2-5 0,11 2 6 15,7-4 0-15,5-3-1 16,1-7-26-16,1-8-23 15,-5-6 2-15,-4-4 15 16,-7-4 33-16,-4-18 11 16,-5-6 1-16,-2-9 20 15,0-2-11-15,-11-2-6 16,-7 1 6-16,1 6 1 16,0 4 2-16,9 6 3 15,3 6 18-15,5 4-14 16,0 2-31-16,22 2 0 0,7-1 0 15,8 6 0-15,2 3 0 16,3 2 0-16,-1 2 0 16,-3 21 0-16,-7 10 0 15,-2 9 0-15,-10 8 0 16,-5 6 0-16,-7 0 0 16,-5-1 0-16,-2-13-23 15,0-10-16-15,0-12 8 16,4-13 8-16,3-7 23 15,4-1 15-15,9-27 4 16,7-8-7-16,4-11-3 0,2-3 18 16,-2 0-10-16,1 6 0 15,-8 8-17-15,-5 14 0 16,-9 10 0-16,-1 12 0 16,1 0 0-16,0 20 0 15,4 12 0-15,4 6 0 16,4 2 0-16,3 0-9 15,2-7-36-15,-4-10-2 16,2-9 10-16,-4-11 26 16,-2-3 11-16,-1-12 8 0,3-16 13 15,0-11-20 1,4-5 25-16,0-6-10 16,4 0 1-16,-3 4 10 0,-1 9 6 15,-3 10-33-15,-4 13 0 16,2 14 0-16,2 0 0 15,5 18 0-15,2 16 0 16,4 10 0-16,-4 6 0 16,-2 4 0-16,-12 0 0 15,-12-4-102-15,-3-6-20 16,-24-9 16-16,-19-11-5 0,-10-10 75 16,1-12 21-1,10-2 15-15,13-4 6 0,22-18 48 16,7-9 42-16,36-5 8 15,19-8-73-15,15-6 2 16,3 4-12 0,-2 4-6-16,-13 12 17 0,-10 14-17 15,-17 14 12-15,-14 2 1 16,-7 16-13-16,-8 18 0 16,-2 10-15-16,0 6 0 15,0 4 0-15,11-1-98 0,7-10-97 16,9-10-138-1,25-33-173-15,-2 0-148 16,-6-18-134-16</inkml:trace>
  <inkml:trace contextRef="#ctx0" brushRef="#br0" timeOffset="157292.63">30983 11163 1960 0,'0'0'788'15,"0"0"-248"-15,0 0-254 16,0 0-187-16,0 0-93 0,0 0-12 15,0 0-304-15,49 138-807 16</inkml:trace>
  <inkml:trace contextRef="#ctx0" brushRef="#br0" timeOffset="158135">31390 11667 897 0,'0'0'782'0,"0"0"-441"0,0 0-8 0,0 0-115 16,0-105-61-1,-17 89-3-15,-7 6-15 16,-8 8-38-16,-3 2-47 0,-6 20 54 16,1 16-8-16,5 10-25 15,10 4-36-15,12 0-25 16,13-7 1-16,0-11-15 15,25-14 0-15,12-18 27 32,8 0 9-32,2-32 18 0,-1-17 33 0,-3-9 30 15,-7-8-12-15,-3-6-52 16,-4-8-20-16,-4-5-12 0,-4-6-21 31,-5-4 13-31,-7 9-13 0,-7 18 1 0,-2 25 21 31,-2 32-22-31,-21 15-28 16,0 56 27-16,0 12 2 16,9 14-1-16,10 9 0 15,4-18-12-15,4 8-2 16,21-13-56-16,4-14-34 16,4-16 10-16,1-18 19 15,2-16 52-15,-5-8 22 0,0-16 1 16,1-16 20-16,-7-10-12 15,0-8-1-15,-4-2 6 16,-4 0-12-16,-3 6 0 16,-8 11 0-16,-6 17-1 15,0 18-9-15,-8 9-54 0,-15 31 44 16,0 10-19 0,6 0-101-16,9-4 13 0,8-10 23 15,4-12-17-15,20-14 64 16,7-10 56-16,5-6 35 15,2-20 71-15,0-8 38 0,1-4 18 16,4-2-26 0,-1 4-19-16,3 8-18 0,-3 10-42 15,-4 15-28-15,-7 3-29 16,-6 25 0-16,-7 15-15 16,-9 6-9-16,-5 4-29 15,-4-6-26-15,0-8-1 16,0-10 41-16,0-14 39 15,0-12 8-15,0 0 166 16,7-12 1 0,4-16-84-16,9-8-91 0,7-6 0 15,4-6 0-15,2-2 0 0,-4-3-35 16,-11 11-188-16,-11 15-595 0</inkml:trace>
  <inkml:trace contextRef="#ctx0" brushRef="#br0" timeOffset="159462.38">13567 13571 1971 0,'0'0'659'0,"0"0"-349"0,0 0 6 16,0 0-9-16,0 0-103 16,0 0-88-16,0 0-71 15,-37-76-33-15,45 140 19 16,5 39 16-16,3 37-14 15,-6-2-9-15,1-26-24 16,1-35 7-16,5-29-7 16,10-8-19-16,9-6-14 15,11-14-39-15,3-20 9 16,4-22 16-16,-4-28-8 16,-8-20 35-16,-16-11 19 0,-10-5 1 15,-13-4 12-15,-3 8 19 16,0 18 26-16,-10 18 29 15,1 28-13-15,5 18-8 16,2 28-65-16,2 30 0 16,0 20-3-16,0 8 3 15,9 4 0-15,7-12-1 16,-1-13-4-16,1-19-1 16,-3-16-9-16,-5-16-9 15,-1-10 24-15,-2-4 0 16,2-22 13-16,-1-16-8 0,5-8-4 15,1-3-1-15,1 8 0 16,3 14 0-16,3 18-1 16,4 9-18-16,6 18 8 15,2 19 10-15,4 8 1 16,1 1 0-16,3-6 0 16,3-8-9-16,-1-12 8 15,5-12 1-15,-4-8-1 16,-3-4 1-16,0-22 0 15,-10-6 0-15,-7-6 9 0,-8-4-8 16,-10-7 5-16,-4-1-6 16,0 4 0-16,-7 10 11 15,-7 12-10-15,-1 22 16 16,-1 6-6-16,1 40-10 16,3 20 4-16,8 13-5 15,4 7 0-15,18-12 2 16,22-6-1-16,16-24-2 15,9-17-31-15,1-24-58 16,-1-5-36-16,-18-64-147 16,-18 2-305-16,-25-2-405 0</inkml:trace>
  <inkml:trace contextRef="#ctx0" brushRef="#br0" timeOffset="159606.81">13232 13826 2826 0,'0'0'661'0,"0"0"-553"0,132 0 76 15,-6 4-41-15,32 2-143 16,-19-2-131-16,-35 0-622 0</inkml:trace>
  <inkml:trace contextRef="#ctx0" brushRef="#br0" timeOffset="160495.06">16144 14441 2333 0,'0'0'672'0,"0"0"-334"0,0 0 4 16,0 0-184-16,0 0-80 16,14-154-51-16,1 84-3 15,-1-6-6-15,-8-13-2 16,-6 1-2-16,0 4-13 16,0 12-1-16,-20 18 9 15,-5 20-7-15,-4 19 16 16,-4 15-18-16,-1 15-6 15,8 21 6-15,6 6-9 16,16 2-2-16,4-4 11 16,31-4-1-16,22-6 0 0,13-10 0 15,11-6-12 1,0-3-16-16,-9-6-41 0,-15 5 4 16,-20 3 22-16,-15 9 16 15,-16 1 16-15,-2 12 12 16,-2 1 9-16,-9 0 7 15,7-4-16-15,4-6 0 16,2-10-1-16,27-6 1 16,13-10 6-16,10 0-6 15,5-26-8-15,-1-4-12 16,-7-6-7-16,-9-6 16 16,-11-2 11-16,-9-2 1 0,-9 3 17 15,-6 7 3-15,-5 12 6 16,0 16 55-16,0 8-41 15,0 12-40-15,0 25-1 16,0 13 1-16,0 0 13 16,16 2-7-16,11-10-5 15,10-12-2-15,5-14-8 16,3-14-14-16,-1-2 14 16,-4-24 8-16,-9-12 12 0,-6-8-1 15,-5-4 10 1,-7-6 27-16,-3 5-15 15,-1 9-8-15,-1 16 21 0,-1 14-46 16,4 10 0-16,5 12 0 16,4 24 0-16,3 8 0 15,0 2 0-15,0-3-71 16,-3-7-35-16,-5-18 5 16,-3-8 58-16,1-10 38 15,-1-8 5-15,3-22 24 16,7-10-16-16,3-4 19 15,3 3 7-15,3 7-8 16,4 14 8-16,-2 14-13 0,-2 6-1 16,0 20 7-16,-2 16-27 31,-3 9 0-31,1-1-5 0,-4-6-178 0,-1-16-284 16,-7-14-415-16,-7-8-911 0</inkml:trace>
  <inkml:trace contextRef="#ctx0" brushRef="#br0" timeOffset="160628.06">17289 13569 2436 0,'0'0'726'16,"0"0"-442"-16,0 0-180 16,0 0-104-16,0 0-182 31,120 118-1034-31</inkml:trace>
  <inkml:trace contextRef="#ctx0" brushRef="#br0" timeOffset="161234.34">18435 13806 1876 0,'0'0'697'0,"0"0"-211"16,-125-12-234-16,67 18-87 15,0 20-96-15,7 12-38 16,6 2-23-16,12 2-8 16,15-2 10-16,14-5-9 15,4-9 4-15,12-11 11 16,20-11-16-16,3-4 18 15,6-5-4 1,-1-19-13-16,-3-6 14 0,-5-5 16 0,-8 2 25 16,-5 2 22-16,-9 5 4 31,-5 10 8-31,-3 6 5 0,-2 10-95 0,0 2 0 16,0 28 0-16,-5 21 0 15,-1 17 0-15,6 27 0 16,0 30 0-16,15 25 0 15,14 3 0-15,0-9 0 16,-6-29 0 0,-15-35 0-16,-8-22 0 0,0-10 0 0,-6 2 0 15,-23-4 0-15,-13-2 0 16,-10-14 0-16,-8-20 0 16,0-10 0-1,2-10 0 1,9-34 0-16,9-32 0 15,22-38 0-15,18-39 0 16,34-9 0-16,24 24 0 16,4 39 0-16,-6 45 0 15,2 14 0-15,49-8-153 16,-12 8-425-16,-3 4-585 0</inkml:trace>
  <inkml:trace contextRef="#ctx0" brushRef="#br0" timeOffset="161595.81">19651 13623 1971 0,'0'0'683'0,"0"0"-199"15,0 0-132-15,0 0-109 0,-52-108-65 16,15 108-104-16,-7 4-37 15,-6 26-11-15,8 14-25 16,9 7 4-16,17 5-5 16,14-2 1-16,2-2 7 15,24-6-8-15,12-6 0 16,2-6 9-16,2-6-9 16,-6-2 0-16,-11-2 0 15,-4 1 0-15,-15 1 4 16,-4 2-4-16,-9 0-5 15,-24 2 5-15,-14 0 1 16,-11-6 12-16,-7-2-12 0,5-10 0 16,5-6-1-1,16-6-63-15,33-14-125 0,6-16-331 16,14-2-693-16</inkml:trace>
  <inkml:trace contextRef="#ctx0" brushRef="#br0" timeOffset="162597.09">20035 13808 2140 0,'0'0'802'16,"0"0"-278"-16,0 0-157 16,0 0-104-16,0 0-263 15,0 0 0-15,0 0 0 0,2 6 0 16,-2 44 0-16,0 4 0 15,0 4 0-15,15-5 0 16,14-7 0-16,7-12 0 16,6-16 0-16,0-12 0 15,0-6-12 1,-6-10 3-16,-7-18 9 0,-7-6 0 16,-8-6 1-16,-5-2 19 15,-7-3-20-15,-2 5 0 16,0 10 0-16,0 6 0 15,0 16 0-15,-2 8 0 16,-2 12 0-16,-1 24 0 16,5 8 0-16,0 4 0 0,0 1 0 15,20-9 0-15,7-14 0 16,4-8 0-16,2-12-19 16,1-6 13-16,-3-6 6 15,0-16 0-15,-2-9 8 16,0-5-1-1,-2-4 3-15,-2-4-10 16,1 4 0-16,-4 4 0 16,-4 12 0-16,-5 12 0 15,-3 12 0 1,-4 4 0-16,1 24 0 0,-3 10 0 16,3 6 0-16,-2 1 0 15,1-3 0-15,1-11 0 16,-1-6-18-16,-2-11 1 15,4-12 17-15,1-2 2 16,4-2 4-16,7-23 9 16,9-7-3-16,4-5-12 15,7-3 0-15,-1-1 0 16,-4 9 0-16,-6 8 0 0,-9 10 0 16,-4 12 0-1,-8 2 0-15,1 12 0 0,-2 18 0 16,0 6 0-16,-1 0 0 15,-1 0 0-15,1-9-23 16,2-9-74-16,0-13 14 16,5-5 52-16,3-1 31 15,5-27 0-15,5-7 20 16,5-5 22-16,3 0-3 16,-1 4-17-16,-4 8 16 15,-3 8-13-15,-7 14 23 16,-7 6-48-16,0 10 0 15,-3 22 0-15,-3 10 0 0,4 8 0 16,-1 4 0-16,-3-1-42 16,1-9-128-16,-5-8-121 15,-2-14-188-15,-18-12-306 16,-6-8-512-16</inkml:trace>
  <inkml:trace contextRef="#ctx0" brushRef="#br0" timeOffset="163930.26">22192 13615 1041 0,'0'0'1328'16,"0"0"-864"-16,0 0-120 0,0 0 29 16,0 0-167-16,0 0-131 0,0 0-50 15,0 47 34 1,0 9-7-16,0 8-22 0,12 2-9 16,15-8-21-16,15-10 0 15,10-13 0-15,6-22-9 16,-2-13 8-16,-6-13-9 15,-14-28 5-15,-16-11 4 16,-20-8 2-16,-4-6 0 16,-36 1 0-16,-9 4 0 15,-9 8 8-15,2 15-9 16,7 16 1-16,12 18 10 16,10 4-10-16,17 16-2 0,10 14 0 15,16 1-11-15,31-6 11 16,20-8-20-16,11-13 0 31,11-4-12-31,-2-27-14 0,-5-14 23 0,-15-12 8 16,-20-9 14-16,-18-2 2 15,-21 0 12-15,-8 1 18 16,0 13 24-16,-13 14-6 16,-3 17 24-16,3 19-31 15,3 11-41-15,-2 54 0 16,12 43 0-1,0 40 0-15,18 17 0 0,13 1 0 16,3-14 0-16,-10-13 0 16,-2-5 0-16,-8-7 0 15,-8-19 0-15,-1-28 0 16,-5-18 0-16,0-8 0 16,0 0 0-16,-3 0 0 15,-10-5 0-15,-5-19 0 16,-15-30-182-16,4-4-296 15,-2-26-743-15</inkml:trace>
  <inkml:trace contextRef="#ctx0" brushRef="#br0" timeOffset="164057.1">22639 14269 2352 0,'0'0'920'15,"0"0"-578"-15,0 0-60 16,0 0-82-16,167-110-200 15,-33 70 0-15,-16 5-90 16,-14 2-589-16</inkml:trace>
  <inkml:trace contextRef="#ctx0" brushRef="#br0" timeOffset="164527.66">24557 13040 1614 0,'0'0'692'15,"0"0"-191"-15,25-132-37 16,-25 92-132-16,0 11-78 16,-3 15-15-16,-17 14-239 15,-2 7 0-15,-11 51 0 16,0 44 0-16,4 48 0 15,11 24 0-15,13 1 0 16,5-12 0-16,0-23 0 0,11-2 0 16,-1-4 0-16,-2-7 0 15,-8-27 0 1,0-20 0-16,0-26 0 0,-18-5 0 16,-13-5 0-16,-13-2-216 15,-39-16-271-15,8-18-315 16,5-8-647-16</inkml:trace>
  <inkml:trace contextRef="#ctx0" brushRef="#br0" timeOffset="165235.19">23867 13952 2280 0,'0'0'661'16,"0"0"-300"-16,0 0-63 16,149-124-150-16,-31 80-89 15,3 4-49-15,-13 5-10 16,-12 8 0-16,-27 4 0 31,-1 0-19-31,-6 1-19 0,-20 4 37 0,-22 8-4 16,-11 6 5-16,-9 4 68 15,0 0-14-15,0 0-2 16,-4 19-36-16,-3 12-15 16,5 6 12-16,2 6 8 15,0 1-21-15,15-4 18 16,10-6-16-16,4-10 4 0,4-12 7 15,0-12-7-15,5 0 8 16,0-18-1-16,-2-12-12 16,0-10 14-16,-3-2-14 15,-6-4 27-15,-8 3-28 16,-3 10 0-16,-7 8 0 16,-2 15 0-16,-7 10 0 15,2 7 0-15,0 25 0 16,1 9 0-16,3 9 0 0,5 1 0 31,3-5 0-31,3-12 0 0,2-8 0 0,-2-12 0 16,-3-10 0-16,1-4 0 31,1-8 0-31,1-20 0 16,4-8 0-16,1-4 0 15,-2-2 0-15,0 6 0 16,-4 10 0-16,-5 8 0 15,-5 12 0-15,-1 6 0 16,1 3 0-16,2 22 0 16,2 3 0-16,6 4 0 15,0-6 0-15,2-4 0 16,-1-10-23-16,3-10-17 0,-2-2 38 16,2-6 2-16,3-16 0 15,-1-2 29-15,0 0 7 16,0 6-36-16,-3 5 0 15,-2 10 0-15,1 3 0 16,1 0 0-16,4 18 0 16,4 6 0-16,24 4-123 15,-9-4-514-15,3-10-746 0</inkml:trace>
  <inkml:trace contextRef="#ctx0" brushRef="#br0" timeOffset="165659.65">26480 13515 2256 0,'0'0'688'0,"0"0"-206"15,0 0-221-15,0 0-111 16,0 0-59-16,0 0-16 16,0 0-43-16,-136-62-20 15,94 104-11-15,2 10 0 16,7 2 9-16,8 0-10 15,9-5 1-15,16-7-1 16,0-10-1-16,12-10-11 0,17-12-7 16,6-10 19-16,5 0 4 15,2-26-4-15,-3-8 1 16,-4-12 8 0,-10-11-2-16,-6-21 14 0,-11-34-6 15,-8-30-4-15,-4-11-11 16,-15 23 0-16,1 39 0 15,5 44 0-15,3 18 0 16,2 10 0-16,3 10 0 16,3 9 0-16,2 24 0 15,0 49 0-15,23 41 0 0,10 36 0 16,5 7 0-16,-3-27 0 16,-8-38 0-16,-9-37 0 15,-5-10 0-15,3 4-176 16,-1-5-191-16,14-2-192 15,-4-16-31-15,-2-14-126 0</inkml:trace>
  <inkml:trace contextRef="#ctx0" brushRef="#br0" timeOffset="167633.51">27083 13571 1903 0,'0'0'675'16,"0"0"-91"-16,0 0-214 0,4-112-86 15,-18 82-106-15,-7 8-76 0,-5 12-102 16,-8 10 0 0,-1 12 0-16,-5 28 0 0,2 12 0 15,7 6 0-15,11-2 0 16,11-3 0-16,9-17 0 16,4-13 0-1,21-10 0-15,4-13 0 0,4 0 0 16,1-18 0-16,-7-10 0 15,-3-8 0-15,-4-4 0 16,-4-3 0-16,-5 5 0 16,-3 4 0-16,-4 14 0 15,0 14 0-15,-4 6 0 16,0 22 0-16,0 20 0 16,0 8 0-16,0 3 0 0,2-6 0 15,11-8-50-15,7-13-22 16,5-14 44-16,1-12 23 15,1 0 5-15,-1-18 12 16,1-12 29-16,0-4 20 16,0-5-20-16,-2-1-41 15,-4 2 0-15,0 4 0 16,-6 8 0-16,-3 10 0 16,-4 14 0-16,-1 2 0 15,-3 16 0-15,6 12 0 16,-4 6 0-16,1 2 0 15,-1-1-29-15,1-7-76 16,0-12 30-16,-3-6 33 0,1-8 16 16,1-2 26-1,6 0 28-15,5-20-1 16,10-9 14-16,4-4-5 0,5-4 1 16,1 1 28-16,0 4-22 15,-8 10-43-15,-8 10 0 16,-7 12 0-16,-5 0 0 0,-3 18 0 15,1 10 0 1,-2 6 0-16,-1-3 0 0,1-6-47 16,1-7-76-16,1-7 0 15,2-11 24-15,2 0 71 16,0-8 21-16,7-17 7 31,2-7 1-31,6-2 0 0,6-2 5 0,-1 6 15 16,-2 8 32-16,-2 12-1 15,-7 10-10-15,0 0 5 16,0 24-14-16,5 6-20 16,1 2-5-16,8 0-7 15,6-7-2-15,7-7-6 16,3-11-23-16,4-7-4 0,-2 0-5 31,-6-11 15-31,-7-14 24 16,-8-7-1-16,-7-8 1 15,-13-4 0-15,-6-4 1 16,-5-4 1-16,0 2 5 16,-13 10-7-16,-3 15 27 15,-3 20 10-15,2 5-37 16,-3 32-12-16,0 13 12 16,6 12 3-16,8-1-3 15,6-4 0-15,0-10 0 0,17-10 0 16,12-12-17-16,2-9-7 15,6-11 3-15,-2 0 21 16,1-11-6-16,-3-11 6 16,-2-6 17-16,-2-2-2 15,-4 2 16-15,-6 6-8 16,-2 10-10-16,-11 12-5 16,-2 0-8-16,-2 18-12 15,-2 12 12-15,0 6-11 16,5-2 10-16,0-3-57 0,6-8-61 15,7-10-59-15,4-12 58 16,5-1 72-16,4-12 24 16,0-13 24-16,-2-8 4 15,0-3 85-15,-2 2 16 16,-2 6 16-16,-4 8-4 16,-3 12-25-16,-2 8-34 15,0 2-35-15,2 20-1 16,1 6-22-16,4 0-18 15,8-2-55-15,4-9-74 16,5-10-29-16,5-7 28 0,-3-7-11 16,-3-26 63-1,-8-9 56-15,-5-10 28 0,-8-10 12 16,-5-6 15-16,-3-10 3 16,-6-9 9-16,-4-3 4 15,0 4 50-15,0 14 63 16,0 19 115-16,-9 27-34 15,0 26-142-15,0 17-76 16,1 37-2-16,0 18 8 16,6 16-11-16,2 6-2 15,7 0-1-15,17-7 1 16,13-13-85-16,7-16-43 16,7-20 16-16,10-18 13 0,3-16 36 15,3-4 27-15,-5-22 36 16,-2-14 21-16,-4-10 39 15,-10-6 0-15,-3-5 3 16,-14-1-20-16,-11 6 10 16,-12 8 5-16,-6 16 14 15,-11 16 2-15,-20 12-74 16,-11 14-11-16,-5 24 10 16,1 13-17-16,3 0 18 15,14-1-9-15,11-5-22 0,13-13-16 16,5-10 1-1,3-12 0-15,19-10 45 0,3 0 2 16,4-14 10-16,-3-8 4 16,-1 0-4-16,-3 4 25 15,-6 6-11-15,-1 6-2 16,-1 6-2-16,1 0-21 16,5 16 11-16,3 6-11 15,6-2 0-15,2 0 0 16,5-8 0-16,-1-10 8 15,1-2 5-15,-3-8-2 16,-4-22 58-16,-4-8-14 16,-7-12-55-16,-3-11 0 0,-4-11 0 15,-4-28 0-15,-2-30 0 16,-5-25 0-16,0 15 0 16,0 38 0-16,-5 45 0 15,1 42 0-15,-1 12 0 16,5 3 0-16,-3 24 0 15,3 47 0-15,0 7 0 16,0 14 0-16,5 8 0 16,7-15 0-1,3 5 0-15,3-10 0 0,2-10 0 16,4-16-12-16,3-9-125 0,2-17-83 16,4-23-280-16,-8-5-230 15,-7 0-387-15</inkml:trace>
  <inkml:trace contextRef="#ctx0" brushRef="#br0" timeOffset="167829.25">29200 13094 1592 0,'0'0'1617'15,"0"0"-1323"-15,129-64-74 16,-41 38-41-16,5 4-116 15,17 6-63 1,-29 6-186-16,-22 4-684 0</inkml:trace>
  <inkml:trace contextRef="#ctx0" brushRef="#br0" timeOffset="169121.72">14533 15262 1976 0,'0'0'564'0,"0"0"-365"0,0 0 116 16,-114-49-58-16,79 49-66 16,-5 19-107-16,-3 25-48 15,1 30 26-15,9 6 14 16,10 10-26-16,15 5-20 15,8-19-24-15,6 0 0 16,25-18-6-16,9-18-3 16,9-18 1-16,3-22-8 15,-1 0 10-15,-4-32 6 16,-7-8-5-16,-9-12 5 0,-11 2-5 16,-9-2 0-16,-9 10 20 15,-2 3 3-15,0 20-7 16,0 10 19-16,0 9-36 15,0 23-13-15,0 17 12 16,8 10 2-16,0 2-3 16,7-6 2-16,6-12-12 15,1-12-15-15,7-12 5 16,0-10 22-16,3-14 0 16,1-16 0-16,-4-6 9 15,-5-8-9-15,-6 4 0 0,-5 4 13 16,-6 5-13-1,-2 16 9-15,-1 12-9 0,0 3-1 16,7 18-7-16,9 17 8 16,12 5 0-16,13-8 3 15,14-6-3-15,13-22 0 16,8-4-9-16,-2-26-22 16,-5-20 2-16,-15-6-4 15,-18-11 11-15,-15-1 22 0,-21-2 0 16,-4 0 0-16,-11-2 24 15,-18 2 3-15,0 11 15 16,4 15-5-16,6 22 7 16,7 18 19-16,8 28-63 15,4 48 6-15,2 35-6 16,19 1 1-16,3-10-1 16,1-17 0-16,-3-31 0 0,0 0 5 15,1-10-4 1,-8-14-1-16,-6-16 1 0,-4-12 34 15,-5-2 0-15,0-6-35 16,0-24 0-16,0-8 0 16,4-6 0-1,15-8 0-15,13-2 0 0,48-5 0 16,-7 13-134-16,1 16-661 0</inkml:trace>
  <inkml:trace contextRef="#ctx0" brushRef="#br0" timeOffset="169499.13">16819 15186 1609 0,'0'0'1316'0,"0"0"-835"16,0 0-193-1,-116-50-42-15,85 50-90 0,0 19-156 16,4 17 0-16,9 13 0 16,10 3 0-16,8 4 0 15,6 2 0-15,28-2 0 16,10-6 0-16,7-1 0 0,-1-8 0 16,-8-5 0-1,-13-1 0-15,-16-9 0 0,-13-4 0 16,-11-2 0-16,-33-4 0 31,-16-6 0-31,-8-6 0 0,1-4 0 0,9-14 0 16,21-20 0-16,24-8-77 15,50-14-208-15,26 10-438 16,12 10-384-16</inkml:trace>
  <inkml:trace contextRef="#ctx0" brushRef="#br0" timeOffset="170140.97">17296 15512 1109 0,'0'0'1233'16,"0"0"-685"-16,0 0-265 31,0 0 33-31,0 0-133 16,0 0-111-16,0 0-36 16,47-5 12-16,-27-8-18 15,-3-5-5-15,-3-4-8 16,-12 0 7-16,-2 0 25 15,-4 4-8-15,-23 8 1 16,-8 10-2-16,-8 0-40 16,1 32 0-16,4 12 0 15,9 10 0-15,17 4 0 0,12 1 0 16,12-9 0 0,30-12 0-16,14-16 0 0,11-20 0 15,4-4 0-15,-2-34 0 16,-8-12 0-16,-15-14 0 15,-15-11 0-15,-13-7 0 0,-13 0 0 16,-5-8 0-16,0 3 0 16,-2 9 0-16,-7 16 0 0,1 20 0 15,6 22 0-15,2 18 0 16,0 10 0-16,0 30 0 16,0 18 0-1,10 28 0-15,-1 3 0 0,1 5 0 16,4 0 0-16,1-18 0 15,4 3 0-15,0-21 0 16,-1-18 0-16,-3-18 0 16,1-18 0-1,-1-4 0-15,2-22 0 0,3-16 0 16,2-7 0-16,4 4 0 0,6-4 0 16,-1 13 0-16,4 6 0 15,4 12 0-15,1 6 0 16,0 8 0-16,-3 0 0 15,0 22 0-15,-6 10 0 16,-5 4 0-16,-4 7 0 16,-6-1 0-1,-9-2 0-15,-7-6 0 0,0-2 0 16,-18-10 0-16,-14-8-62 16,-7-6-73-1,-30-8-99-15,6-16-323 0,8-8-466 0</inkml:trace>
  <inkml:trace contextRef="#ctx0" brushRef="#br0" timeOffset="170296.09">17697 15205 2304 0,'0'0'749'0,"0"0"-291"15,0 0-222-15,0 0-163 16,190-37-73-1,-84 28-458-15,-1 1-985 0</inkml:trace>
  <inkml:trace contextRef="#ctx0" brushRef="#br0" timeOffset="170421.96">19433 15544 2638 0,'0'0'468'16,"0"0"-468"-16,0 0-209 16,0 0-949-16</inkml:trace>
  <inkml:trace contextRef="#ctx0" brushRef="#br0" timeOffset="170769.39">14604 16553 2666 0,'0'0'702'16,"0"0"-573"-16,0 0 88 0,0 0 11 15,0 0-139-15,266-90-49 16,-6 46-15-16,45-5-25 16,9 12 0-1,-28 6 0-15,-23 9 0 0,-47 0 0 16,-65 4 0-16,-61 8 0 16,-53 2-177-16,-37 4-53 15,-33 4-41-15,-96 4-60 16,2 8-214-16,-14 8-256 0</inkml:trace>
  <inkml:trace contextRef="#ctx0" brushRef="#br0" timeOffset="170989.44">14870 16726 1317 0,'0'0'1064'16,"0"0"-459"-16,0 0-275 15,0 0-77-15,171-27-10 16,28-9-98-16,39 0-56 15,14 6-39-15,-17 12-50 16,-34 10 0-16,-22 4 0 16,-48 4 0-16,-37 0 0 15,-38 0 0-15,-23 0 0 0,-4 0 0 16,-7 0 0 0,-2 0 0-16,-2 0-189 0,-3 0-395 15,-1-10-712-15</inkml:trace>
  <inkml:trace contextRef="#ctx0" brushRef="#br0" timeOffset="172669.31">19323 14562 1684 0,'0'0'610'0,"0"0"-336"16,0 0 201-16,0 0-180 16,0 0-111-16,0 0-104 15,0 0-41-15,-4 36 28 16,16 20 34-16,17 12-64 0,13 4-20 16,20-1-13-16,36-13-2 15,45-24 11-15,37-34-1 31,7-8-1-31,-31-36 5 0,-42-2-10 16,-45 12 0-16,-11-2 5 16,4-9-10-16,3-5 15 15,2-2 7-15,-14 10 11 16,-6 12-2-16,-4 18-31 16,1 12 1-16,7 8 9 0,14 24-10 15,10 12 12-15,35 8-13 16,32 2 0-16,36-13 0 15,9-19-1-15,-10-22 1 16,-24-13 0-16,-41-13 0 16,-24-2-1-16,-18 0 1 15,-7-2 0-15,5-6 5 16,11-4-5 0,5-8-6-16,-4 10 5 0,-7 12-4 15,2 14 4-15,-2 12 0 16,5 4-8-16,6 24 3 0,26 12 3 15,33 4 2-15,36 0-1 16,20-12 2-16,-10-20 0 16,-20-12 0-16,-46-10-56 15,-26-14 29-15,-26 0 11 16,-9-2 15-16,7-6 1 16,7-8 15-16,4-4 24 15,-8 4-12-15,-6 8-8 16,-3 9-7-16,-3 14-6 15,2 9-6-15,-2 9 7 0,7 23-6 32,2 5 6-32,4 1-6 0,8-2 15 0,8-10-16 15,19-10 0-15,27-16 0 16,25-6 0-16,5-32 0 16,-29 0 0-16,-36 4 0 15,-35 14 0-15,-12 3 0 16,3 5 0-16,-1 11 0 15,1 1 0-15,-9 0 0 16,-7 22 0-16,0 4 0 16,3 6 0-16,7-8 0 0,13-2 0 15,11-8 0 1,13-6 0-16,9-8 0 0,6 0 0 16,3-16 0-1,2-10 0-15,-1-6 0 0,-3-11 0 16,-7-7 0-16,-7-8 0 15,-7-4 0 1,-12 4 0-16,-17 8 0 0,-15 14 0 16,-13 20 0-16,-12 16 0 15,-5 8 0-15,2 28 0 16,3 4 0 0,10 2 0-16,8-2-27 0,11-6-24 15,11-16-11-15,14-8-14 0,8-10-5 16,4-2 16-16,1-22 28 15,-4-6 31-15,-7-4-3 16,-9 0 9-16,-11 0 24 16,-11 8 0-16,-9 2 21 15,-7 10-11-15,-2 8-10 16,2 6-6-16,5 0-18 16,11 6-9-1,11 6-15-15,9-2-70 0,13-6-77 16,8-4-112-16,38-6-323 0,-16-16-35 15,-17-2-79-15</inkml:trace>
  <inkml:trace contextRef="#ctx0" brushRef="#br0" timeOffset="172795.7">29705 13948 1512 0,'0'0'281'16,"0"0"116"-16,0 0 75 15,0 0-282-15,0 0-152 16,0 0-38-1,0 0-833-15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6:44:00.0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2644 2464 1083 0,'0'0'1183'0,"0"0"-923"15,0 0 24-15,0 0 20 16,0 0-53-16,0 0-87 16,44-92-53-16,-39 76-24 0,-5-2 15 15,0 2-24-15,0 0-27 16,-13-1 4-16,-16 6-17 15,-9 9-25 1,-11 2-13-16,-9 20-6 0,-7 20 5 16,3 14-5-16,4 8-6 15,9 0 12-15,14-2-1 16,10-6 1-16,13-9-6 16,12-7-6-16,0-6 12 15,19-8-8-15,7-6 7 16,8-6 1-16,3-4-1 15,4-2-6-15,-1 0-34 16,-2 4-11-16,-5 2 11 0,-8 10-14 16,-12 6-7-1,-13 10 22-15,-5 6 28 0,-28 5 12 16,-13-3 7-16,-8-4-5 16,0-10 46-1,6-10 7-15,5-12 25 0,10-8 8 16,4-2-32-16,4-6 4 15,3-12-60-15,6 0 0 16,3 4 0-16,4 2 0 16,4 10-39-16,3 2-95 15,2 6-190-15,0 20-135 16,23 22-14-16,6-6-239 0,2-6-400 0</inkml:trace>
  <inkml:trace contextRef="#ctx0" brushRef="#br0" timeOffset="506.06">2778 2779 727 0,'0'0'1801'15,"0"0"-1240"-15,0 0-232 16,0 0-87-16,0 0-110 15,0 0-72 1,0 0-60-16,0 68 8 0,-7-12 7 16,-1 11-14-16,-2 7 13 15,6 0-14 1,-1-6 1-16,5-12 5 0,0-10-6 0,0-15 0 16,0-13-3-16,0-13 9 15,0-5-6-15,0 0 12 16,3-5 48-16,1-18-4 15,0 1-46-15,4-4-10 16,-2 4 8-16,3 2-7 16,5 2 4-16,5 4-5 15,8 2 1-15,8 6-1 16,10 6 0-16,2 0-9 16,-2 10-2-1,-5 14-55-15,-11 6-18 0,-14 6 27 0,-12 3 31 16,-3 0 25-16,-23 0 1 15,-20-5 0-15,-7-6 54 16,-6-6 24-16,0-6 5 16,12-8-1-16,11-8-82 15,12 0 0 1,15-2 0 0,14-28-54-16,24 0-272 15,3 0-649-15</inkml:trace>
  <inkml:trace contextRef="#ctx0" brushRef="#br0" timeOffset="932.14">4115 2793 1652 0,'0'0'820'15,"0"0"-280"-15,0 0-164 16,0 0-136-16,0 0-87 16,0 0-110-16,0 0-23 15,55-26-2-15,-6 16-18 16,14 0 6-16,10-4 2 16,5 0-8-16,-2 0-18 15,-9 2-93-15,-18 0-35 0,-18 4-77 16,-25 6-38-16,-23 2-72 15,-26 0-47-15,-7 0-362 0</inkml:trace>
  <inkml:trace contextRef="#ctx0" brushRef="#br0" timeOffset="1172.26">4336 2569 1672 0,'0'0'815'0,"0"0"-227"0,0 0-226 16,0 0-45-16,0 0-121 15,0 0-50-15,0 0-146 16,-29-55 0-16,29 69 0 16,0 21 0-16,0 12 0 15,0 14 0-15,0 11 0 16,0 2 0-16,0 3 0 16,0-5 0-16,0-8-17 15,0-10-139-15,0-14-190 16,0-16-405-16,0-18-362 0</inkml:trace>
  <inkml:trace contextRef="#ctx0" brushRef="#br0" timeOffset="2010.09">4612 2364 1362 0,'0'0'501'16,"0"0"-109"-16,0 0-55 15,0 0-52-15,0 0-96 16,0 0-82-16,-50-102 5 16,35 84-39-16,-3 2-2 15,-4 1-5-15,-5 1-8 16,-7 3 7-16,-1 4-22 16,-5 7-14-16,-5 0-11 15,1 3-18-15,0 15 2 16,-4 6 5-16,2 6-7 15,1 6 7-15,1 6-6 16,1 2 9-16,5 2 19 0,1 2-5 16,3 3 19-16,3-4-13 15,4 0 5-15,3-3 17 16,3-2-31-16,8 0 0 16,5-2 0-16,5 2-15 15,3 2 0-15,0 1 5 16,3 1-11-16,12-1 15 15,5 0-9-15,1-1-5 0,4-4 13 16,2-2-13-16,7-4-1 16,4-4 5-16,2-2-4 15,2-3-1-15,3-3 0 16,-1-4 1-16,3-3 7 16,-2-1-8-16,0-3-1 15,-3-5 1-15,0-5 0 16,1-1 8-16,-4 0-5 15,3 0-3-15,3 0 0 16,2-5 0-16,2-8 0 16,3-1 0-16,-2-4 0 15,4-1 0-15,-5-8 0 16,-2-1 0-16,-5-4 0 0,-1 0 0 16,-4-4 0-16,-3 0 0 15,-5-2 0-15,-3 0 0 16,-5-2 0-16,-8 0 0 15,-7-5 0-15,-6-1 0 16,0-6 0-16,0-4 0 16,-17-4 0-16,-3-4 0 15,-5-6 0-15,-6 2 0 16,-7 1 0-16,-7 13 0 16,-10 16 0-16,-52 34-60 15,11 4-650-15,4 16-1335 0</inkml:trace>
  <inkml:trace contextRef="#ctx0" brushRef="#br0" timeOffset="2674.71">6033 2380 1204 0,'0'0'946'0,"0"0"-625"0,0 0 144 16,0 0-275-16,-35-113-28 15,10 94-74-15,-2 6-16 16,-11 13-27-16,-4 0-33 16,-7 18-5-16,0 17-6 15,0 7-1-15,8 4 10 16,8 0-9-16,14 0 9 15,9-6-5-15,10-2-4 16,0-6 5-16,23-5-6 16,10-5 0-16,10-4 5 15,5-6-4-15,4-2 4 0,-1 0-5 16,-4 0 0-16,-3 2 4 16,-5 4-4-16,-10 4-5 15,-10 4 4-15,-13 4-5 16,-6 4 6-16,-4 2 0 15,-27 0 1-15,-13 0 10 16,-8-3-9-16,-6-6 61 16,-2-6 76-16,0-8-13 15,7-4-15-15,8-7-45 16,12 0-38-16,10-8-28 0,12-14 0 16,11-3-27-1,11-9-174-15,20 8-434 0,6 6-611 0</inkml:trace>
  <inkml:trace contextRef="#ctx0" brushRef="#br0" timeOffset="3175.61">6655 2851 1425 0,'0'0'905'15,"0"0"-618"-15,0 0-6 16,0 0-143-16,0 0-98 16,0 0-17-16,0 0-22 15,0 4 6-15,0-2-7 16,0-2 6-16,0 0-5 15,0 0-1-15,0 0 0 16,0 0 21-16,0-2 8 16,0-8-13-16,-13-2-10 0,-10 4 0 15,-6 4 23 1,-6 4-4 0,-10 0 23-16,-4 22 43 0,4 12 7 0,3 8-14 15,11 9-17-15,13 3-13 16,13 0-16-16,5-4-23 15,23-6-3-15,21-12 1 16,10-10-5-16,8-12 7 16,3-10-9-1,-7 0-5-15,-9-10-1 0,-11-8-1 16,-16 0 1-16,-11 2 18 0,-9 2 39 16,-2 0-18-16,0 4-39 15,-15 6-92-15,3 4-437 16,4 0-689-16</inkml:trace>
  <inkml:trace contextRef="#ctx0" brushRef="#br0" timeOffset="3311.99">7257 3260 1397 0,'0'0'1117'0,"0"0"-1117"16,0 0-446-16</inkml:trace>
  <inkml:trace contextRef="#ctx0" brushRef="#br0" timeOffset="24438.6">7523 2817 902 0,'0'0'1328'0,"0"0"-869"16,0 0-223-16,0 0 56 0,0 0-41 15,0 0-74-15,56-28-46 16,-14 14-47-16,10-2-8 16,6 0-34-16,0 2-24 15,0 0-18-15,-12 6-3 16,-12 4-166-16,-34 4-403 15,-13 16-466-15,-27 8-837 0</inkml:trace>
  <inkml:trace contextRef="#ctx0" brushRef="#br0" timeOffset="24563.97">7544 3060 1478 0,'0'0'787'0,"0"0"-434"15,0 0-28 1,0 0-103-16,0 0-99 0,0 0-86 15,156-26-37-15,-85 22-70 16,-11-1-501-16,-9 0-643 0</inkml:trace>
  <inkml:trace contextRef="#ctx0" brushRef="#br0" timeOffset="25241.28">9192 2171 1692 0,'0'0'707'0,"0"0"-174"15,0 0-291-15,0 0-102 0,0 0-63 16,-123-50-56 0,84 64-13-16,-5 17-8 0,-2 5 1 15,4 4 7-15,5 0-8 16,10-2 18-16,9 0 3 16,11-4-9-16,7 0-11 15,0-4 8-15,0-2-9 16,18-2 15-16,0 1-14 15,2-5 0-15,1 1 4 16,-4 0-5-16,-9 0 0 16,-8 2 0-16,0 3 1 0,-21 0-2 15,-20 2 2 1,-5-4 5-16,-4-2 6 0,8-8 29 16,13-8 65-16,9-4-11 31,13-4-32-31,7 0-17 0,0 0-13 0,5 0-19 15,17 0-14-15,5 0-6 16,2 0 6-16,5 14 0 16,-3 16-14-16,-2 12 8 15,-4 12-3-15,-8 10 2 16,-9 9 5-16,-4 5-5 16,-4 0 6-16,0-4 0 15,-6-6-3-15,2-11-4 0,0-11 2 16,4-14 6-16,0-12 4 15,0-8-3-15,8-10 7 16,10-2-5-16,9 0 3 16,7 0-12-16,3-10-123 15,17-10-152-15,-8 2-319 16,-9 0-444-16</inkml:trace>
  <inkml:trace contextRef="#ctx0" brushRef="#br0" timeOffset="25710.08">9923 2769 1741 0,'0'0'633'0,"0"0"-276"16,0 0-39-1,-50-127-90-15,25 102-42 0,-4 7-39 16,-2 7-29-16,-5 11-31 16,-5 3-57-16,-3 23-16 15,-1 16 2-15,5 10-14 16,11 8 16-16,14 4-7 16,15 0-10-16,4-10 16 15,38-9-17 1,14-15 2-16,13-19-10 0,5-11 8 15,-1-5-6-15,-10-26 5 16,-12-9 1-16,-13-4 12 0,-15-4-2 16,-10 0 25-16,-9 6 35 15,-4 12-12-15,0 10-58 16,0 18 0 0,0 2 0-1,0 28 0-15,0 18 0 0,0 12 0 0,4 11 0 16,19-1 0-16,10-6-14 15,12-10-151-15,26-18-341 16,-6-16-343-16,-7-18-654 0</inkml:trace>
  <inkml:trace contextRef="#ctx0" brushRef="#br0" timeOffset="25865.48">10790 3006 1927 0,'0'0'922'0,"0"0"-553"16,0 0-101 0,0 0-133-16,0 0-3 0,0 0-91 15,-38 122-20-15,23-72-21 16,-12 16-176-16,5-12-194 31,1-11-543-31</inkml:trace>
  <inkml:trace contextRef="#ctx0" brushRef="#br0" timeOffset="26337.38">11189 2436 2356 0,'0'0'853'16,"0"0"-381"-16,0 0-262 15,0 0-97-15,0 0-98 0,0 0-7 16,0 0-8-16,-18 160-6 16,27-89 5-16,-5-3 1 15,1-8-45-15,-3-12-8 16,-2-12 13-16,2-16 20 16,5-12 8-16,2-8 12 15,6-6 42-15,8-24-22 16,8-6 7-16,4-6-5 15,4 0 4-15,-1 4-5 16,-3 10-15-16,-2 7-5 16,-1 14 5-16,-1 7-6 15,-2 2 0-15,-5 21-1 16,-1 12-8-16,-8 3 9 0,-6 2-8 16,-9 0 8-16,0-2 0 15,-24-4 4-15,-15-3-4 16,-7-6 2-16,-5-4-1 15,2-7-1-15,6-6-18 16,12-8-106-16,14-7-227 16,17-15-606-16</inkml:trace>
  <inkml:trace contextRef="#ctx0" brushRef="#br0" timeOffset="26875.74">11901 2238 2032 0,'0'0'757'0,"0"0"-288"15,0 0-180-15,19-119-92 16,16 95-128-16,12 6-60 16,4 12-9-16,-2 6-10 15,-4 10 2-15,-9 26-5 16,-12 10-4-16,-10 11 17 15,-14 3-9-15,0 2 4 16,-9 0 5-16,-14-4 0 16,3-6 10-16,7-7-10 15,7-9 0-15,6-8 1 0,0-9-1 16,28-4 1-16,12-9 11 16,11-6-12-16,5 0 11 15,-2 0-11-15,-8-12 0 16,-12 0 0-16,-12 4 1 15,-16 4 4-15,-6 4 5 16,0 0-8-16,-26 5 2 16,-12 22 2-16,-6 7-1 15,-6 8 28-15,8 6-21 16,9 6 4-16,13 3-14 0,17-2 4 16,3 2-6-16,29-1 0 15,13-2-30-15,8-4-18 16,-1-6-45-16,-11-4 6 15,-16-6 24-15,-15-4 26 16,-7-2 37-16,-27-6 25 16,-25 1 68-16,-14-3 6 15,-7-2-64-15,-8-2-20 16,-21-4-15-16,17-4-235 16,16-8-757-16</inkml:trace>
  <inkml:trace contextRef="#ctx0" brushRef="#br0" timeOffset="28566.7">13480 2817 157 0,'0'0'2137'16,"0"0"-1624"-16,0 0-214 0,0 0 29 0,0 0-85 16,0 0-105-1,42-56-70-15,5 48-47 0,15 2-12 16,11 0 6-16,8 2-15 16,-1-2 0-16,-8 2-6 15,-18 0-113 1,-15-2-116-16,-37-8-87 0,-2 4-308 15,-24-2-378-15</inkml:trace>
  <inkml:trace contextRef="#ctx0" brushRef="#br0" timeOffset="28771.39">13671 2523 1470 0,'0'0'771'16,"0"0"-297"-16,0 0 14 0,0 0-157 15,0 0-82-15,0 0-125 16,0 0-65-16,-25-55-40 15,25 83-5-15,0 13-11 16,0 13 4-16,0 12-6 16,2 8 6-16,3 2-7 15,-3 0-9 1,0 0-54-16,-2 7-225 0,0-19-276 16,0-20-414-16</inkml:trace>
  <inkml:trace contextRef="#ctx0" brushRef="#br0" timeOffset="29335.48">13894 2217 1385 0,'0'0'493'0,"0"0"-265"16,0 0 104-16,0 0-51 15,-111-112-60-15,72 108-51 16,-3 4-62-16,-7 12-7 16,-6 26-10-16,-7 13-36 15,1 11-1-15,-1 12-24 16,4 2 2-16,4 4 17 15,7-1-17-15,9-1 20 16,9 2-28-16,14-2-10 16,11 2 16-16,4 2-17 15,8-3-4-15,24-3 15 16,10-8-24-16,11-4 18 0,8-12-6 16,7-7-12-16,9-11 17 15,7-14-17-15,9-12 0 16,6-8 9-16,3-3-8 15,-2-20 9-15,-6-9 0 16,-12-8-1-16,-13-6 47 16,-11-7-14-16,-14-5 6 15,-9-6-12-15,-9-6-36 16,-6-6 0-16,-9-5 0 16,-8-3 0-16,-3-2 0 15,-3 2 0-15,-23 1 0 16,-11 5 0-16,-5 6 0 15,-9 10 0-15,-7 14 0 16,-46 27-42-16,12 17-324 16,7 4-922-16</inkml:trace>
  <inkml:trace contextRef="#ctx0" brushRef="#br0" timeOffset="29933.62">15564 2167 2230 0,'0'0'698'16,"0"0"-430"-16,0 0-10 15,0 0-95-15,-129-70-76 16,94 70-73-16,-5 22-13 16,-1 12-2-16,6 8-2 15,6 1 3-15,9-3-6 16,6-2-2-16,8-4 7 16,6-2-13-16,0-4 11 15,0 0-4-15,16-2 4 0,1 0 3 16,8 0-14-1,-2 0-20-15,-2 2 11 0,-3-2-11 16,-11 1-1-16,-7-5 22 16,-2 0 1-16,-32-2 12 15,-10 0 19-15,-7-4-18 16,-5-2 17-16,6-4-18 16,13-2 6-16,15-4 15 15,15-2-19-15,7-2 15 16,4 2-17-16,25 2 0 15,10 4 14-15,0 6-14 16,3 12 0-16,-6 10 10 0,-9 14-9 16,-11 12 16-16,-12 13 7 15,-4 7-2-15,-4 2 0 16,-10-4-22-16,3-4 0 16,11-11-1-16,0-11-4 15,25-14 5-15,15-16-34 16,13-16-109-16,27-20-90 15,-12-20-358-15,-10-6-362 0</inkml:trace>
  <inkml:trace contextRef="#ctx0" brushRef="#br0" timeOffset="30342.75">16237 2921 1756 0,'0'0'741'15,"0"0"-384"-15,0 0-1 16,-13-144-100-16,-7 98-80 16,-5-3-68-16,-6 4-39 15,-6 3-2-15,-3 11-22 16,-8 15-6-16,-2 16-9 16,-6 12-30-16,-2 37 12 15,4 17-6-15,10 16 2 16,15 6-8-16,20-2 0 15,9-5-6-15,22-13-5 0,21-18-23 16,8-18 2-16,2-22 1 16,-1-10 31-16,-8-20 7 15,-9-24-6-15,-8-10 11 16,-4-12 20-16,-8-5-11 16,-1 1 4-16,-5 8-14 15,-3 16-4-15,1 22 13 16,0 20-20-16,-1 6-27 15,5 38 10-15,5 16 5 0,2 16 11 16,2 9-45 0,5 1-168-16,12 14-237 0,-6-22-430 15,1-18-1097-15</inkml:trace>
  <inkml:trace contextRef="#ctx0" brushRef="#br0" timeOffset="30531.43">16828 3039 1910 0,'0'0'886'16,"0"0"-342"-16,0 0-264 0,0 0-157 15,0 0-121-15,0 0-1 16,0 0-2-16,-36 85-100 16,19-29-112-16,1-12-335 15,7-10-305-15</inkml:trace>
  <inkml:trace contextRef="#ctx0" brushRef="#br0" timeOffset="30846.45">17432 2719 1303 0,'0'0'985'0,"0"0"-491"15,0 0-166-15,0 0-68 16,-31-102-57-16,12 91-80 16,-2 8-42-16,-10 3-35 15,-12 10-34-15,-6 23 8 16,-2 16-5-16,-1 9 6 16,12 4 1-16,11 2-16 15,16-4 18-15,13-5-9 16,13-11-15-16,30-10 17 15,18-10-17-15,7-10-12 16,8-12-20-16,-2-2-89 0,-5-8-125 16,-3-24-88-16,-16 4-303 15,-17 4-405-15</inkml:trace>
  <inkml:trace contextRef="#ctx0" brushRef="#br0" timeOffset="31035.86">17968 2989 1551 0,'0'0'868'0,"0"0"-409"0,0 0-155 0,0 0-108 15,0 0-73-15,0 0-57 16,-79 125-35-16,52-79-31 16,0 0-63-16,14 4-145 15,4-12-471-15,9-12-178 0</inkml:trace>
  <inkml:trace contextRef="#ctx0" brushRef="#br0" timeOffset="31533.15">18716 2741 2065 0,'0'0'642'31,"0"0"-310"-31,0 0-64 0,2-113-81 0,-2 81-101 16,-16 5 10-16,-6 6 10 15,-7 10-41-15,-10 11-16 32,-5 0-49-32,-7 19 2 15,0 20-2-15,4 8 1 16,7 12-3-16,11 3 2 0,15 0 0 15,14-6 8-15,0-6-8 0,27-14 0 16,14-11 0-16,9-19 0 16,2-6 7-1,0-17-7-15,-6-20 1 0,-9-13 37 16,-8-11-14-16,-4-11 25 16,-9-7-14-16,-3-8-22 15,-2-2 11-15,-4 3-24 16,0 10 0-16,-5 18 0 15,-2 18 0-15,0 18 0 16,0 18 0-16,2 4 0 0,5 24 0 16,1 24 0-16,4 16 0 15,1 10 0-15,1 8 0 16,-1 1 0-16,-2-1 0 16,-2-6 0-16,-2-4-54 15,-1-12-60 1,1-11-114-16,7-20-101 0,-4-12-393 15,2-16-159-15</inkml:trace>
  <inkml:trace contextRef="#ctx0" brushRef="#br0" timeOffset="32068.6">19185 2107 1781 0,'0'0'698'0,"0"0"-315"15,-10-106-70-15,10 68-101 16,10 12-75-16,19 12-127 16,7 10-4-16,4 4-12 15,1 16 3-15,-4 18-16 16,-6 12-19-16,-13 12-10 0,-11 8 32 16,-7 7-4-16,-10-3 20 15,-11-4 7-15,-4-10-6 16,3-8 41-16,9-12 8 15,3-10-7-15,10-6 11 16,0-3-25-16,16-8 22 16,15-3 9-1,7-2-33-15,3-4-6 0,-6 0-20 16,-8 0-1-16,-12 0-10 16,-10 4-32-1,-5 4-5-15,-3 9 19 0,-19 5 28 0,-9 6 22 16,-3 5 34-16,5 6 11 15,10 1-11 1,17 2-46-16,2 6 4 0,26 0-6 16,17 5-8-16,5-3-18 15,-1 0-54-15,-9-2-30 16,-13-2 39-16,-17-4 14 16,-8-2 19-16,-15-6 21 15,-30-2 8-15,-15 1 0 31,-65 7-23-31,14-7-261 0,2-6-780 16</inkml:trace>
  <inkml:trace contextRef="#ctx0" brushRef="#br0" timeOffset="32905.25">8003 4774 529 0,'0'0'584'0,"0"0"-266"15,0 0 57-15,0 0 13 0,0 0-47 16,0 0-107-16,0 0-20 16,-40-22 7-1,40 22-28-15,0 0-5 0,0 0-64 16,26 0-67-16,17-2-22 16,17 2-35-16,27 0-261 15,-16 0-416-15,-17 0-433 0</inkml:trace>
  <inkml:trace contextRef="#ctx0" brushRef="#br0" timeOffset="33032.35">7924 5069 1627 0,'0'0'774'0,"0"0"-532"16,0 0-8-16,0 0-98 15,212-32-136-15,-100 14-149 16,-3 0-605-16</inkml:trace>
  <inkml:trace contextRef="#ctx0" brushRef="#br0" timeOffset="33762.58">10146 4484 1861 0,'0'0'606'0,"0"0"-318"15,0 0-27 1,0 0-113-1,0 0-68-15,-149-71-71 16,104 71-8-16,1 17-2 16,-3 6 1-16,5 4 0 0,6-1 0 15,5 0 6-15,9-4-6 16,5-2 1-16,7-2-1 16,8 0 24-16,2 0-23 15,0-2 23-15,0 0-13 16,4 2-10-16,12-2 20 15,-1 0-21-15,3 4 0 16,2 0 0-16,-2 4 8 16,-5 0-2-16,-4 5-5 15,-9-1-1-15,0 2 17 16,-26 2-16-16,-14-4 18 0,-10 0 6 16,-1-6-11-16,5-6 25 15,10-6 9-15,16-6 19 16,9-4 25-1,8 0-26-15,3 0-8 0,3 0-8 16,18 0-49-16,8-2 13 16,7 2-14-16,3 0-13 15,0 22 12-15,-1 14-12 16,-5 12-13-16,-4 12 25 16,-8 8-12-16,-10 7 12 0,-9 5-4 15,-2-2 5-15,0-4-1 16,0-10-9-16,-5-10 10 15,3-13 0-15,2-11 2 16,0-12 8-16,5-6 4 16,17-8 16-16,9-4 4 15,11 0-33-15,12-6-1 16,8-10-26-16,25-22-188 16,-16 4-335-16,-10-2-757 0</inkml:trace>
  <inkml:trace contextRef="#ctx0" brushRef="#br0" timeOffset="35100.01">11234 4612 1453 0,'0'0'373'0,"0"0"-148"0,0 0 120 16,0 0 18-16,0 0-105 16,0 0-93-16,0 0-2 15,-14-77 0-15,14 74-11 16,-2-5-29-16,-1 0-48 0,3-2-17 16,-2 2-17-1,0-1-8-15,2 4 4 0,-2 1-26 16,2 1 1-16,-2 3 9 15,2 0-20-15,0 0-2 16,0 0-4-16,0 0-1 16,0 0-2-16,0 0 5 15,0 0 3-15,0 0 8 16,0 0-7 0,0 0-2-16,0 12-12 0,6 23 12 15,8 15-1-15,1 16 2 16,4 10 0-16,-4 6 5 0,-1 1 1 15,-2-5-5-15,-3-8-1 16,-1-12-13-16,-6-14 7 16,-2-12-24-1,0-14 4-15,0-12 26 0,0-6 0 16,0 0 30-16,0-21-12 16,0-12-17-16,0-3 17 15,8-4-18-15,10 2 0 16,6 4-6-16,12 4 3 15,9 7 2 1,9 9-5-16,3 10-6 0,3 4 11 16,-2 7-17-16,-9 17-5 0,-13 6 5 15,-16 6-21-15,-15-2 15 16,-5 2 0-16,-25-4 23 16,-19-4 1-16,-16-2 6 15,-10-6 3-15,1-5 27 16,2-8-29-1,13-3 16 1,15-4-22-16,14 3-1 16,25 1-93-16,0 1-404 15,23 1-792-15</inkml:trace>
  <inkml:trace contextRef="#ctx0" brushRef="#br0" timeOffset="35298.53">12189 5211 1625 0,'0'0'1109'15,"0"0"-600"-15,0 0-279 16,0 0-105-16,0 0-92 16,0 0-15-16,0 0 10 15,-93 153-28-15,68-93 1 16,3-6-2-16,7-6-131 15,15-15-133-15,0-15-423 0,12-18-499 0</inkml:trace>
  <inkml:trace contextRef="#ctx0" brushRef="#br0" timeOffset="35709.44">13181 4831 1343 0,'0'0'380'31,"0"0"-39"-31,0 0 6 0,0 0-33 0,0 0-56 16,0 0-68-16,0 0-22 15,-21-79-33-15,0 71-26 16,-13 4-8-1,-8 4-31-15,-12 8-8 0,-6 24-28 0,-3 16-1 16,3 10 5-16,12 9-22 16,14-1 2-16,18-2-7 15,16-8-2-15,10-10 3 16,32-10-12-16,18-12-2 16,11-12-5-1,7-9 5-15,-2-3-37 0,-10-8-67 16,-8-10-101-16,-6-9-109 15,-19 4-339-15,-10 5-186 0</inkml:trace>
  <inkml:trace contextRef="#ctx0" brushRef="#br0" timeOffset="35867.5">13798 5097 1257 0,'0'0'868'15,"0"0"-398"-15,0 0-89 16,0 0-91-16,0 0-115 16,0 0-44-16,0 0-23 15,-100 145-68-15,71-89-22 16,2 2-18-16,2 10-169 0,12-14-308 16,9-14-455-16</inkml:trace>
  <inkml:trace contextRef="#ctx0" brushRef="#br0" timeOffset="36404.24">14785 4981 1731 0,'0'0'813'0,"0"0"-469"16,0 0-21-1,40-117-110-15,-35 84-51 0,-5 0-75 16,0 5-48-16,-5 2 4 16,-15 6-8-16,-7 6-10 15,-6 8-8-15,-8 6-16 16,-5 6-1-16,-6 22 0 16,0 10 0-16,2 13 8 15,10 3-7-15,11 1 5 16,15 0-6-16,14-7 0 15,0-12-6-15,27-12-8 16,16-14-13-16,8-10 27 0,7-10 0 16,2-26 10-16,-2-14 17 15,-4-13-12-15,-6-23 56 16,-5-24-1-16,-9 4-28 16,-15 12 0-16,-9 14-24 15,-10 23-18-15,0 3 0 16,0 4 0-16,-10 20 0 15,4 14 0-15,1 16 0 16,3 0 0-16,2 34 0 0,0 18 0 16,0 20 0-1,9 24 0-15,5-3 0 0,-4 3 0 16,1 0 0-16,-3-17 0 16,-2 3 0-16,-4-8 0 15,-2-14-120-15,0-12-228 16,-6-13-446-16,-6-21-328 0</inkml:trace>
  <inkml:trace contextRef="#ctx0" brushRef="#br0" timeOffset="36973.78">15385 4211 205 0,'0'0'2097'0,"0"0"-1432"15,0 0-290-15,2-127-100 16,24 99-119-16,15 10-85 16,12 10-70-16,4 8-2 15,6 7 1-15,-3 18-14 0,-8 12 5 16,-15 5-34-16,-12 2-8 16,-19 4 18-1,-6 2 6-15,-10-2 27 0,-22 2 0 16,-7-1 1-16,-2-4 6 15,3-3-6 1,9-3 11-16,7-5-2 0,11-8-10 16,11-2 9-16,0-8-9 15,16-2-2-15,10-6 1 16,5-4-32 0,-4-4-10-16,-5 0 17 0,-9 0-5 15,-10 0 31-15,-3 0 6 0,-11 4-6 16,-21 10-15-16,-9 8 15 15,-7 8 8-15,0 10 38 16,5 4-38-16,12 6 16 16,11 7-9-16,13 1-15 15,7 0-12-15,5-2-70 16,15-2-35-16,2-6 10 16,-7-5 30-16,-7-7 45 15,-8-4 17-15,0-4 15 16,-25-2 38-16,-11-4 19 15,-2-2 8 1,-2-4-5-16,5-4-46 0,-1 0-14 0,11-2-93 16,12-8-661-16</inkml:trace>
  <inkml:trace contextRef="#ctx0" brushRef="#br0" timeOffset="37131.08">16102 5289 2493 0,'0'0'889'16,"0"0"-618"-16,0 0-146 15,0 0-125-15,0 0-303 16,0 0-1878-16</inkml:trace>
  <inkml:trace contextRef="#ctx0" brushRef="#br0" timeOffset="43770.42">17020 4528 2184 0,'0'0'720'0,"0"0"-493"15,0 0 38-15,0 0-101 0,0 0-23 16,0 0-56 0,0-25-31-16,2 25 0 0,7 7-37 15,2 15 19-15,5 3 25 16,4 6-55-16,0-1 15 31,2-6-20-31,3-6 0 0,4-10 10 0,11-8-10 16,13-6-1-16,20-32 35 15,35-26-34-15,34-29-1 16,28-15 8-16,-12 8-5 16,-36 26-6-16,-44 30 3 15,-29 20 0-15,-5 3-8 16,-5 6 19-16,-10 2-11 0,-14 7 0 15,-8 4 0-15,-7 2 0 16,0 0 0-16,0 0 0 16,2 0-8-16,5 0-2 15,6 0-14 1,5 10-75-16,14 16-248 0,-7-4-344 16,-6 2-648-16</inkml:trace>
  <inkml:trace contextRef="#ctx0" brushRef="#br0" timeOffset="46697.37">4766 4367 872 0,'0'0'294'16,"0"0"-100"-16,0 0 15 16,0 0-78-1,0 0 40-15,0 0 87 0,60-20 18 16,-45 10 0-16,1-2-9 15,-3 0-31 1,-4 2-13-16,-2-4-29 16,-5 0-43-16,-2-4-62 15,0 0-55-15,-18 2 8 16,-11 4-16-16,-11 8-25 16,-9 4-1-16,-7 6-4 15,-7 20-10-15,6 10 7 16,4 6-23-16,10 2 22 15,11 2-2-15,15-1 10 16,11-5-6-16,6-7-11 0,0-2 12 16,15-9 4-1,10-4-6-15,4-4 7 0,4-6 2 16,7 0-1-16,3-2-1 16,1 4-5-16,3 6-11 15,-3 6-17-15,-4 10-23 16,-7 6 7-16,-8 4-46 15,-11 7 29-15,-14-4 29 16,0 1 10-16,-29-1 27 16,-14-7 19-16,-8-4 25 15,-9-8 23-15,-4-6 20 16,-1-8-21-16,0-8-12 0,5-4-24 16,9 0 17-16,8-4-16 15,10-10-17-15,11 2 22 16,8 2-12-16,10 2-9 15,4 0-15-15,0 4-84 16,16 4-194-16,30 0-62 16,-6 0-361-16,3 0-287 0</inkml:trace>
  <inkml:trace contextRef="#ctx0" brushRef="#br0" timeOffset="47232.88">5032 4778 1809 0,'0'0'639'0,"0"0"-251"16,0 0-80-16,0 0-81 15,0 0-26-15,0 0-105 16,0 0-60-16,-13-32-36 15,11 70 2-15,0 14 11 0,2 11-8 16,0 5 1-16,0 0-12 16,13-4 3-1,3-8-6-15,-1-9 8 0,1-11-34 16,-5-14 16-16,-2-8-1 16,-4-10 16-16,-3-4 4 15,-2 0 25-15,2-12-5 16,0-11 2-16,1 1 1 0,1 0 22 15,5 0-17 1,4 2-16-16,5 4 19 0,4 2-31 16,5 4-2-16,2 6-8 15,0 4 4-15,-4 0 6 16,-4 16-12-16,-4 6-10 16,-7 4 14-16,-5 0-14 15,-5 0 4-15,0-2 18 16,-15-2-11-16,-15-4 11 15,-7-5 5-15,-8-3-4 16,-2-6 18-16,-4-2-19 16,5-2 0-16,3 0 1 15,9 0 8-15,12 0-18 0,22 0-96 16,0-2-247 0,14-4-760-16</inkml:trace>
  <inkml:trace contextRef="#ctx0" brushRef="#br0" timeOffset="47801.16">5960 4950 1175 0,'0'0'812'0,"0"0"-458"16,0 0-12-16,0 0-78 0,0 0-139 16,0 0-27-16,0 0-7 15,-126-37-3-15,95 38 11 32,-4 17-24-32,-3 9 14 0,5 5 14 0,6 4-37 15,6 2-9-15,13-2-7 16,6 0-11-16,2-4 3 15,8-6-36-15,19-5-5 0,9-10 19 16,7-7-19 0,5-4 13-16,4 0-14 0,-3-15 1 15,-9-2-2-15,-11 5-1 16,-12 2 2-16,-7 2 0 16,-6 5-19-1,-4-2-58-15,0 3-199 0,0-2-386 16,0 2-743-16</inkml:trace>
  <inkml:trace contextRef="#ctx0" brushRef="#br0" timeOffset="109428.27">2067 6775 1950 0,'0'0'322'15,"0"0"40"-15,0 0-27 16,0 0-112-16,0 0-120 16,6-102 3-16,-14 86 28 15,-15 4-26-15,-8 8-21 16,-15 4-12-16,-14 6-45 15,-9 24 3-15,-3 14-21 16,5 9-6-16,11 5 12 16,16 0-18-16,18-4 0 15,18-4-6-15,4-8 13 16,18-10-2-16,17-8-5 16,7-6 1-16,6-6-7 0,-2-6 6 15,3 1 0-15,-7 0 8 16,-1 1-8-16,-10 9-2 15,-11 1-25-15,-12 6-6 0,-8 7 21 16,-8 4-4-16,-30 1 16 16,-16 4 14-1,-10-2-13-15,-7-6 15 16,-3-4-6-16,5-10 20 16,9-10 26-16,7-8-16 15,12 0 1-15,10 0-1 16,8-12-31-16,10 2-9 15,7 4-4-15,6 6-120 16,6 0-250-16,19 10-702 16,4 4-504-16</inkml:trace>
  <inkml:trace contextRef="#ctx0" brushRef="#br0" timeOffset="109900.2">2114 7247 1987 0,'0'0'805'0,"0"0"-446"16,0 0-55-16,0 0-118 16,0 0-145-16,0 0-25 15,-24 130 16-15,21-64-26 16,1 1 10-16,2-5-16 15,0-12 2-15,0-10-4 16,0-16-1-16,2-12 3 16,3-10 2-16,-1-2 10 15,0-14 28-15,3-12-23 0,0-4-11 16,6-3 27-16,3 4-24 16,2 3 1-16,6 8 13 15,3 7-22-15,2 11 5 16,2 0-6-16,-2 11-7 15,-2 12 6-15,-7 12-16 16,-11 1 6-16,-9 4 10 16,0 2-5-16,-22-2 6 15,-18-4 1-15,-10-4 13 16,-5-8 41-16,-1-6 2 0,7-10 5 16,8-8-20-16,22 0-42 15,19-9 0-15,36-36-170 16,22 3-601-16,8 0-969 15</inkml:trace>
  <inkml:trace contextRef="#ctx0" brushRef="#br0" timeOffset="110168.22">3168 7114 2822 0,'0'0'597'15,"0"0"-318"-15,0 0-78 16,0 0-102-16,123-14-60 16,-63 14-38-16,4 0-1 15,-1-1-4-15,-14 1-145 16,-25-4-215-16,-17-1-442 15,-7 3-136-15</inkml:trace>
  <inkml:trace contextRef="#ctx0" brushRef="#br0" timeOffset="110371.67">3339 6964 383 0,'0'0'1673'0,"0"0"-1002"16,0 0-103-16,0 0-201 15,0 0-118-15,0 0-121 16,0 0-71-16,-22-74-57 15,22 104 0-15,0 14 0 16,3 14 0-16,1 12 0 16,-4 6 0-16,0 3 0 15,0-7-44-15,-4 6-170 0,-10-18-410 16,3-20-408-16</inkml:trace>
  <inkml:trace contextRef="#ctx0" brushRef="#br0" timeOffset="110829.36">3378 6756 1778 0,'0'0'651'16,"0"0"-307"-16,0 0-39 0,0 0-110 15,0 0-101-15,0 0-19 16,0 0 7-16,-148-89 22 15,99 87 16-15,-4 2-66 16,-7 6-2-16,0 18-1 16,2 8-24-16,6 11 15 15,8 11-10-15,11 10-10 16,12 12 20-16,10 6-16 16,11 3-26-16,3 1 0 15,26-6 0-15,10-4 0 16,15-10 0-16,9-6 0 0,5-9 0 15,6-13 0 1,6-11 0-16,5-12 0 0,1-13 0 16,1-2 0-16,-2-14-11 15,-10-14-19-15,-9-6 23 16,-16-7 5 0,-9 0 2-16,-15-8 23 0,-10-1 4 15,-11-8-27-15,-5-6 0 16,0-11 0-16,-9-21 0 15,-11 2 0-15,-7 0 0 16,-9 6 0-16,-1 27-3 16,-40 21-109-16,13 20-445 0,4 20-817 15</inkml:trace>
  <inkml:trace contextRef="#ctx0" brushRef="#br0" timeOffset="111379.03">4750 6635 1520 0,'0'0'645'16,"0"0"-313"-16,0 0 185 16,0 0-252-16,0 0-67 15,0 0-72-15,0 0-5 16,-78-46-25-16,26 46-75 16,-3 20-3-16,-6 12-17 15,5 6 0-15,10 7-2 16,15-2-1-16,17 0 2 0,14-3 0 15,10-2 6-15,25-4 2 16,15-6-1-16,7-2-5 16,3-4 2-16,4 0-4 15,-3 0 0-15,-5 0 11 16,-11 4-11 0,-12 1-1-16,-18 1-17 0,-13 2-9 15,-2 2 26-15,-24-2-15 31,-18-2 16-31,-12-4 10 0,-6-4-4 16,-5-6 53-16,1-6 19 16,6-4-21-16,9-4-4 0,14 0-53 15,8-2 0-15,11-6 0 16,13 2-33-16,3 0-141 16,21 2-459-16,4 0-1043 0</inkml:trace>
  <inkml:trace contextRef="#ctx0" brushRef="#br0" timeOffset="112744.01">5115 7470 1620 0,'0'0'559'0,"0"0"-282"15,0 0 59-15,0 0-120 0,0 0-121 16,0 0-3-16,0 0 14 31,18 13-7-31,-7-11-18 16,-2 1-3-16,2-3-3 15,-2 0-18-15,2 0-11 16,-2 0 2-16,2 0-33 16,2-5-3-16,1-4 3 15,1-4-13-15,-1 4 4 16,-3-6 0-16,1 3-6 15,-4-2 9-15,1 0-9 16,-5-4 8-16,3 0-8 0,-2 0 0 16,-1-2 4-16,-1 0-3 15,1 4 0-15,-4 2 11 16,0 2-11-16,0 4 9 16,0 2-10-16,0-1 14 15,-2 2 26-15,-9 3-31 16,-5 0 5-16,-5 2-13 15,-2 0-1-15,-4 6 0 16,-2 10 0-16,2 4 8 16,0 2 4-16,5 4-11 0,2 0 21 15,2 0-1-15,7 0-20 16,1 0 16-16,6 2-9 16,2 0-7-16,2 2 18 15,0 1-19-15,0 2 9 16,4 2 3-16,10-1-12 15,6-2 0-15,7-2 0 16,2-6 0-16,8-4 0 16,8-8 0-16,5-8 0 15,7-4 0-15,1-2 0 16,-4-20-50-16,-10-20-79 0,-15 4-228 16,-20 2-507-16</inkml:trace>
  <inkml:trace contextRef="#ctx0" brushRef="#br0" timeOffset="123234.9">7176 7171 2342 0,'0'0'581'0,"0"0"-386"15,0 0 6-15,0 0-44 16,0 0-97-16,0 0-42 15,89-22-2-15,-55 15-14 0,1 1 5 16,-2 1-7-16,-1-2-58 16,-1 1-150-16,-6 2-419 15,-17 3-261-15</inkml:trace>
  <inkml:trace contextRef="#ctx0" brushRef="#br0" timeOffset="123368.73">7257 7329 2652 0,'0'0'538'16,"0"0"-351"-16,0 0 38 15,0 0-85-15,0 0-103 16,127-34-37-16,-46 6-121 0,-9 4-261 16,-7-2-756-16</inkml:trace>
  <inkml:trace contextRef="#ctx0" brushRef="#br0" timeOffset="123999.26">8729 6537 2078 0,'0'0'709'0,"0"0"-414"16,0 0 3-16,0 0-75 16,0 0-113-16,0 0-58 15,0 0-35-15,-136-10-17 16,87 34 1-16,-6 2 0 16,5 4 0-16,8-4 6 15,13-2-7-15,11-4-9 16,12-2 8-16,6-2-4 0,0 0 5 15,0 2 2-15,10 1-1 16,7 2 6-16,-2 1-7 16,3 5-1-16,-3-1 1 15,-3 2-1-15,-4 0 1 16,-5-2 0-16,-3 2 1 16,-3-2 8-16,-19-2 0 15,-7 2 32-15,-5-4-8 16,-1-2 3-16,2-4 7 15,6-3-5-15,10-8-1 16,9 0-5-16,8-5-17 0,0 0-14 16,0 0-1-16,8 0-9 15,2 4 8-15,5 7 1 16,4 14-2 0,-6 8 1-16,-2 14-9 0,-6 7-1 15,-5 8 10-15,0 2-9 16,-7-2 10-16,-7-5 0 15,6-11 0-15,1-8 1 16,7-12-1-16,0-6 0 16,0-10-8-16,23-6-26 15,10-4-62-15,9-6-53 16,31-45-151-16,-7 4-524 0,-11 0-782 0</inkml:trace>
  <inkml:trace contextRef="#ctx0" brushRef="#br0" timeOffset="124441.38">9170 7099 1716 0,'0'0'511'0,"0"0"-243"0,0-121 22 16,0 73 21-1,-2 10-87-15,-12 10-36 0,-7 11 27 16,-8 13-67-16,-10 4-67 16,-5 19-51-16,-5 21-21 15,2 16-3-15,4 8 9 16,14 4-14-16,14-1 5 16,15-9-6-16,2-15-14 15,34-10-1-15,9-15-4 16,6-16-2-16,0-2 13 15,-5-12 2-15,-9-16 6 0,-13-10 7 16,-8-5 16-16,-10-2 20 16,-4 0-8-16,-2 9-2 15,0 12-14-15,0 10-19 16,0 14 0 0,0 0 0-16,0 20 0 0,0 18 0 15,0 13 0-15,0 7 0 16,3 2-23-16,10 0-115 15,19 4-205-15,-5-16-289 16,-2-12-245-16</inkml:trace>
  <inkml:trace contextRef="#ctx0" brushRef="#br0" timeOffset="124645.03">9620 7303 1839 0,'0'0'888'16,"0"0"-358"-16,0 0-163 15,0 0-127-15,0 0-122 16,0 0-79 0,0 0-33-16,-7 50 9 0,3 0 2 15,2 4-17-15,2-1-96 16,4-10-210-16,19-14-335 16,-1-18-261-16</inkml:trace>
  <inkml:trace contextRef="#ctx0" brushRef="#br0" timeOffset="125038.81">10137 6665 2618 0,'0'0'811'0,"0"0"-475"16,0 0-167-16,0 0-103 0,0 0-40 15,0 0-17 1,-2 160 9-1,-2-91-11-15,1 1-7 0,-1-4 0 0,4-12-7 16,0-11-56-16,0-16-14 16,0-14-35-16,0-13 71 15,0 0 41-15,11-25 51 16,9-11-25 0,5-4-25-1,-1-2 23-15,3 6 15 16,-5 12-4-16,-1 10 1 15,-2 12-17-15,-1 2-17 16,-1 12 16-16,2 16 3 0,-6 10-11 16,-4 6 5-16,-9 4-15 15,0 2 0-15,-27-1-12 16,-12-3-7-16,-11-6 18 16,-6-6-10-16,3-8-5 15,11-10-56-15,23-16-192 16,15-20-428-16,4-14-841 0</inkml:trace>
  <inkml:trace contextRef="#ctx0" brushRef="#br0" timeOffset="125567.84">10654 6547 2693 0,'0'0'743'15,"0"0"-389"-15,0 0-149 16,0 0-104-16,0 0-101 16,0 0 0-16,118-58 0 15,-73 60 0-15,-3 22 0 16,-2 8-35-16,-9 10-19 16,-6 4-3-16,-10 6 0 15,-10 3-16-15,-5 0 35 16,-7 2 17-16,-18-5 2 0,-6-6 19 15,0-8 6-15,4-8 5 0,10-10 10 16,8-8-5-16,9-5-11 16,0-4-5-16,22-1-29 15,13-2 23-15,8 0-51 16,-1 0-52 0,-4 0-8-16,-13 0 15 0,-16 0 61 15,-9 13-8-15,-9 6 49 0,-23 12 57 16,-7 5 18-1,3 1 10-15,5 3-10 0,13 1-46 16,13-3-14-16,5 0-15 16,9 0 0-16,16-2-13 15,-1-2-2-15,-3-2 3 16,-10 0 10-16,-11-1 2 16,-2-1 14-16,-32 0 87 15,-13 0-1-15,-9-2-19 16,3-6-49-16,4-8-32 15,13-14-14-15,14-8-317 16,15-18-1151-16</inkml:trace>
  <inkml:trace contextRef="#ctx0" brushRef="#br0" timeOffset="125868.08">11870 6938 2758 0,'0'0'648'16,"0"0"-457"-16,0 0-34 15,0 0-71-15,0 0-64 16,164-30-7-16,-98 24-15 16,1-2-39-16,-7 0-51 15,-8-2-85-15,-17-1-99 16,-18 2-72-16,-17-4-9 16,-17 4-248-16,-14 0-126 0</inkml:trace>
  <inkml:trace contextRef="#ctx0" brushRef="#br0" timeOffset="126101.93">12076 6727 1039 0,'0'0'805'0,"0"0"-213"16,0 0-67-16,0 0-161 15,0 0-7-15,0 0-128 16,0 0-44-16,-21-94-185 16,19 94 0-16,2 0 0 15,-2 14 0-15,2 18 0 16,0 14 0-16,0 13 0 15,0 7 0-15,0 6 0 16,0 2 0-16,0-2 0 0,7-5 0 16,0-7-126-16,-3-10-387 15,-4-14-401-15,0-14-1345 0</inkml:trace>
  <inkml:trace contextRef="#ctx0" brushRef="#br0" timeOffset="126671.95">12383 6414 1549 0,'0'0'489'0,"0"0"-188"15,0 0 64-15,-129-102-45 16,87 84-86-16,-7 8-85 16,-3 8-3-16,-1 2-29 15,-5 12-35-15,-2 16 4 0,0 14-7 16,0 8 1-16,4 11-13 16,4 7-35-16,10 4-32 15,9 6 0-15,8 4 0 16,10 1 0-16,10-1 0 15,5-4 0-15,5-4 0 16,21-7 0-16,7-9 0 16,10-10 0-16,6-10 0 15,4-10 0-15,5-10 0 16,5-6 0-16,3-8 0 0,4-4 0 16,-1 0 0-16,0-14 0 15,-5-6 0-15,-6-6 0 16,-2-6 0-16,-7-6 0 15,-2-8 0-15,-7-11 0 16,-2-7 0-16,-7-6 0 16,-9-2 0-16,-8 0 0 15,-12 2 0-15,-2 3 0 16,-7 9 0-16,-17 4 0 16,-5 6 0-16,-6 4 0 15,-2 3 0-15,-5-10 0 0,9 11-749 16,12 4-1553-16</inkml:trace>
  <inkml:trace contextRef="#ctx0" brushRef="#br0" timeOffset="127437.59">13540 6377 1352 0,'0'0'531'0,"0"0"-195"16,0 0 131-16,0 0-147 15,0 0-45-15,0 0-55 16,0 0-52-16,-16-107-40 15,-5 101-53-15,-5 4-53 16,-12 2-11 0,-2 0-11-16,-4 14-6 0,-1 10 5 15,9 4-5-15,5 7 5 16,11-2 1-16,11 2-7 16,9-1 6-16,0-4-8 0,25 0-5 15,8-6 13-15,3-2 1 16,-3-6-1-16,-6-2 1 15,-7-2-7-15,-9 0 6 16,-11 2-14-16,0 8-6 16,-20 6-25-16,-12 4 26 15,-5 4 20-15,-1-1-1 16,3-2 0-16,8-6 0 16,9-3 1-16,13-6-8 15,5-4 7 1,0-2-7-16,18 0 8 15,9 2 2-15,0 0-2 0,1 6 0 16,-3 4 0-16,-5 8 0 16,-7 9-1-16,-5 9-9 15,-8 5 9-15,0 6-11 16,-8-3 2-16,-7-4 10 16,1-8 0-16,8-6-1 15,6-7 0-15,0-10-8 16,12-10-59-16,16-12-55 15,23-5-134-15,-4-20-392 0,-5-4-448 16</inkml:trace>
  <inkml:trace contextRef="#ctx0" brushRef="#br0" timeOffset="128196.56">14338 6886 1333 0,'0'0'539'15,"0"0"-165"-15,0 0 167 16,0 0-207-16,0 0-77 16,0 0-72-16,0 0-49 0,-14-107-47 15,-1 89-8 1,-8-1 3-16,-6 2-44 16,-7 3-13-16,-4 8-1 0,-7 6-11 15,-2 0-6-15,1 16-6 16,2 16-2-16,11 8-1 15,6 7 0-15,16 1-2 16,11 0 2-16,2-6-7 16,19-4-5-16,18-12 10 31,5-12-10-31,6-11 11 0,2-3 1 16,-1-21 0-16,-7-17 0 15,-7-12 7 1,-8-12-5-16,-6-11 11 0,-8-4-1 15,-7-4 12-15,-6 3-24 16,0 12 0-16,0 14 0 16,-4 18 0-16,-3 14 0 15,3 13 0-15,0 7 0 16,2 4 0-16,-1 23 0 16,3 13 0-16,0 12 0 15,0 8 0-15,0 8 0 0,0 2 0 16,0 1 0-16,0 1 0 15,0-2 0-15,0-2-84 16,0-6-135-16,0-2-290 16,0-16-248-16,11-15-839 0</inkml:trace>
  <inkml:trace contextRef="#ctx0" brushRef="#br0" timeOffset="128403.02">14575 7120 553 0,'0'0'1907'0,"0"0"-1388"0,0 0-206 16,0 0-36-16,0 0-116 16,0 0-95-16,0 0-59 15,-35 87 4-15,20-49-11 16,1 0-24-16,5-6-164 16,9-6-277-16,0-10-343 15,13-8-725-15</inkml:trace>
  <inkml:trace contextRef="#ctx0" brushRef="#br0" timeOffset="128767.31">15034 6878 2058 0,'0'0'615'15,"0"0"-255"-15,0 0-122 16,0 0-123-16,0 0-91 15,0 0-11-15,0 0-13 16,123-53 0-16,-98 38 11 0,-3-6-11 16,-5-3 9-16,-3-6 2 15,-7-2 11-15,-7 0 67 16,0-2 16-16,-2 4-24 16,-19 4 13-16,-3 8-46 15,-5 8-15-15,-7 10-15 16,1 0-17-16,-5 24 6 15,2 16-6-15,5 8 4 16,4 8 14-16,10 1-19 16,11-1 0-16,8-4 0 15,0-6 0-15,27-8-1 0,13-10-2 16,13-12-44-16,12-10-154 16,35-10-257-16,-15-18-367 15,-10-2-566-15</inkml:trace>
  <inkml:trace contextRef="#ctx0" brushRef="#br0" timeOffset="128972.85">15596 6900 1079 0,'0'0'1160'0,"0"0"-808"16,0 0 118-16,0 0-228 0,0 0-133 16,0 0 54-16,0 0-71 15,-16 130-55-15,3-83-10 16,-7 0-26-16,-2-3-1 15,-3-5-82-15,5-9-130 16,7-10-336-16,8-10-345 0</inkml:trace>
  <inkml:trace contextRef="#ctx0" brushRef="#br0" timeOffset="129473.5">15992 6254 1403 0,'0'0'1132'0,"0"0"-748"15,0 0 163-15,0 0-235 32,0 0-129-32,0 0-120 15,0 0-39-15,0-34-23 16,-2 82 15-16,-2 14-1 0,-3 17 1 15,3 9-16-15,0 6 0 16,-2 4 0-16,2 2 0 16,0 1 0-16,-1-3 0 15,3-4 0-15,0-8 0 16,2-9 0-16,0-13 0 16,0-14 0-16,7-12 0 15,11-10 0-15,6-10 0 16,5-9-9-16,4-9 3 15,3 0 5-15,-2-21 0 0,-5-7 1 0,-10-8 1 16,-5-12 5-16,-14-8 4 16,0-12-10-16,-25-7 0 15,-14-1 0-15,-11 4 0 16,-6 10 0-16,0 14 0 16,8 14 0-1,5 12 0-15,15 8 0 0,12 7 0 16,14 4 0-16,2-1 0 15,24-7 0-15,23-3 0 0,15-8-57 16,10-6-164 0,28-28-101-16,-20 6-495 0,-15 2-1515 0</inkml:trace>
  <inkml:trace contextRef="#ctx0" brushRef="#br0" timeOffset="130071.73">16422 6056 2022 0,'0'0'544'0,"0"0"-161"16,0 0-55-16,0 0-87 16,87-104-172-16,-41 93-48 15,2 9-21-15,-6 2-6 16,-3 4 0-16,-10 19-5 15,-12 6 10-15,-8 10-8 16,-9 5 9-16,0 2-1 16,-24 4 2-16,-10 0 10 15,-6-2 4-15,0-2 11 16,4-4 11-16,5-3-5 16,13-6-11-16,11-2-3 15,7-5-17-15,13-4 5 16,24-4-6-16,7-2 0 0,3-6 0 15,-5-2-23-15,-11-2-8 16,-10 2 1-16,-17 2-3 16,-4 6-9-16,-18 8 3 15,-20 6 39-15,-6 4 13 16,-5 2 34-16,7 1 23 16,5 1-13-16,18-2-30 15,14 2-6-15,5 0-12 16,13 0-9-16,19 0 6 0,1 0-6 15,0 0-15-15,-2-2 9 16,-8-2-6-16,-8 1 12 16,-5-6-1-16,-8 0-1 15,-2-3 2-15,0-4 0 16,0-2 2-16,-4 0 11 16,-6-4-4-16,1 0 11 15,3 0-7-15,-1-4-5 16,3-2 4-16,-1-2-12 15,3-4 1-15,-1 0-1 16,3-4-71-16,3 0-257 16,13-2-727-16</inkml:trace>
  <inkml:trace contextRef="#ctx0" brushRef="#br0" timeOffset="130197.7">16991 7345 2234 0,'0'0'842'0,"0"0"-542"15,0 0 179-15,0 0-302 16,0 0-124-16,0 0-53 16,0 0-366-16,-16-100-1657 0</inkml:trace>
  <inkml:trace contextRef="#ctx0" brushRef="#br0" timeOffset="135802.67">19243 6653 2056 0,'0'0'900'0,"0"0"-776"0,0 0-94 16,0 0-21-16,0 0 17 16,0 0-11-16,18 96-5 15,2-61-9-15,-2-5 0 16,0-8 26-16,0-8-13 15,4-10 19-15,12-4 71 16,12-14 70-16,19-24-39 16,13-15-22-16,13-15-43 15,7-8-5-15,0-2-32 16,-7 1-8-16,-12 12-4 16,-19 14-10-1,-16 19-1-15,-19 14-10 16,-12 14 0-16,-3 4-30 15,2 8-229-15,1 13-419 0,3-3-901 0</inkml:trace>
  <inkml:trace contextRef="#ctx0" brushRef="#br0" timeOffset="135943.67">20839 6517 2604 0,'0'0'584'0,"0"0"-573"16,0 0-11-16,0 0-698 0</inkml:trace>
  <inkml:trace contextRef="#ctx0" brushRef="#br0" timeOffset="140104.73">1784 8600 1565 0,'0'0'350'15,"0"0"-72"-15,0 0-9 16,0 0-38-16,0 0-58 0,0 0 26 16,7-20-31-16,-5 14-26 15,-2 4-15-15,0-2-16 16,0 0-22-16,-7 2-16 15,-15 0-35-15,-12 2-31 16,-10 0-7-16,-12 26-3 16,-4 10 3-16,-2 13-8 15,6 1 8-15,8 0-6 16,13-4 3-16,14-10-4 16,16-6 1-16,5-4-2 15,7-6 8-15,20 0 2 0,4 0-2 16,4-1 17-1,5-1-17-15,3-3 0 0,-1 6 0 16,-2-2-1-16,-5 3 1 16,-6 5-30-16,-10 3 1 15,-13-1 22-15,-6 6-11 16,-6-1 18-16,-23-2 1 16,-9 0 10-16,-7-4 26 15,1-8 23-15,1-3 6 16,5-12-3-16,5-3-12 15,4-2-7-15,2 0-20 16,0-11-17-16,3-4-7 16,4 3-53-16,5 4-136 0,7 8-280 15,8 0-454-15,0 8-749 0</inkml:trace>
  <inkml:trace contextRef="#ctx0" brushRef="#br0" timeOffset="140560.99">2096 9035 2474 0,'0'0'632'0,"0"0"-280"0,0 0-79 15,0 0-183-15,0 0-82 16,0 0-8-16,-4 137 5 15,4-71-4-15,0 2 7 16,0-4-8-16,0-8 0 16,0-14-1-16,0-9 2 15,0-15 0-15,4-12 5 16,3-6 9-16,2 0 19 16,2-17 7-16,4-8-19 0,5-8-6 15,5 1-15-15,-2 4-1 16,-4 10 0-16,-1 6-1 15,-3 10 1-15,-1 2-18 16,-1 2-3-16,-1 19 10 16,-1 4-2-16,-5 5 5 15,-6 2-14-15,0-1 4 16,-4-1 4-16,-23-4 14 16,-8-2 5-16,-13-6 22 15,-2-6-9-15,-2-6 9 16,6-6-6-16,13 0-15 0,12 0-6 15,19 0-122 1,21-16-243-16,24 0-509 0,6-2-371 0</inkml:trace>
  <inkml:trace contextRef="#ctx0" brushRef="#br0" timeOffset="141032.38">2898 9090 2916 0,'0'0'616'15,"0"0"-308"-15,0 0-125 16,0 0-110-16,0 0-73 16,0 0 0-16,162-34 0 15,-94 25 0-15,1 4 0 16,-7 1-53-16,-13-1-170 15,-18 1-124-15,-15 4-154 16,-16 0 116-16,-6 0-155 16,-26-1 220-16,-8-2-201 15,0-3 190-15,2-2 262 16,9-6 69-16,4 0 726 16,10-4-200-16,1-2-24 15,8 2 21 1,-1 0-171-16,3 2-28 0,-1 2-103 15,3 6-105-15,-1 6-116 16,3 0 0-16,0 2 0 0,0 0 0 16,0 10 0-16,0 16 0 15,0 12 0-15,5 13 0 16,4 7 0-16,2 6 0 16,-2 2 0-16,0-4 0 15,-4-8 0-15,1-4-261 16,-4-15-439-16,1-17-405 0</inkml:trace>
  <inkml:trace contextRef="#ctx0" brushRef="#br0" timeOffset="141563.37">3438 8590 1154 0,'0'0'749'0,"0"0"-461"15,0 0 84-15,0 0-74 16,-128-64-92-16,84 54-56 16,-6 6-33-16,-5 4 12 15,-9 0-41-15,-4 10-2 31,2 18 11-31,-1 12-11 0,7 10-10 0,4 13-38 16,10 9-8-16,10 6 9 16,9 2-3-1,13 4-18-15,10 0-8 0,4-1-4 16,9-3 17-16,17-8-23 16,10-8 0-16,9-10 0 15,7-9 0 1,8-15 0-16,7-10 0 0,6-16 0 15,5-4 0-15,4-9 0 16,5-18 0-16,2-11 0 16,0-6 0-16,-4-5 0 0,-7-5 0 15,-12-4 0-15,-8-4 0 16,-12-6 0 0,-20-2 0-16,-13-3 0 0,-13-3 0 15,-6 0 0-15,-32 0 0 16,-18 3 0-16,-31 5 0 15,-33 22 0-15,-30 28 0 16,21 16-492-16,27 2-1196 0</inkml:trace>
  <inkml:trace contextRef="#ctx0" brushRef="#br0" timeOffset="148828.51">4874 8606 1448 0,'0'0'329'0,"0"0"-127"16,0 0 124-1,0 0-55-15,0 0-50 0,0 0-13 16,16-56-3-16,-16 56 33 15,-14 0-64-15,-12 0-71 16,-14 8-65-16,-9 14-38 16,-9 6 1-16,2 9 10 15,5 3-11-15,11 1-1 16,13-2 0-16,14-3-4 16,8-4 4-16,5-4-4 15,12-2 5-15,19-4 6 0,13-4-5 16,10 2 6-16,4-2-7 15,2 0-12-15,-4 6-32 16,-12 1-7-16,-15 4 23 16,-13 2 1-16,-16 1 2 15,-7 2 25 1,-31-2 21-16,-16-2 42 0,-10-2 28 16,-5-6-2-16,2-6 13 15,3-8 39-15,10-4-141 16,12-4 0-16,9 0 0 15,12 0 0-15,13-6 0 16,8-4 0-16,0-2 0 0,13 0-221 16,42-2-331-16,-3 2-378 15,-4 4-1117-15</inkml:trace>
  <inkml:trace contextRef="#ctx0" brushRef="#br0" timeOffset="149275.79">5075 9090 1765 0,'0'0'811'0,"0"0"-260"16,0 0-100-16,0 0-206 16,0 0-118-1,0 0-86-15,0 0-32 0,-4 16-9 16,4 24 11-16,0 12 1 15,0 4-12-15,0 2 10 16,0-3-9-16,9-8-1 16,1-8 9-16,0-13-9 15,-1-8-14-15,-5-10 8 16,0-8 6-16,3 0 0 0,0-8 7 16,4-17 2-16,2-4-2 15,1-1-7-15,1 2 0 16,1 6 0-16,-3 5 0 15,-1 11-1-15,-2 6-7 16,3 0-9-16,-1 18 8 16,-1 12 9-1,-2 7 8-15,-2 6 3 0,-3 0-10 16,-2-5-2-16,3-6-27 16,13-24-208-16,-1-6-543 0,2-2-652 15</inkml:trace>
  <inkml:trace contextRef="#ctx0" brushRef="#br0" timeOffset="149705.37">6933 8823 508 0,'0'0'2077'16,"0"0"-1446"-16,0 0-259 15,0 0-47-15,0 0-142 16,0 0-183-16,0 0 0 16,40-8 0-16,3 0 0 15,11 0 0-15,3 0 0 16,3 0-81-16,-9 4-185 15,-9 4-204-15,-15 0-200 16,-17 2-277-16</inkml:trace>
  <inkml:trace contextRef="#ctx0" brushRef="#br0" timeOffset="149862.28">6924 9057 2067 0,'0'0'865'0,"0"0"-408"16,0 0-91-1,0 0-123-15,0 0-145 0,0 0-98 16,125-33 0-16,-62 16 0 16,1 5-161-16,-4 2-348 15,-18 6-410-15,-19 2-1248 0</inkml:trace>
  <inkml:trace contextRef="#ctx0" brushRef="#br0" timeOffset="159128.76">8780 8392 1796 0,'0'0'619'16,"0"0"-270"-16,0 0 15 16,0 0-36-16,29-109-139 15,-24 91-72 1,-3 6-34-16,-2 4 1 0,0 6-15 16,-18 2-33-16,-17 2-8 15,-17 23-28-15,-8 8 8 16,0 10-17-16,4 3 9 15,14 2 0-15,13-4-1 0,15-2-6 16,14-6 7 0,0-2 0-16,23-2-1 0,8-2 1 15,4-2-7-15,-1 3 1 16,-3-3-18-16,-11 3-12 16,-9 6 4-16,-11 1 2 15,0 6 18-15,-24 2 12 16,-16-2 0-16,-7-1 0 15,-2-6 1-15,3-6-1 16,5-9 24-16,10-10 20 16,9-4-10-16,10-6 2 0,10-2-12 15,2 0 4 1,0 0-28-16,0 0-17 0,12 0-13 16,5 4 3-16,4 14-7 15,-2 10-4 1,-1 12-8-16,-7 10 4 15,-4 6 3-15,-4 2 22 0,-3-3 11 16,0-5 5-16,8-10 1 16,7-8-1-16,12-12 1 15,14-10-12-15,12-10-77 16,9 0-146-16,29-38-101 16,-14 0-310-16,-15-2-681 0</inkml:trace>
  <inkml:trace contextRef="#ctx0" brushRef="#br0" timeOffset="159501.59">9337 8959 2145 0,'0'0'753'0,"0"0"-443"16,0 0 23-16,-33-110-104 0,16 86-91 15,-4 10-40 1,-6 10-38-1,-4 4-30-15,-9 14-30 0,-5 22 0 16,3 12 0-16,2 8 0 16,14 0 0-16,12-2 0 15,14-10 0-15,2-11-23 0,29-13 11 16,10-16 2-16,3-4-2 16,1-14 12-16,-5-18 0 15,-7-8 12-15,-8-4-12 16,-8-1 6-16,-5 3 33 15,-6 8-39-15,-1 10 0 16,-5 14 0-16,0 10 0 16,0 8 0-16,0 28 0 15,0 16 0-15,2 8 0 16,6 7-39-16,21 15-209 16,-2-18-245-16,2-18-416 0</inkml:trace>
  <inkml:trace contextRef="#ctx0" brushRef="#br0" timeOffset="159675.47">9736 9162 2155 0,'0'0'893'15,"0"0"-409"-15,0 0-257 16,0 0-83-16,0 0-74 16,0 0-34-16,-25 108-18 15,21-58-18-15,2-2-79 16,4-8-266-16,18-12-581 15,5-15-1141-15</inkml:trace>
  <inkml:trace contextRef="#ctx0" brushRef="#br0" timeOffset="160068.64">10293 8532 2402 0,'0'0'950'0,"0"0"-498"16,0 0-268-16,0 0-76 15,0 0-108-15,-15 122 0 16,5-43 0-16,2 5 0 16,-1-6 0-16,5-8 0 0,2-14 0 15,2-16-75-15,0-18-39 16,0-15 43-16,2-7 70 16,17-15 1-16,8-21 6 15,6-6-1-15,6-4-5 16,1 6 0-16,-3 12 0 15,-3 10 9 1,-1 16 9-16,-4 2-17 0,-4 14 0 16,-7 18 0-16,-7 8-1 15,-9 3-1-15,-2 0 1 32,-16 0 0-32,-17-6 5 0,-14-1 10 0,-6-7 5 15,-1-7-13 1,8-8-7-16,10-10-32 15,30-20-127-15,6-19-393 16,4-10-699-16</inkml:trace>
  <inkml:trace contextRef="#ctx0" brushRef="#br0" timeOffset="160572.94">10854 8383 2614 0,'0'0'684'0,"0"0"-392"15,0 0-35-15,0 0-128 16,66-112-80-16,-18 104-34 16,4 8-15-16,-6 11-18 15,-7 25 5-15,-10 15-17 16,-16 12-9-16,-13 5 18 16,0 2 6-16,-21-1 13 15,-8-10 2-15,0-6 0 16,3-13 25-16,6-10-6 15,11-10-11-15,7-8 2 16,2-6-1-16,2-2 3 16,13-4-3-16,4 0-9 0,-4 0-27 15,-4 0-16-15,-6 0-1 16,-5 4 23-16,0 4 3 16,-5 6 18-16,-13 6 6 15,2 6 3-15,5 2 0 16,9 5-8-16,2-2 5 15,9 1 6-15,18 0-12 16,2-1-18-16,4 1-19 16,-6-2-25-16,-5 4 5 15,-9 0 27-15,-10 4 12 16,-3 0 18-16,-18 2 0 0,-13 0 38 16,-8-4 31-16,4-4-29 15,4-3-20-15,7-9-19 16,14-8-1-16,22-12-94 15,19-10-274-15,14-16-667 0</inkml:trace>
  <inkml:trace contextRef="#ctx0" brushRef="#br0" timeOffset="160731.2">11799 8851 2479 0,'0'0'679'0,"0"0"-441"0,0 0-50 16,0 0-94-16,183-48-85 16,-102 36-9-16,-2 0-145 15,-5 2-64-15,-11-2-308 16,-21 2-191-16,-20 2-309 0</inkml:trace>
  <inkml:trace contextRef="#ctx0" brushRef="#br0" timeOffset="160937.13">12136 8596 1139 0,'0'0'582'0,"0"0"63"0,0 0-47 16,0 0-242-16,-50-102-32 15,46 96-81-15,4 6-116 16,0 6-70-16,0 24-32 16,0 18-25-16,0 12 0 15,2 11 0-15,3-1 0 16,0 0 0-16,-3-6 0 15,-2-8 0-15,0-8-89 16,-2-6-181-16,-8-12-273 0,2-12-458 16</inkml:trace>
  <inkml:trace contextRef="#ctx0" brushRef="#br0" timeOffset="161399.69">12214 8394 1795 0,'0'0'561'0,"0"0"-287"15,0 0 94-15,-120-106-76 16,77 93-114-16,-3 13-66 16,-8 0-23-16,0 28 2 0,-1 19 7 15,1 17-19-15,5 30-5 16,9 26 11-16,13-3-85 15,11-11 0-15,16-16 0 16,0-21 0-16,21 7 0 16,12 2 0-16,14-10 0 15,9-14 0 1,9-16 0-16,8-14 0 0,5-16-11 16,2-8 5-16,0-10 5 15,-4-20 1-15,-6-6 0 0,-11-8 18 16,-10-10-18-16,-11-6 0 31,-11-12 0-31,-9-25 0 0,-16-23 0 16,-2 5 0-16,-4 15 0 15,-19 18 0-15,-4 30 0 16,-6 0 0-16,-7 6 0 16,-34 28 0-16,12 14-102 15,-1 4-685-15</inkml:trace>
  <inkml:trace contextRef="#ctx0" brushRef="#br0" timeOffset="162030.54">13671 8105 1722 0,'0'0'643'0,"0"0"-305"16,0 0 17-16,0 0-9 15,0 0-101-15,0 0-106 16,0 0-79-16,-33-58-49 16,-7 78-11-16,-3 4 1 15,1 4 6-15,9 2-7 16,12-4-1-16,13 0 0 0,8-4-6 16,2-2 7-16,22-2 11 15,8-1-10-15,3-2 13 16,1 2-14-16,-1-2 1 15,-4 2-1-15,-6 2-7 16,-8 8-4-16,-9 3 5 16,-8 4-7-16,0 4 2 15,-21 4 5-15,-12 0 6 16,-9-2 7-16,-3-5-7 16,1-6 0-16,8-8 1 15,9-7 1-15,14-6 11 16,8-7 1-16,5-1 13 15,0 0 24-15,5 0-35 16,11 0-8-16,-1 7-8 0,1 4-1 16,-3 14-5-16,-2 9-3 15,-6 10 0-15,-3 4 3 16,0 2-3-16,5-2 9 16,1-4-1-16,10-8-6 15,7-8-41-15,13-10-99 16,35-18-180-16,-9-4-377 15,2-15-445-15</inkml:trace>
  <inkml:trace contextRef="#ctx0" brushRef="#br0" timeOffset="162503.54">14303 7983 1778 0,'0'0'662'0,"0"0"-190"16,0 0-133-16,0 0 7 16,0 0-132-16,0 0-131 15,0 0-55-15,-13 43 23 16,5 30 6-16,-2 25-24 16,1 29-19-16,1 29 5 0,-1 6-19 15,0-9 0-15,2-17 0 16,1-39-3-16,1-21 3 15,3-18-6-15,2-10-8 16,0 0-22-16,0-4-25 16,2-6 17-16,16-15 17 15,4-19 8-15,3-4 19 16,4-21-1-16,-4-23 2 16,-8-14 4-16,-15-30-4 0,-2 0 0 15,-17-9 5-15,-24 3-6 16,-3 22 9-16,-6 3 42 31,6 19-13-31,9 18-8 0,8 16-21 0,13 9-3 16,14 7-6-16,0 0-140 15,65 0-94-15,2 0-148 16,4 0-735-16</inkml:trace>
  <inkml:trace contextRef="#ctx0" brushRef="#br0" timeOffset="162677.51">14924 8572 1545 0,'0'0'1052'15,"0"0"-557"-15,0 0-225 0,0 0-11 16,0 0-85-16,-94 131-96 16,87-79-60-16,2 2-18 15,-6 12-103-15,0-14-191 16,2-12-568-16</inkml:trace>
  <inkml:trace contextRef="#ctx0" brushRef="#br0" timeOffset="163242.46">15732 8400 1906 0,'0'0'682'16,"0"0"-226"-16,4-117-141 16,-12 79-27-16,-21 14-84 15,-12 14-129-15,-7 10-51 32,-11 16-24-32,4 22-1 15,3 8 0-15,12 4-11 16,18-1 12-16,15-9-12 0,7-6 12 15,16-14 0-15,22-10 7 16,6-10 4-16,5 0 7 16,-1-22-11-16,-6-6 7 15,-9-2 17-15,-8 0 20 16,-8 4-18-16,-5 6-33 16,-8 8 0-16,-2 8 0 15,-2 4 0-15,0 1 0 16,0 26 0-16,0 15 0 15,0 16 0-15,0 12 0 16,0 12 0-16,0 9 0 16,0 1 0-16,-2-2 0 0,-7-4 0 15,-7-3 0-15,-6-9 0 16,-5-10 0-16,-4-10 0 16,-5-16 0-16,-4-12 0 15,-4-12 0-15,-7-14 0 16,-3 0 0-16,0-26 0 15,12-12 0-15,15-12 0 16,23-12 0-16,11-8 0 16,44-7 0-16,24-1-56 15,19 6-149-15,40-6-277 16,-21 21-328-16,-18 20-445 0</inkml:trace>
  <inkml:trace contextRef="#ctx0" brushRef="#br0" timeOffset="163375.25">16048 8663 1744 0,'0'0'673'0,"0"0"-380"0,0 0 67 16,0 0 0-16,0 0-77 16,0 0-130-16,-25 124-70 15,15-80-56-15,-3 2-27 16,1-2-9-16,12 6-228 16,0-11-302-16,0-16-424 0</inkml:trace>
  <inkml:trace contextRef="#ctx0" brushRef="#br0" timeOffset="163864.94">16489 8442 1652 0,'0'0'546'16,"0"0"-240"-16,0 0 163 0,143-124-235 15,-91 84-52-15,0-3-110 16,-4-3-49-16,-9-4-2 15,-12-2-12-15,-13 2 3 0,-14 2-11 16,0 8-1-16,-27 12-6 16,-8 14-17-16,-4 14 5 15,2 0 12-15,3 33 6 16,5 16 18-16,9 13 27 16,5 10 11-16,10 6-8 15,5 0-11-15,0 1-11 16,0-5-16-16,5-6-10 15,1-10 2-15,-4-8-2 16,-2-12 0-16,0-9-12 16,0-14-44-16,-2-5 7 15,-4-7 22-15,1-3 21 16,3-4 6-16,2-17 25 0,0-8-1 16,22-6 2-16,9-5-2 15,5 4-14-15,4 4 2 16,-4 10 8-16,-7 10 2 15,-7 12-1-15,-9 2-10 16,-8 26-3-16,-5 10-8 16,0 10-1-16,0 2-9 15,0 1-77-15,0-5-159 16,11-8-262-16,13-14-236 16,3-14-273-16</inkml:trace>
  <inkml:trace contextRef="#ctx0" brushRef="#br0" timeOffset="164399.84">17232 7975 2163 0,'0'0'666'0,"0"0"-356"16,0 0 27-16,38-103-67 15,-12 83-162-15,3 8-83 16,3 10-25-1,-3 2-12-15,-8 8-6 16,-7 20 0-16,-10 8-9 16,-4 8 16-16,-8 7 2 15,-21 1 9-15,-10 0 6 16,-7-4-6-16,-1-2 2 16,0-7 34-16,12-6-17 15,10-5-8-15,16-3-11 16,9-6 1-16,9-1 10 15,20-1-11-15,4-3-34 0,-6 0-34 16,-5-2-11 0,-12 2 16-16,-10 6 4 0,0 6 28 15,-21 8 23-15,-6 4 8 16,-2 3 6-16,8-1 31 16,5 0-17-16,11-2-1 15,5-2-4-15,0 2-7 16,19-2-1-16,2 2-5 15,-1-2-2-15,-9 0 0 16,-6 0 1-16,-5 1-1 16,-3-4 0-16,-20-4 30 0,-8-4 43 15,-4-4-10 1,-2-7-15-16,-3-6-1 0,-2-4-47 16,-18-4-9-16,10 0-180 15,10-10-649-15</inkml:trace>
  <inkml:trace contextRef="#ctx0" brushRef="#br0" timeOffset="165908.75">1655 10193 707 0,'0'0'312'0,"0"0"-137"0,0 0 98 15,0 0-17-15,0 0-9 16,0 0 46-16,0 0 20 16,40-44 42-16,-38 35-75 15,0 0-24-15,-2-5-102 16,0 1-65-16,0-1-34 16,0 2-8-1,-10 4-10-15,-11 6-34 0,-8 2-3 16,-6 8-9-16,-5 22-4 0,-1 14 2 15,3 6 10-15,7 4-9 16,10 1 10 0,7-7-2-16,7-8-4 0,7-6 5 15,0-8 0 1,2-6-5-16,13-6 6 0,6-2 0 16,4 2 6-16,4 2-5 15,2 4-1-15,-2 6 1 16,-8 3-1-16,-5 0-8 15,-7 6 7-15,-9-3 2 16,-2 0-1-16,-27 0 6 16,-13-4 25-1,-12-2 10-15,-8-6-11 0,-1-6-3 0,8-6-6 16,8-8-14-16,14 0 5 16,17 0-12-16,16-14-84 15,33-18-237-15,19 4-523 16,6 0-471-16</inkml:trace>
  <inkml:trace contextRef="#ctx0" brushRef="#br0" timeOffset="166335.49">1907 10550 2268 0,'0'0'644'0,"0"0"-117"16,0 0-186-16,0 0-154 0,0 0-116 15,0 0-50-15,0 0-21 16,0 83 1-16,0-28 11 16,0 1-12-16,-2-2-1 15,2-4 1-15,0-10 0 16,0-11-1-16,0-10 1 16,0-9-1-1,0-7-1-15,0-3-5 0,0 0 7 16,15-6-1-16,7-12-7 15,7-3 7-15,7 3 1 16,1 2-9-16,0 6 3 0,-2 8-5 16,-3 2-7-1,-11 2-21-15,-3 16-21 16,-11 8 32-16,-7 0 10 0,0 6 17 16,-17-1 1-16,-19 1 0 15,-11-2 18-15,-5-6-3 16,0-4-13-16,2-8 11 31,15-10-13-31,12-2-43 16,23-32-224-16,27-8-695 0,13-4-1135 15</inkml:trace>
  <inkml:trace contextRef="#ctx0" brushRef="#br0" timeOffset="166603.46">2850 10662 2770 0,'0'0'620'0,"0"0"-291"0,0 0-89 16,0 0-103-16,0 0-137 16,0 0 0-16,0 0 0 15,68-8 0-15,-23 8-42 16,4 0-96-16,2 0-68 15,-4 0-71-15,-9 0-90 16,-14 0-102-16,-15 0 83 16,-13 0 72-16,-23 0-44 15,-7-4-463-15</inkml:trace>
  <inkml:trace contextRef="#ctx0" brushRef="#br0" timeOffset="166778.16">3025 10542 573 0,'0'0'1029'0,"0"0"-511"16,0 0 129-16,0 0-62 0,0 0-223 15,-33-107-79-15,28 101-184 16,1 4-99-16,0 2 0 16,2 0 0-16,2 4 0 15,0 18 0-15,0 12 0 16,0 10 0-16,0 8 0 16,0 7 0-16,2 1 0 15,4 0 0-15,-6 16-104 16,0-14-449-16,0-12-545 0</inkml:trace>
  <inkml:trace contextRef="#ctx0" brushRef="#br0" timeOffset="167233.71">3056 10168 1551 0,'0'0'607'0,"0"0"-253"0,0 0 119 15,-162-26-259-15,106 28-54 16,-4 22-81-16,2 15 23 16,3 8 12-16,5 12-18 15,8 7-16-15,8 8-4 16,17 6-16-16,10 2-3 15,7 3-22-15,15-5 3 16,25-4-38-16,14-7 0 16,13-11 0-16,7-11 0 15,3-12 0-15,4-15 0 16,-4-12-15-16,0-8 14 16,-6-6 1-16,-9-22 1 15,-6-12 14-15,-12-8-15 0,-8-9 0 16,-14-9 0-16,-6-10 0 15,-12-6 0-15,-4-4 0 16,0-5 0-16,-13 5 0 16,-13 10 0-16,-8 16 0 15,-30 23 0-15,10 22-303 16,0 15-826-16</inkml:trace>
  <inkml:trace contextRef="#ctx0" brushRef="#br0" timeOffset="167730.01">4452 10086 1974 0,'0'0'691'0,"0"0"-372"16,0 0 17-16,0 0-113 15,0 0-114-15,0 0-58 16,-152-46-31-16,98 62-19 16,-4 14-1-16,2 10-6 15,8 5-1-15,9 1 5 16,18-2-10-16,13-4 11 15,8-4-1-15,14-6 2 16,24-6 12-16,13-2-11 16,12-4 8-16,3 2-8 15,1 2 5-15,-2 2-6 16,-12 4 0-16,-15 4-28 16,-13 1-24-16,-17 1-7 0,-8-4 28 15,-17 0 29-15,-30-4 2 16,-16-4 62-16,-10-6 22 15,-7-4-6-15,4-8 18 16,12-4-29-16,15 0-37 16,19 0-18-16,22 0-12 15,25-8-108-15,24-2-345 16,12 0-698-16</inkml:trace>
  <inkml:trace contextRef="#ctx0" brushRef="#br0" timeOffset="167997.23">4803 10662 2785 0,'0'0'651'0,"0"0"-396"16,0 0-33-16,0 0-113 15,0 0-76-15,0 0-33 16,0 0-8-16,85 20 7 15,-72 24-6-15,-1 6 1 0,-6 6 6 16,3-2 0-16,0-4-7 16,5-10 7-16,5-8-15 15,6-14-91-15,6-14-50 16,20-23-95-16,-9-24-356 16,-6-4-456-16</inkml:trace>
  <inkml:trace contextRef="#ctx0" brushRef="#br0" timeOffset="168139.04">4970 10333 1921 0,'0'0'1054'0,"0"0"-602"15,0 0-167-15,0 0-120 16,0 0-165-16,0 0-94 16,0 0-212-16,85 54-899 0</inkml:trace>
  <inkml:trace contextRef="#ctx0" brushRef="#br0" timeOffset="168469.56">6385 10409 2647 0,'0'0'738'16,"0"0"-355"-16,0 0-55 15,0 0-328-15,0 0 0 16,0 0 0-16,0 0 0 0,112-8 0 15,-46 2 0 1,3 2 0-16,10 4-248 0,-19 0-372 16,-23 0-413-16</inkml:trace>
  <inkml:trace contextRef="#ctx0" brushRef="#br0" timeOffset="168595.23">6447 10604 121 0,'0'0'1742'16,"0"0"-1119"-1,0 0-2-15,0 0-149 0,0 0-269 16,0 0-98-16,0 0-15 0,166 10-74 16,-85-14-16-16,29-10-220 15,-21 1-403-15,-20 4-762 0</inkml:trace>
  <inkml:trace contextRef="#ctx0" brushRef="#br0" timeOffset="170877.52">8504 10132 1528 0,'0'0'658'0,"0"0"-368"16,0 0 196-16,0 0-200 15,0 0-47-15,45-106-75 16,-45 96-49-16,0 2 2 16,-12 4-49-16,-15 4-34 15,-8 0-6-15,-9 6-28 16,-6 16 0-16,2 6 0 15,7 2 0-15,12 0 0 0,14-4-1 16,13-1-15 0,2-3 15-16,6 0-6 0,19-2 7 15,4 2 5 1,2 2-5-16,0 0 0 0,-2 6-1 16,-7 4-19-16,-6 4 1 15,-9 4-8-15,-7 4 18 16,-5 2 7-16,-24-1 3 15,-4-4-1-15,-3-4 1 16,5-9 0-16,6-8 12 16,9-10-12-16,8-6 14 15,6-6 5 1,2 0-11-16,0 0-9 0,8 0-3 16,10-2-24-16,5 0 26 0,-1 2-20 15,-2 0-14-15,-4 6 5 16,-5 24 6-16,-7 10 23 15,-4 12-1-15,0 8 2 16,0 3 0-16,0-5 6 16,0-4-5-16,0-8 0 15,14-10 0-15,14-10-1 16,11-12-5-16,36-14-105 16,-10 0-220-16,-3-20-554 15</inkml:trace>
  <inkml:trace contextRef="#ctx0" brushRef="#br0" timeOffset="171275.78">9268 10571 1768 0,'0'0'831'0,"0"0"-503"16,-76-110 16-16,36 68-67 15,-2 8-85-15,-1 14-87 16,1 16-10-16,3 4-34 15,-4 34-38-15,5 18-10 16,9 14-13-16,10 8 0 0,15-1 1 16,4-7 0-16,27-14-1 15,14-16-1-15,5-18-11 16,6-18 12-16,-4 0 0 16,-3-30 0-16,-9-8 23 15,-9-8 24-15,-10-4-47 16,-3 1 0-16,-5 5 0 15,-5 11 0-15,-2 10 0 16,0 17 0 0,1 6 0-16,2 16 0 0,1 23 0 15,5 15 0-15,7 10 0 0,3 2 0 32,2-2-93-32,8-8-224 0,21-11-221 0,-10-19-291 15,-1-16-245-15</inkml:trace>
  <inkml:trace contextRef="#ctx0" brushRef="#br0" timeOffset="171435.84">9647 10742 1617 0,'0'0'782'0,"0"0"-151"15,0 0-123-15,0 0-240 0,0 0-107 16,0 0-106 0,0 0-23-16,2 42-13 0,8-2-19 15,5-2-44-15,24-6-265 16,-2-9-491-16,1-18-536 0</inkml:trace>
  <inkml:trace contextRef="#ctx0" brushRef="#br0" timeOffset="171766.19">10175 10253 2261 0,'0'0'792'0,"0"0"-255"15,0 0-194-15,0 0-180 16,0 0-163-16,0 0 0 15,-22 146 0-15,18-68 0 0,1 0 0 16,3-7 0-16,0-15 0 16,0-16 0-16,0-14-24 15,0-18 1-15,14-8 12 16,6-12 11-16,6-20 9 16,10-8-9-16,2-3 8 15,2 6-7-15,0 9 11 16,-7 10 16-16,1 11-28 15,-8 7 0-15,-1 7 0 0,-7 22 0 16,-5 7 0-16,-9 8 0 16,-4 5 0-16,-4-1 0 15,-27-2 0-15,-11-6 0 16,-12-4-3 0,-4-10-24-16,2-8-21 0,1-18-129 15,12 0-349-15,17-12-861 0</inkml:trace>
  <inkml:trace contextRef="#ctx0" brushRef="#br0" timeOffset="172305.49">10939 10078 2678 0,'0'0'638'16,"0"0"-384"-16,0 0 16 16,0 0-136-16,0 0-83 15,0 0-42-15,0 0-9 0,89-100-9 16,-57 110-32 0,-1 18 8-16,-7 12-21 0,-5 12 14 0,-13 11 17 15,-6 6-1-15,-12 2 17 16,-21-1 6-1,-5-8 1-15,1-10 0 0,6-10 12 32,10-11-5-32,13-9 0 15,8-7-6-15,0-2 8 16,22-5 0-16,9-2-7 16,5-2 5-16,-1-3-7 0,-4 2 0 15,-4-3-15-15,-9 0-17 16,-7 2 7-16,-9 6-2 15,-2 8-14-15,0 10 40 16,-13 8 1-16,-3 8 3 16,2 6 38-16,8 0-17 15,6 0-8-15,0 2-8 16,0-4-8-16,14-1 7 16,-3-1-7-16,-5-6 0 15,-6-4 15-15,0-4 40 16,-17-6 23-16,-10-6-27 15,-4-8-42-15,2-10-9 0,17-34-161 16,8-14-382-16,4-10-764 0</inkml:trace>
  <inkml:trace contextRef="#ctx0" brushRef="#br0" timeOffset="172495.62">11969 10461 1800 0,'0'0'1212'16,"0"0"-753"-16,0 0-256 0,129-56-49 15,-62 40-109-15,6 4-45 16,-3 4-177-16,-4 8-138 16,-19 0-380-16,-18 0-211 0</inkml:trace>
  <inkml:trace contextRef="#ctx0" brushRef="#br0" timeOffset="172732.29">12200 10229 1813 0,'0'0'739'15,"0"0"-138"-15,0 0-87 16,0 0-226-16,0 0-147 16,0 0-141-16,0 0 0 15,-83-12 0-15,83 78 0 16,0 16 0-16,0 6 0 15,12 2 0-15,-1-4 0 16,-1-5 0-16,-2-13-3 16,-1-8-309-16,-1-20-453 15,-1-19-500-15</inkml:trace>
  <inkml:trace contextRef="#ctx0" brushRef="#br0" timeOffset="173095.28">12312 10144 1949 0,'0'0'726'16,"0"0"-251"-16,0 0-121 15,-165-94-119-15,114 86-70 16,-5 8-69-16,0 20-46 16,0 28-4-16,-2 31-46 0,5 33 0 15,18-4 0-15,17-7 0 16,18-14 0-16,4-16 0 15,29 3 0-15,10 2 0 16,12-12 0 0,5-14 0-16,10-15 0 0,1-17-11 15,5-18-14-15,0 0 24 16,-3-24-7 0,-6-15 8-16,-7-11 45 0,-13-10-45 15,-11-12 0-15,-14-24 0 0,-15-29 0 16,-7 7 0-16,-5 11 0 15,-22 24 0-15,-10 30 0 16,-17 9 0-16,-13 8 0 16,-9 24 0-16,-30 24 0 15,16 22-219-15,15 4-951 0</inkml:trace>
  <inkml:trace contextRef="#ctx0" brushRef="#br0" timeOffset="173800.28">13524 9865 1298 0,'0'0'1082'15,"0"0"-560"-15,0 0-206 16,0 0 15-16,0 0-145 16,0 0-87-16,0 0-46 15,-109-80-29-15,80 91-6 16,0 12-12-16,7 5-5 0,5 3 9 16,9-1-9-1,8-4-1-15,0 0 18 0,16-4-6 16,15-2 14-16,7-2-10 15,2 0-7-15,0 0 0 16,-4 4-9-16,-11 0-7 16,-13 9-5-16,-12 5-3 15,0 8 14-15,-31 3-5 16,-9 2 6-16,-9-7 1 16,-3-6-1-16,8-10 0 15,11-10 1-15,13-8 8 16,13-4 10-16,7-4 7 0,9 0-7 15,24 0-5-15,10 0-14 16,1 0 0 0,-1 0 0-16,-7 10-6 0,-13 20 6 15,-7 15-8-15,-11 9 7 16,-5 8 1-16,0 4-1 16,-13 0 1-16,1-6-1 15,8-7 1-15,4-12 0 16,11-9-41-16,54-23-118 0,0-9-184 15,-1 0-553-15</inkml:trace>
  <inkml:trace contextRef="#ctx0" brushRef="#br0" timeOffset="174433.87">14268 10299 1936 0,'0'0'711'16,"0"0"-247"-16,0 0-119 0,0 0-104 15,0 0-121-15,0 0-76 16,98-113-17-16,-67 73-26 16,-7-8 7-16,-5-6-8 15,-11-4-9-15,-8-2-9 16,0 6 6-16,-13 10-5 15,-11 13 10-15,-3 15 7 16,0 16 7-16,4 8-1 16,4 31 5-16,5 16 47 0,8 16 34 15,1 13-4 1,5 6-88-16,0 4 0 0,0 3 0 16,0-1 0-16,0-1 0 31,0-1 0-31,0-4 0 0,-8 0 0 0,-2-6 0 15,1-6 0-15,5-9 0 32,4-11 0-32,0-14 0 15,9-14 0-15,15-12 0 16,5-10 0-16,5-8 0 16,3-4 0-16,2-20 0 0,-3-10 0 15,-7-6 0-15,-10-8 0 16,-15-4 0-16,-4-7 0 15,-21 1 0-15,-24 2 0 16,-13 6 0-16,-5 6 0 16,-1 9 0-16,6 10 0 15,14 9 0-15,15 3 0 16,18 6 0-16,11-1 0 16,13-5 0-16,32-3 0 15,17-8 0-15,13-4-47 0,10-4-98 16,0 4-115-16,15 4-90 15,-22 6-350-15,-18 10-389 0</inkml:trace>
  <inkml:trace contextRef="#ctx0" brushRef="#br0" timeOffset="174604.9">15082 10507 1232 0,'0'0'1156'0,"0"0"-475"16,0 0-297-16,0 0-42 15,0 0-143-15,0 0-97 16,0 0-102-16,-16 64 0 16,9-27 0-16,-2 3 0 15,2 12-152-15,3-8-394 16,4-10-537-16</inkml:trace>
  <inkml:trace contextRef="#ctx0" brushRef="#br0" timeOffset="175140.69">15768 10088 2043 0,'0'0'717'0,"0"0"-356"16,0 0-42-16,-107-110-67 15,62 102-130-15,1 8-79 16,1 14-34-16,1 24-7 15,6 10-2-15,10 6-5 16,9-2-3-16,15-2 7 16,2-9 0-16,19-11-8 15,14-14-6-15,9-14 15 16,5-2 0-16,-1-16 0 0,0-14 1 16,-9-4 12-16,-10-1 52 15,-7 7 31-15,-11 6-4 16,-5 8-92-16,-4 10 0 15,0 4 0-15,0 10 0 16,0 26 0-16,0 17 0 16,3 15 0-16,7 12 0 15,4 22 0-15,1 21 0 16,-3-11 0-16,-5-12 0 16,-7-12 0-16,0-20 0 0,-7 4 0 15,-13 1 0-15,-7-11 0 16,-6-16 0-16,-7-14 0 15,-8-11 0-15,-7-16 0 16,-3-5 0-16,0-10 0 16,7-22 0-16,15-12 0 15,22-16 0-15,20-24 0 16,36-2 0-16,45-23 0 16,35-9-24-16,22 20-222 15,-11 11-216-15,-33 37-396 16</inkml:trace>
  <inkml:trace contextRef="#ctx0" brushRef="#br0" timeOffset="175307.22">16244 10487 1114 0,'0'0'1089'0,"0"0"-586"16,0 0-140-16,0 0-1 16,0 0-95-16,0 0-136 15,0 109-86-15,0-73-45 16,-4 0-30-1,-9 8-234-15,-1-8-495 0,5-12-533 16</inkml:trace>
  <inkml:trace contextRef="#ctx0" brushRef="#br0" timeOffset="175575.11">16621 10082 1989 0,'0'0'771'16,"0"0"-209"-16,0 0-210 16,0 0-93-16,0 0-96 15,0 0-163-15,0 0 0 0,2 42 0 16,-2 9 0-16,0 3 0 16,0 0 0-16,3-8-32 15,16-10-29-15,8-12-41 16,4-14-11-16,2-10-89 15,8-38-167-15,-8-10-426 16,-8-7-558-16</inkml:trace>
  <inkml:trace contextRef="#ctx0" brushRef="#br0" timeOffset="175670.19">16574 9633 1994 0,'0'0'523'0,"0"0"-290"16,0 0-169-16,125 8-64 15,-49 6-282-15,-1 0-874 0</inkml:trace>
  <inkml:trace contextRef="#ctx0" brushRef="#br0" timeOffset="176207.37">17162 9617 2109 0,'0'0'805'0,"0"0"-451"0,0 0-14 16,0 0-115-16,0 0-111 15,139-84-78-15,-97 84-27 16,-7 0-9-16,-4 24 0 16,-12 12-6-16,-13 12 0 15,-6 10-8 1,-11 8 14-16,-18 9-7 0,-8 3 7 16,-4-2-1-16,7-2 1 15,8-10 0-15,15-10-1 16,11-14-44-16,11-13-9 15,29-18-1-15,13-9-16 16,5-4-17-16,-4-19 20 16,-12-8 48-16,-17 3 20 0,-19 8 38 15,-6 8 73-15,-22 12-33 16,-16 0-54 0,-6 23 19-16,2 13 10 0,5 8-19 15,14 3-10-15,13 4-6 16,10-1 6-16,0-4-22 0,22-4 5 15,12-1-7 1,1-8-1-16,1 2-23 0,-5-3-2 16,-8-1-19-1,-12 6 15-15,-9 1-18 0,-2 4 3 16,-20 0 14-16,-15-2 4 16,-8 0 27-16,3-6-5 15,4-5 5-15,14-11 28 16,13-10-14-16,9-8-14 15,52-8-65-15,8-17-233 16,7-7-765-16</inkml:trace>
  <inkml:trace contextRef="#ctx0" brushRef="#br0" timeOffset="176339.41">18065 10734 1980 0,'0'0'1034'16,"0"0"-751"-16,0 0 67 15,0 0-152-15,0 0-198 16,0 0-604-16</inkml:trace>
  <inkml:trace contextRef="#ctx0" brushRef="#br0" timeOffset="177873.52">1749 11891 1824 0,'0'0'343'16,"0"0"29"-16,0 0 83 15,0 0-286-15,0 0-97 16,0 0-17-16,0 0-4 15,-36-50 1-15,0 50-28 16,-11 20-17-16,-6 10-6 16,-1 4 4-16,3 0-4 15,12 2 1-15,6-3 14 0,12-4-4 16,11 0-6-16,10-5 11 16,0-1 14-16,14-1 10 15,11 1-17-15,6-5-9 16,2 2-8-16,3 0-7 15,2 2 1-15,-1 0-1 16,2 0-6-16,-4 2 6 16,-1 0-1-16,-5 2-28 15,-7 1 7-15,-11 0-13 16,-11 0 10-16,0 1 10 16,-27-2 15-16,-19-2 6 15,-22-2 52-15,-11-4 7 0,-11-4 20 16,-1-4 14-16,8-8 0 15,17-2-24-15,16 0-31 16,24-2 1-16,12-8-12 16,14 2-16-16,0 0-17 15,12 0-95-15,21 2-142 16,-3 2-315-16,-7 0-755 0</inkml:trace>
  <inkml:trace contextRef="#ctx0" brushRef="#br0" timeOffset="183200.28">2261 12498 1428 0,'0'0'292'0,"0"0"21"15,0 0 31-15,0 0-91 16,0 0-13-16,0 0-13 16,-7-1 31-16,5 1-72 15,0 0-80-15,0 0-32 16,-1 0-35-16,1 0-20 15,0 10-17-15,0 4-2 16,0 0 3-16,2-2-3 16,0-2-26-16,0-6 11 15,0-4-4-15,0 0 19 0,0 0 20 16,0-2 1-16,0-14 7 16,-10-5-22-16,-1 0-6 15,-5 0 1-15,-5 5 0 16,-4 9 14-16,-4 7-3 15,-6 0-6-15,-1 18 3 16,-5 14-9-16,1 14 0 16,7 6 1-16,4 8-1 15,11 0 7-15,11 0-6 16,7-8-1-16,12-7 9 16,28-11-8-16,12-14 13 0,10-10 4 15,0-10-9 1,-7 0 6-16,-10 0-9 15,-16-9 1-15,-14 6 4 0,-7-1-10 16,-8 2-1-16,0 2-6 16,0-6-139-16,2 2-464 15,2-5-890-15</inkml:trace>
  <inkml:trace contextRef="#ctx0" brushRef="#br0" timeOffset="183696.51">2969 12292 1618 0,'0'0'763'15,"0"0"-462"-15,0 0 78 16,0 0-45-16,0 0-169 16,0 0-89-16,0 0-40 15,66 0-7-15,-4-4 20 16,15-4-29-16,8-2-19 0,-5 2-1 16,-10 0 0-1,-22 2-1-15,-17 4-40 0,-19 2-16 16,-12 0 18-16,0 0-66 15,-29 0-110-15,-4 2-320 16,-12 6 47-16,7-2-44 16,11-2-346-16</inkml:trace>
  <inkml:trace contextRef="#ctx0" brushRef="#br0" timeOffset="183900.58">3277 12214 392 0,'0'0'553'16,"0"0"-269"-16,0 0 243 15,-36-104-37-15,25 76-112 0,1 3-3 16,2 5-117-1,2 6-5-15,1 6-75 0,3 4-55 16,0 4-33-16,2 0-54 16,0 6-36-16,0 20-22 15,0 17 22-15,0 11 0 16,0 10 0-16,4 4 1 16,3 0-2-16,1-4-35 15,4-4-172-15,1-3-168 16,-1-19-536-16,-4-14-809 0</inkml:trace>
  <inkml:trace contextRef="#ctx0" brushRef="#br0" timeOffset="184497.31">3399 11776 1091 0,'0'0'838'0,"0"0"-559"16,-144-9 32-16,86 9 12 15,6 0-125-15,4 16-95 16,1 10-15-16,5 8 12 15,-3 10 19-15,5 8-35 16,2 6 16-16,5 9-11 16,6 2-16-16,4 4-14 15,13 3-13-15,2 0-17 16,8-2-2-16,0-3-20 16,21-5-6-16,8-6 19 15,6-8-20-15,8-6 6 16,1-10-1-16,8-8-4 0,0-5 10 15,7-12-5-15,3-4-6 16,5-7 12-16,5 0-12 16,1-13 6-16,-2-7 3 15,-4-6-9-15,-4-2 15 16,-7-6-5 0,-12 0 20-16,-7-6-30 0,-5-2 0 15,-8-5 0-15,-6-3 0 16,-2-4 0-16,-8 0 0 15,-2-4 0-15,-6 0 0 16,0 0 0-16,-21 0 0 16,-14-3 0-16,-13 3 0 15,-12 2 0-15,-9 4 0 0,-9 8 0 16,-4 6 0 0,-23 12 0-16,21 8-185 0,14 7-688 0</inkml:trace>
  <inkml:trace contextRef="#ctx0" brushRef="#br0" timeOffset="197402.74">20769 521 980 0,'0'0'584'0,"0"0"-396"15,0 0 58-15,0 0 35 16,0 0-10-16,0 0-44 15,-98 16-15-15,94-14-6 16,0 0 13-16,2 0-47 16,-3-2-32-16,3 2-49 15,2-2-19-15,0 0-33 16,0 0-9-16,0 0-4 16,22 0-1-1,16 0-13-15,19-2 3 0,15-4-14 0,6-2 10 16,-2 2-11-16,-7 0 0 15,-11 2 0-15,-16 0-1 16,-15 0 1-16,-9 2-6 16,-12 0 2-16,-3 2 3 15,-3 0-50-15,0 0-98 16,0 0-95-16,-5 2-209 16,-22 10-141-16,-4-2-101 15,2-2-67-15,2-6 39 16,12-2 723-16,-1 0 551 15,-1-10-175-15,-6-6-48 16,1-4-33-16,5-2 34 0,0 0-67 31,5 0 12-31,4 0 1 0,4-1-45 0,-1 1-6 16,5 4-60-16,-2 3-37 16,0 2 4-1,-2 5-37-15,2 3-23 0,-3 3-71 16,3-1 0-16,2 3 0 15,0 0 0 1,0 0 0-16,0 0 0 0,0 0 0 16,0 0 0-16,0 0 0 15,0 0 0-15,0-1 0 0,0-3 0 16,0-5 0-16,0 0 0 16,-3-4 0-16,3 1 0 15,-2 5 0-15,2 0 0 31,-2 5 0-31,0 2 0 16,-1 0 0-16,1 10 0 16,0 18 0-16,2 16 0 15,0 15 0-15,0 7 0 16,0 4 0-16,9-2 0 0,3-1 0 16,-2-12 0-1,1-6 0-15,-3-15 0 0,-6-20-185 16,-2-10-354-16,0-4-324 0</inkml:trace>
  <inkml:trace contextRef="#ctx0" brushRef="#br0" timeOffset="198107.25">21149 98 506 0,'0'0'1478'16,"0"0"-951"-16,0 0-160 15,0 0-100-15,0 0-60 0,0 0-72 16,-125-90-44-16,94 90-28 16,-8 0 15-16,-5 0-13 15,-10 0-10-15,-2 0-10 16,-4 0 18-16,1 10-7 16,-1 20-11-16,4 14-17 15,4 6-8-15,8 6-20 16,8 8 0-16,8 2 0 15,7 2 0-15,10 3 0 16,8-1 0-16,3-4 0 16,0-2 0-16,23-5 0 15,6-7 0-15,9-4 0 0,9-6 0 16,4-6 0-16,6-6 0 16,9-6 0-16,1-8 0 15,1-6 0-15,3-8 0 16,-2-2 0-16,-3 0 0 15,-6-12 0-15,-7-8 0 16,-6-6 0-16,-5-4 0 16,-7-4 0-16,-3-4 0 15,-6-4 0-15,-3-2 0 16,-8-5 0-16,-5 2 0 0,-10-2 0 16,0 1 0-16,-10 0 0 15,-19 0 0-15,-11 0 0 16,-10 0 0-16,-6 2 0 15,0 3 0-15,2 7 0 16,10 6 0-16,5 4 0 16,18 2 0-1,9 8-267-15,12 4-776 0</inkml:trace>
  <inkml:trace contextRef="#ctx0" brushRef="#br0" timeOffset="198832.34">22285 413 937 0,'0'0'1329'16,"0"0"-725"-1,0 0-118-15,0 0-194 0,0 0-79 16,0 0-106-16,0 0-68 15,-36 18-21-15,18 16 6 16,0 8-24-16,5 2 10 16,7 0-10-16,6-6 0 15,2-5 0-15,23-9-16 0,6-8-9 16,4-12-4-16,-1-4 1 16,-5 0 28-16,-10-22 12 15,-9-11 0-15,-10-5 6 16,0-6 9-16,-21-2-3 15,-8 2-7-15,0 10-16 16,0 10 6-16,4 10-7 16,10 10-5-1,9 4-4-15,6 0-9 0,0 4-1 16,19 8 1-16,17-6-17 16,9-6 2-16,3 0-1 0,0-22-19 15,-9-16-25-15,-12-11 20 16,-11-1 50-16,-14 0 8 15,-2 6 53 1,0 8 35-16,-9 12-11 0,0 10 11 16,5 14-9-16,0 0-79 15,-1 28 0-15,3 22 0 16,2 17 0-16,0 13 0 16,0 8 0-16,2 6 0 15,9 0 0-15,5-2 0 16,-3-5 0-1,0-9 0-15,-3-10-15 0,-6-13-102 0,-4-15-129 16,0-25-108-16,0-8-300 16,-7-7-91-16</inkml:trace>
  <inkml:trace contextRef="#ctx0" brushRef="#br0" timeOffset="200775.37">22532 599 1380 0,'0'0'994'0,"0"0"-464"15,0 0-75 1,0-124-179-16,7 96-75 0,18 8-111 0,8 8-72 16,4 8-10-16,3 4-8 15,3 4-14-15,-7 20-7 16,-9 2-87-16,-10 6-25 16,-15 0 22-16,-2 2 43 15,-11-4 40-15,-22-2 26 16,-5-5 2-16,-5-8 6 15,3-3 41-15,5-2 1 16,10-3 1-16,9-4-20 16,12-3-1-1,4 0 11-15,7 0-10 0,25 0-10 16,12-14-12-16,14-4-6 0,8-6 3 16,5-2-4-1,1-2 0 1,-9-2 0-16,-15 0 0 15,-12 2 7-15,-16 0 35 16,-16 2 18-16,-4 4 12 16,-2 1-36-16,-17 10-19 15,-6 9-8-15,-4 2-9 16,2 22-14-16,2 16 4 16,10 12 3-16,13 4 6 15,2 2-9-15,13-8-8 16,20-8 0-16,7-11-3 15,5-14 5-15,0-15-11 0,-5 0 15 0,-6-14 12 16,-7-16 18-16,-8-6 19 16,-5-4 8-16,-3 4-6 15,-3 2 3-15,0 10 11 16,-2 8-53-16,1 8 0 16,1 8 0-16,8 0 0 15,4 6 0-15,4 14 0 0,6 8 0 16,-4 4 0-1,-5 4 0-15,-8 0 0 16,-9-3-3-16,-4-5-45 0,-2-6-6 16,-21-8 14-16,0-8 25 15,-2-6 14-15,4 0 1 16,11-6 4-16,10-16 7 16,8-5-11-16,32-5-8 15,18 1-11-15,9-1-22 16,11 5-20-16,1 7-49 15,-4 8-28-15,-10 6 18 16,-12 4 17-16,-15 2 12 16,-13 0-26-16,-10 0-36 15,-6 0-14-15,-4 0 79 0,-3 0 65 16,-2 0 23-16,0-2 53 16,0-6 96-16,0-2 47 15,0 0-19-15,-12 0-8 16,-7 6-16-16,-6 4-41 15,-6 0-70 1,0 16-28-16,-3 12-2 0,7 8-12 16,7 2 11-16,14-4-11 15,6-2-9-15,0-7 8 0,11-10-17 16,7-6-5-16,2-8 19 16,1-1 4-16,0-5 18 15,-1-15-9-15,-2-2-8 31,0 0 9-31,-3 0-10 0,-1 5 1 0,-1 7 28 16,-1 6-10-16,0 4-1 16,2 0-3-16,4 17 14 15,4 1-7-15,5 4-22 16,4-4-1-16,0-4 1 16,5-9-36-16,-3-5 8 15,1 0-23 1,-5-19 4-1,-3-14 10-15,-5-7 17 0,-4-10 20 16,-5-10 0-16,-3-10 21 16,-5-8 22-16,-2-1 16 15,-2 9 16-15,0 18 3 16,0 20-12-16,0 22-30 16,-4 10-36-16,-3 38-23 15,3 22 22-15,1 16 0 16,3 11 0-16,0 1-8 15,16-6 3-15,9-8-5 16,8-13-47-16,0-16-28 0,5-14 14 16,-3-13 26-16,-1-17 40 15,-5-1 6-15,-2-11 6 16,-5-15 43-16,1-9 20 16,-4-1-19-16,-3 3 4 15,-3 6 4-15,-3 9-1 16,-6 10-57-16,-2 8 0 15,-2 0 0-15,0 20 0 16,2 9 0-16,3 3 0 0,3 1 0 16,4-3-3-1,3-5-40-15,3-11-23 0,2-6-2 16,0-8 28-16,1 0 26 16,-2-4 14-16,1-16 8 15,3-4 8-15,-4-5 20 16,0 4-13-16,-4 3 11 15,-3 5 16-15,-10 11-17 16,-2 6-2-16,0 0-31 16,0 16-5-16,0 9 5 15,0 4 1-15,0 1-1 16,4-2-21-16,16-6-50 16,2-7-8-16,0-7 16 0,-1-8 30 15,-6 0 22-15,-11-10 10 16,-4-14 1-16,0-5 0 15,-15-3 1-15,-12 3-2 16,-2-1-6-16,0 3 1 16,7 7 0-16,4 8 6 15,10 4 6-15,8 4 18 16,0 4 21-16,4-2-4 16,23 0-17-16,9-2-8 15,5-2 5-15,5 0-13 16,-4-4 4-16,-3 2-4 0,-5 2-7 15,-7 6-2 1,-9 0-7-16,-7 16-12 0,-5 14 10 16,-4 10-4-16,-2 7 13 15,0 1-23-15,0-6-13 16,0-8-4-16,0-12-2 16,0-10 26-16,0-10 17 15,0-2 48-15,0-12 55 16,10-16-56-16,5-6-7 15,10-8-5-15,8-2-22 0,7 3-5 16,1 7 4-16,1 14-11 16,-5 14-1-16,-6 6-11 15,-4 14-2-15,-6 18 12 16,-4 6-20-16,-5 5-95 16,-4-6-97-1,-8 2-154-15,0-13-354 0,0-12-166 0</inkml:trace>
  <inkml:trace contextRef="#ctx0" brushRef="#br0" timeOffset="200975.27">24272 306 1377 0,'0'0'1804'0,"0"0"-1292"15,0 0-354-15,0 0-34 16,131-11-80-16,-44 8-44 16,36 2-171-16,-18 1-495 15,-21 0-1438-15</inkml:trace>
  <inkml:trace contextRef="#ctx0" brushRef="#br0" timeOffset="201433.96">26246 443 2426 0,'0'0'912'16,"0"0"-662"-16,0 0-143 16,0 0-43-16,0 0-14 15,0 0-16-15,0 104-8 16,4-61-25-16,10-6-1 16,3-6-2-16,2-9-31 15,3-8 11-15,2-10 11 16,3-4 11-1,0 0 15-15,2-17-2 0,4-6 37 16,0-8 5-16,3-1-1 16,3 0-4-16,-4 4-17 15,-6 6-9-15,-6 12-24 16,-6 8 0-16,-3 2 0 16,-3 10 0-16,-5 18 0 15,-2 8 0-15,-4 6 0 16,0 4-60-16,0-3-45 15,0-7-74-15,-10-10-37 16,-24-14-79-16,5-10-297 16,-8-2-122-16</inkml:trace>
  <inkml:trace contextRef="#ctx0" brushRef="#br0" timeOffset="201607.1">26262 306 2179 0,'0'0'825'16,"0"0"-526"-16,0 0-4 16,0 0-134-16,0 0-104 15,0 0-57-15,0 0-153 16,142 4-474-16,-119 5-840 0</inkml:trace>
  <inkml:trace contextRef="#ctx0" brushRef="#br0" timeOffset="203663.62">28120 575 1375 0,'0'0'582'0,"0"0"-16"16,0 0-75-16,0 0-174 15,0 0-60-15,0 0-100 16,0 0-41-16,-13-56-65 16,-7 58-39-16,-7 22-11 15,-4 10 11-15,-1 8 0 16,5 7 8-16,10-3-19 0,10-2 0 16,7-2-1-16,7-6-4 15,24-6-22-15,11-6-7 16,10-10-51-16,-1-8 48 15,-4-6 8 1,-7-2 19-16,-7-20 9 16,-11-8 8-16,-5-8 10 0,-11-2 1 15,-2-2 16-15,-4 3-1 16,0 11-10-16,0 12 0 16,-4 14-18-16,-6 2-6 0,4 17-12 15,-1 12 3-15,7 7 3 16,0 3-1-1,19-5-37-15,12-8 1 0,7-6 1 16,-1-12 1-16,-6-8 34 16,-4 0 7-16,-12-12 27 15,-5-14 16-15,-10-6-16 16,0-4 6-16,0 0-20 16,-18 1-13-16,-3 8 0 15,0 4-25-15,5 9-2 31,3 6 1-31,6 6-8 0,7 2-10 16,0 0-61-16,2 0 35 0,18 0 70 0,5 0 27 16,4 0 10-16,2 0 22 15,-2-8-11-15,-5-2 9 32,-1 0-12-32,-6 2 0 15,-3 6-8-15,-3 2-37 16,0 0-1-16,1 22-14 15,0 10-5-15,-1 8 14 16,3 5 5-16,-3-1-6 16,1-10-29-16,-6-6 9 0,1-10 10 15,-3-10 17-15,-2-8 0 16,0 0 36-16,3-10 7 16,4-12-34-16,6-6 0 15,6-4-8-15,3 0 8 16,3-3-9-16,-1 8 1 15,-1 6 10-15,-5 11-11 16,-2 10-12-16,-5 0-6 16,-2 13-6-16,-1 14 3 15,1 4 12-15,-5 2-1 0,1 0 9 16,0-5-47-16,-3-6-12 16,-1-10 13-16,-1-4 2 15,-2-8 45-15,4 0 14 16,0-8 35-16,3-14-22 15,2-4 12-15,4 0-3 16,3 2 21-16,0 2-21 16,-3 7-12-16,0 8 9 15,-4 7-33-15,1 0-4 16,-2 10-11-16,1 12-3 16,-3 4 10-16,4 2-1 0,-6 0-1 15,3-4-40-15,1-6-23 16,0-6 11-16,0-6 16 15,1-6 46-15,2 0 19 16,7-18 11-16,0-6 6 16,4-4 23-16,-2 0-11 15,-1 6 3-15,-4 5-9 16,-7 8-12-16,-2 5-21 16,-4 4-9-16,0 0-47 15,2 13 37-15,3 6-2 16,1 3 11-16,4-2-15 0,1-2-22 15,3-4 7-15,-3-8-4 16,0-6 32-16,-1 0 3 16,-1 0 12-16,2-18-1 15,0 0-10-15,0-2 0 16,3 0 8-16,-3 4 13 16,-1 4 1-16,-5 6 5 15,-5 4-7-15,-2 2-21 16,0 0-13-16,0 12-16 15,0 8 28-15,0 4-8 16,11-2-12-16,7-2-24 16,4-8-11-16,5-6 35 0,-1-6 11 15,-1-2 10-15,-1-16 18 16,-3-8-3-16,-4-3 0 16,-3 1 24-16,-3 2-25 15,-3 2 19-15,0 8-8 16,-6 9-5-16,0 4-4 15,-2 3-16-15,0 0-36 0,0 14 10 16,0 8 16-16,0 5 9 16,0-1-10-16,13 0-52 15,14-2-6-15,4-8-27 16,5-6 8-16,-1-10 40 16,-4 0 23-16,-2-10 25 15,-4-14 0-15,-2-8 0 0,-4-6 12 16,-1-6-11-1,-2-5 15 1,-5-1 38-16,-4 0 0 16,-5 4-19-16,-2 4 22 15,0 8 21-15,0 6-8 16,0 6-17-16,0 8 4 16,0 3 0-16,0 5-33 15,0 5-14-15,0 1-10 0,0 0-8 16,0 0-4-1,0 0-3-15,0 0 6 0,0 0 0 16,0 15 9-16,0 16 9 16,-2 10 10-16,-3 14 7 15,3 11-11-15,2 8-15 16,0 5 0-16,7-3-1 16,13-2-59-16,5-6-72 15,4-12-79-15,-1-14-63 16,3-20-296-16,-8-14-176 15,-9-8-1074-15</inkml:trace>
  <inkml:trace contextRef="#ctx0" brushRef="#br0" timeOffset="203837.34">29927 593 1685 0,'0'0'768'16,"0"0"-162"-16,0 0-266 15,0 0-124-15,0 0-117 16,0 0-99-16,160-42-57 15,-89 42-122-15,23 0-11 16,-16 0-345-16,-15 0-302 0</inkml:trace>
  <inkml:trace contextRef="#ctx0" brushRef="#br0" timeOffset="204941.3">30499 571 1624 0,'0'0'559'0,"0"0"-179"16,0 0-11-16,0 0-151 15,0 0-75-15,0 0-49 16,0 0 2-16,-64-108-39 16,33 106-38-16,-5 2-19 15,-2 12-15-15,5 20 6 16,6 8-7-16,13 5-22 16,12-2-4-16,2-5 12 0,12-10 15 15,15-6 8 1,-1-12 7-16,0-10 4 0,-1 0 20 15,-4-7 44-15,-4-14 4 16,1-5-9-16,-3 0-14 16,1 2-29-16,-3 5-2 15,-3 2-3-15,-4 9-6 16,-4 8-9-16,-2 0 0 16,0 0-38-16,3 20 29 15,1 3-2-15,8 2 10 16,5 1-9-16,10-4-21 0,4-8-2 15,7-6 6 1,-1-8 27-16,2-1 4 0,-6-21 5 16,-6-13 12-16,-5-7 17 15,-2-6 2-15,-4-6-5 16,-3-6 7-16,-2 0-14 16,-2 3 20-16,-4 13-3 15,-5 19 14-15,0 14-19 16,0 11-40-16,-7 21-23 15,-9 27 11-15,-2 16 3 0,3 10 3 16,4 4-5-16,9-4-23 16,2-7-46-16,0-11-43 15,17-16 39-15,6-12 35 16,1-12 25-16,2-14 24 16,3-2 16-16,-2-6 5 15,2-20 9-15,-2-4 9 0,-2-7 28 16,2 1-23-1,-8 4-2-15,-1 9 1 0,-7 9-5 16,-7 7-28-16,2 7-10 16,-6 0-42-16,2 18 20 15,0 7-13-15,2-2-31 16,1 2 2 0,-1-4 7-16,2-4-12 0,2-3 12 15,-2-8 15-15,1-3 42 16,4-3 14-16,3 0 2 15,3-3 43-15,3-12 22 16,3 2-8-16,-4-3-20 16,-1 0 2-16,-5 3-7 15,-3 3-6-15,-6 6-22 0,-2 3-20 16,-2 1-6-16,0 0-45 16,0 0-71-16,5 0 7 15,-1 5-32-15,6 1 15 16,3-2 33-16,0-1 12 15,7-3 41-15,3 0 46 16,1-10 1-16,5-5 7 16,2 1 25-16,1 3 24 15,-3 4-3-15,-3 3-3 16,0 2-14-16,-1 2-9 16,-2 0-16-16,1 0-4 0,-4-4 2 15,-2-4-9-15,-5-6 5 16,-3-8-6-1,-10-4-6-15,0-8-18 0,-10-4-46 16,-15 0-32 0,-6 6 9-16,3 9 53 0,1 18 14 15,5 5 10-15,6 18 16 16,9 18 3-16,7 8 38 16,0 2-11-16,18 0 3 15,14-1-10 1,7-9-11-16,9-7-12 15,-2-7-41-15,8-14-195 16,-12-8-141-16,-16 0-318 0</inkml:trace>
  <inkml:trace contextRef="#ctx0" brushRef="#br0" timeOffset="205102.54">30865 247 1588 0,'0'0'1283'16,"0"0"-1057"-16,0 0-100 15,134-25-59-15,-63 25-67 16,-11 4-10-16,-20 10-574 0</inkml:trace>
  <inkml:trace contextRef="#ctx0" brushRef="#br0" timeOffset="205837.14">26184 1652 1602 0,'0'0'489'0,"0"0"-243"16,0 0 63-16,0 0-22 16,0 0-109-16,0 0-82 0,0 0-59 15,-27 100-25 1,27-96 5 0,0-4 2-16,0 0 41 0,0-18 76 0,-2-12-79 31,-5-12-30-31,-4-12-3 15,-3-6 12-15,-1-7-1 16,1 3-10-16,6 6 20 16,1 10 36-16,3 12-7 15,4 10-35-15,0 8-20 16,0 8 2-16,2 8-15 16,9 2-6-16,7 0-21 0,2 20-9 15,2 8-66-15,-6 4-6 16,-12 6 18-16,-4 2 2 15,-24 5 55-15,-26-1 15 16,-18 2 12-16,-10-4 4 16,-3-2 14-16,10-6 20 15,18-8 17-15,22-8 2 16,24-4-19-16,11-8 8 16,45-2 56-16,27-4-37 15,16 0-43-15,8-4-5 16,-3-10-16-16,-12-4-1 15,-16 2 8-15,-22 0-8 0,-20 2-24 16,-16 0-38-16,-11 4-136 16,0 10-151-16,-11 0-353 15,2 0-280-15</inkml:trace>
  <inkml:trace contextRef="#ctx0" brushRef="#br0" timeOffset="206971.44">27124 1618 1877 0,'0'0'585'15,"0"0"-259"-15,0 0-47 16,0-142-19-16,-16 107-52 16,-3 14-85-16,-8 13-32 15,-6 8-38-15,-4 9-28 16,2 28-10-16,1 11-14 15,10 8 0-15,11 0 0 16,13-4-1-16,0-10 8 16,16-12 1-16,12-14-8 15,6-16 8-15,-1 0-8 16,-1-20 12-16,-3-12-4 16,-8-4-8-16,-3-4 8 15,-5 4-9-15,-5 4 0 0,-4 9 12 16,-2 12 9-16,-2 11-13 15,0 0-8-15,0 26-25 16,0 10 24 0,7 8 1-16,4 2 0 0,5-6-1 15,3-5-34-15,4-16 8 16,-1-10 5-16,-1-9 1 16,-2-3 21-16,-1-21 8 15,2-6-7-15,2-2 12 16,3-2-6-16,2 2 10 15,2 6 5-15,2 8-5 0,2 8-3 16,3 10-14-16,-3 0-5 16,0 6 4-16,-4 12-13 15,-6 6 13-15,-6 0-11 16,-7 2-62-16,-10-4-11 16,0 0 17-16,-14-4 17 15,-8-4 32-15,-4-4 4 16,5-4 15-16,8-1 0 15,11-5 0-15,2 0 15 16,11 0 24-16,24-14-15 0,10-8-24 16,8-5 6-1,-1-1-6-15,-8 0 0 0,-8 0 0 16,-16 6 28 0,-12 4 32-16,-8 6 7 0,-2 4-25 15,-19 4-40-15,-6 4-2 16,2 0-1-16,7 10-9 15,9 8 9-15,9 4 0 16,0 0 1-16,27-2 8 16,9 0-8-16,1-4-1 15,0-4 1-15,-6 0-2 0,-7-2 2 16,-10 0 0-16,-8 0-12 16,-6 5 3-16,0 3 9 15,-13 0 12-15,-7 4-7 16,-3-4-5-16,6-3 0 15,3-2-10-15,7-5-31 16,7-6-11 0,0-2-20-16,29 0-6 0,13-13 43 15,14-9-61-15,7-3 18 16,-1-6 19-16,-6-1 11 16,-12 2 45-16,-15 4 3 15,-11 8 92-15,-13 8 93 16,-5 8-23-16,0 2-75 15,-9 2-67-15,-9 18-19 0,3 4-1 16,3 4 0-16,8 0 0 16,4-2 0-16,11-5-19 15,17-7-4-15,9-9-16 16,-2-5 15-16,-3 0 24 16,-10-18-5-16,-11-9 5 15,-9-5 0-15,-2-5-5 0,0-1 4 16,-18 2-4-1,-6 8-13 1,-1 6 0-16,1 12-54 0,5 10-86 0,15 2-95 16,4 18-406-16,0-2-331 0</inkml:trace>
  <inkml:trace contextRef="#ctx0" brushRef="#br0" timeOffset="207347.12">28833 1542 1914 0,'0'0'665'0,"0"0"-126"16,0 0-235-16,0 0-55 16,0 0-138-16,0 0-76 15,-123 30-22-15,106 14-7 16,5 6-6-16,12-4 2 15,2-3-2-15,27-11-6 16,12-13-20 0,1-12 4-16,2-7 13 0,-1-4 8 15,-10-21-4-15,-6-4 4 16,-5-6 2-16,-6-1 4 0,-5 0 3 16,-2 6 1-1,-4 8 12-15,-3 10 3 0,-2 10-20 31,0 2-4-31,0 18-16 0,0 14 16 16,2 4-1-16,9 2-5 16,7-2-128-16,26-8-127 15,-1-10-330-15,-3-14-374 0</inkml:trace>
  <inkml:trace contextRef="#ctx0" brushRef="#br0" timeOffset="207499.62">29383 1281 1305 0,'0'0'1559'0,"0"0"-1282"16,0 0-144-16,0 0-91 15,0 0-42-15,0 0-64 16,-4 110-580 0,26-63-666-16</inkml:trace>
  <inkml:trace contextRef="#ctx0" brushRef="#br0" timeOffset="208602.66">29582 1694 1326 0,'0'0'1003'0,"0"0"-758"15,0 0 0-15,0 0 15 16,0 0-19-16,0 0-139 16,0 0-69-16,-65-82-27 15,41 106-5-15,-3 6-1 16,4 6 0-16,8 0 0 15,6-1 0-15,9-10-36 16,0-4-9-16,6-12 8 16,17-9 22-16,-1 0 14 15,1-9-1-15,-4-14 2 0,-1 0 8 16,-5-2-7-16,-1 3 9 16,-5 4 25-16,-3 8 13 15,-2 8 1 1,0 2-49-16,5 6 0 0,0 14-1 15,8 2 0-15,8 0 1 16,6-4-48-16,4-10-27 16,5-8 27-16,0 0 21 15,-5-19 26-15,-6-18 0 16,-5-7 1-16,-3-10 34 16,-9-6-14-16,-1-4-4 15,-5 2 17 1,2 1 7-16,-6 9 25 0,0 12 17 0,0 18 29 15,0 18-33 1,-4 6-78-16,-9 34-1 0,3 20 1 16,0 12 0-16,4 7 7 15,6 1-7-15,0-8-68 16,2-8-53-16,16-14-40 16,1-14 21-16,6-14 35 15,0-14 61-15,2-4 38 16,2-12 6-16,0-14 17 15,0 1 38-15,-2-2 28 0,-6 7 9 16,0 4 9 0,-8 10-17-16,-4 6-26 0,-5 0-46 15,-1 20-4-15,-3 6-7 16,2 6 5-16,-2-1-6 16,0-2 0-1,2-4-29-15,0-7-29 0,0-7 1 16,3-7 1-16,2-4 35 15,4 0 5-15,9-11-4 16,2-10 7 0,7-2-5-16,2 1 17 0,-4 1-8 0,-5 7 9 15,-7 6 21-15,-5 8 39 16,-8 0-17-16,-2 6-23 16,0 14-13-16,0 5-6 15,0 0-1 1,0-3-7-16,0-1-50 0,0-9-21 31,5-6 26-31,10-6 40 16,5 0 12-16,0-14 10 15,2-8 48-15,3 1 48 16,-3 2 2-16,1 2-9 16,-4 6-13-16,2 4-37 0,-1 6-25 15,2 1-19-15,2 0-5 16,5 0-6-16,0 4-4 15,0 0-67-15,0-4-19 16,-4 0 0-16,-3-11 20 16,-8-14 49-16,-6-8 3 15,-6-9 4-15,-2-4 1 16,0 2 2-16,-4 4 17 16,-11 8 63-16,-1 13 16 0,1 12-11 15,1 7-50 1,3 7-11-16,7 22 68 0,4 9-7 15,0 6-29-15,13 2-39 16,18-4-23-16,9-4-92 16,24-8-164-16,-8-13-461 15,-11-9-418-15</inkml:trace>
  <inkml:trace contextRef="#ctx0" brushRef="#br0" timeOffset="208774.98">29599 1421 1962 0,'0'0'1160'0,"0"0"-778"16,0 0-172-16,0 0-99 16,150-26-111-16,-17 14-80 15,-15 2-512-15,-8 0-1143 0</inkml:trace>
  <inkml:trace contextRef="#ctx0" brushRef="#br0" timeOffset="208932.74">31232 1676 3334 0,'0'0'409'15,"0"0"-409"-15,0 0-98 16,0 0-208-16,0 0-887 0</inkml:trace>
  <inkml:trace contextRef="#ctx0" brushRef="#br0" timeOffset="209169.06">29520 2322 2826 0,'0'0'703'15,"0"0"-448"1,0 0-68-16,173-20-62 0,-19 10-125 16,-1 4-26-16,-24 4-182 15,-46 2-143-15,-36 2-234 16,-13 10-207-16,-17-3-287 0</inkml:trace>
  <inkml:trace contextRef="#ctx0" brushRef="#br0" timeOffset="209334.74">29394 2422 1075 0,'0'0'1342'0,"0"0"-740"16,0 0-115-16,0 0-128 15,128 0-128-15,32-4-231 16,27-8 0-16,0 0 0 15,-42 0 0 1,-24 2-44-16,-44 4-498 0,-23 0-754 0</inkml:trace>
  <inkml:trace contextRef="#ctx0" brushRef="#br0" timeOffset="209475.41">30678 2438 2399 0,'0'0'739'16,"0"0"-434"-16,0 0-117 16,0 0-188-16,0 0-294 15,0 0-2483-15</inkml:trace>
  <inkml:trace contextRef="#ctx0" brushRef="#br0" timeOffset="-207034.16">4694 12017 1689 0,'0'0'538'16,"0"0"-286"-16,0 0 96 15,0 0-64-15,0 0-74 16,0 0-35-16,31-110-31 15,-31 100-3-15,0 0-52 16,0 2-26-16,0 0-27 16,-5 2-18-16,-14 2-1 15,-10 4-17-15,-10 0-12 16,-7 26 0-16,-5 14-4 16,2 12 4-16,2 4 6 15,14 2-1-15,8-1 7 16,16-7 0-16,9-6-2 15,2-8 1-15,23-6-8 16,8-6 9-16,7-6 1 0,1-4 0 16,-1-4 6-16,-3 0-7 15,-5 0-6-15,-6 4 6 16,-7 2-20-16,-13 6 11 16,-6 2 8-16,0 7 1 15,-27 1 8-15,-18-1 25 16,-10 2-2-16,-14-3 13 15,-5-4-22-15,6-6 2 16,7-6-11-16,16-10-13 16,18-4-9-16,27-4-173 15,14-16-468-15,20-2-923 0</inkml:trace>
  <inkml:trace contextRef="#ctx0" brushRef="#br0" timeOffset="-206656.65">4951 12609 1750 0,'0'0'1099'0,"0"0"-878"15,0 0 17 1,0 0-61-16,0 0-104 0,0 0-40 16,0 0 5-16,26 2-10 15,-11-14 5-15,2-4-9 16,-4-5-13-16,-5 0-4 15,-6-4 2-15,-2-1 11 16,0 2 2-16,-17 2-14 16,-8 8 28-16,-4 8-26 15,-6 6-8-15,-3 15 1 16,0 21-2-16,4 10-1 16,8 8 30-16,10 2 6 15,12-2 21-15,4-6-20 0,17-6-23 16,22-10 10-16,14-11-18 15,14-13-6-15,13-8-6 16,40-33-122-16,-18-9-362 16,-17-4-725-16</inkml:trace>
  <inkml:trace contextRef="#ctx0" brushRef="#br0" timeOffset="-206325.78">6762 12029 578 0,'0'0'2193'0,"0"0"-1674"16,0 0-264-16,0 0 0 16,0 0-117-16,0 0-105 15,0 0-33-15,144-26-108 16,-86 26-233-16,-10 0-445 15,-22 4-397-15</inkml:trace>
  <inkml:trace contextRef="#ctx0" brushRef="#br0" timeOffset="-206160.44">6697 12388 2170 0,'0'0'790'0,"0"0"-298"15,0 0-149-15,0 0-134 0,0 0-117 16,0 0-92-16,0 0 0 15,185-20 0 1,-72-8-65-16,-15 4-491 16,-19 4-945-16</inkml:trace>
  <inkml:trace contextRef="#ctx0" brushRef="#br0" timeOffset="-204053.47">8722 11955 1609 0,'0'0'567'0,"0"0"-350"16,0 0 163-16,72-114-40 15,-61 84-42-15,-7 8-131 16,-4 4-41-16,0 8 15 15,-13 6-33-15,-16 4-63 16,-14 0-32-16,-7 19-13 16,-4 14 0-16,2 3-1 0,8 4-7 15,13-4 7-15,9-6-9 16,13-6 10-16,9-6-7 16,0-4 8-16,6 0-1 15,21-2 6-15,7 2-6 16,8 3 0-16,1 1-6 15,-6 1-6-15,-6 6-4 16,-10 3-10-16,-17 4 11 16,-4 6 8-16,-20 2 7 15,-22 4 12 1,-10-2-12-16,-2-2 0 0,4-8 11 16,11-8-10-16,13-9 6 15,10-8-6-15,14-4-1 0,2-3 19 31,0 0-16-31,9 0-1 0,9 0-2 16,-1 0 0-16,4 9-1 16,-5 12 0-16,-6 8-24 15,-5 10 24-15,-5 7-7 16,0 6 8-16,-5-2 1 16,-5-2 5-16,2-8-6 15,6-8 0-15,2-11 0 0,0-10-1 16,16-7-45-16,9-4-26 15,6-5-42 1,11-42-173-16,-7 4-456 0,-8-2-840 0</inkml:trace>
  <inkml:trace contextRef="#ctx0" brushRef="#br0" timeOffset="-203100.05">9649 12173 1005 0,'0'0'540'0,"0"0"-305"16,0 0 72-16,0 0 23 15,0 0-77-15,0 0-80 16,0 0-10-16,18-54-8 16,-18 36-11-16,0 0 3 15,0-4-9-15,-16 2-30 16,-5 4-11-16,-8 6-29 15,-7 10-37-15,-5 2-13 16,-3 32-18-16,-1 15 1 16,3 15 8-16,9 4-8 15,12 2 10 1,15-8-11-16,6-12 1 0,11-14-1 0,18-15 6 16,6-20-1-1,6-1 38-15,1-24-11 0,-2-14 5 16,0-8-14-16,-4-4-8 15,-7 2-15-15,-6 8 0 16,-8 10 0-16,-7 14 0 31,-6 12 0-31,2 4 0 16,-4 18 0-16,0 18 0 16,2 10 0-16,2 8 0 0,0 0 0 15,7-2-87-15,20-5-222 16,1-14-376-16,-1-14-295 0</inkml:trace>
  <inkml:trace contextRef="#ctx0" brushRef="#br0" timeOffset="-202926.43">10102 12320 1713 0,'0'0'959'16,"0"0"-479"-16,0 0-217 15,0 0-63-15,0 0-5 0,0 0-74 16,0 119-76-16,0-79-25 15,0-4-20-15,-3-4-68 16,3-13-235-16,0-6-507 16,0-13-602-16</inkml:trace>
  <inkml:trace contextRef="#ctx0" brushRef="#br0" timeOffset="-202626.81">10781 12061 1837 0,'0'0'727'0,"0"0"-215"16,0 0-178-16,0 0-109 16,0 0-78-16,-123 10-19 15,77 24-19-15,3 8-32 16,6 9-77-16,10 3 0 15,14-2 0-15,11-6 0 16,2-6 0-16,23-9 0 16,20-13 0-16,13-11 0 15,7-7 0-15,3 0 0 16,23-25-200-16,-18-4-387 0,-10 3-514 0</inkml:trace>
  <inkml:trace contextRef="#ctx0" brushRef="#br0" timeOffset="-202469.17">11325 12324 1664 0,'0'0'942'0,"0"0"-402"15,0 0-161-15,0 0-71 0,0 0-45 16,-91 116-263-16,72-76 0 16,4 2 0-16,4-2 0 15,11 1-53-15,0-13-512 16,13-14-666-16</inkml:trace>
  <inkml:trace contextRef="#ctx0" brushRef="#br0" timeOffset="-201996.54">11837 12186 2227 0,'0'0'754'0,"0"0"-419"0,0 0-53 15,0 0-125-15,0 0-61 16,0 0-36-16,0 0 0 16,22-86 11-16,-35 73-17 15,-9 1-54-15,-5 5 0 16,-8 4 0-16,-3 3 0 16,-5 0 0-16,1 24 0 15,2 10 0-15,7 9 0 16,10 5 0-16,12-2 0 15,11-2 0 1,9-10 0-16,27-10 0 0,10-16 0 0,8-8 0 16,2-12 0-16,-5-24 0 15,-7-12 0-15,-10-10 0 16,-12-8 0-16,-9-9 0 16,-11-7 0-16,-2-6 0 15,0 4 0-15,-6 10 0 16,-5 17 0-16,2 23 0 15,4 26 0-15,1 8 0 16,4 50 0-16,0 41 0 16,0 5 0-16,12 0 0 15,-2-8 0-15,-1-17 0 16,-3 3 0-16,4 4 0 0,-8-4-35 16,-2-19-448-16,0-22-446 15</inkml:trace>
  <inkml:trace contextRef="#ctx0" brushRef="#br0" timeOffset="-201493.75">12223 11767 1923 0,'0'0'861'15,"0"0"-288"-15,0 0-243 0,0 0-103 0,0 0-125 16,0 0-71-16,0 0-31 15,154-81-10-15,-117 112 1 16,-8 10-7-16,-11 12-4 16,-11 9-25-16,-7 4 21 15,-14-4 23 1,-17-2-8-16,-7-10 9 0,3-7 4 16,6-13 7-16,8-8 5 15,15-10 2-15,6-8-17 16,12-4 19-16,23 0-1 15,9 0-19-15,3-2-10 16,-5-2-20-16,-13 4 17 0,-12 0-4 16,-17 12-10-16,0 16 27 15,-21 6 15-15,-6 4 18 16,3 2-4-16,8 0-10 16,12-4-5-16,4 0-14 15,17-1 7-15,17-3-7 16,-1-2-3-16,-2-2-13 15,-10 0 2 1,-15-4 14-16,-6 2 1 0,-25-2 22 16,-21 0 29-16,-12 0-21 15,-9-4-31-15,7-4 0 0,9-16-9 32,15 0-330-32,23-6-954 0</inkml:trace>
  <inkml:trace contextRef="#ctx0" brushRef="#br0" timeOffset="-201257.52">13129 12003 2431 0,'0'0'724'0,"0"0"-372"0,0 0-29 15,0 0-57-15,0 0-266 16,0 0 0-16,141-58 0 16,-79 58 0-16,-1 0-32 15,-8 0-149 1,-6 2-351-16,-14 6-357 0,-15-4-245 0</inkml:trace>
  <inkml:trace contextRef="#ctx0" brushRef="#br0" timeOffset="-201067.69">13357 11825 1597 0,'0'0'798'16,"0"0"-193"-16,0 0-109 15,0 0-210-15,0 0-62 16,0 0-134-16,0 0-90 16,-54-90 0-16,54 128 0 15,2 16 0-15,11 18 0 16,1 6 0-16,-1 2 0 15,-1-1 0-15,-8-9 0 16,-4 4-159-16,0-20-516 16,-14-16-649-16</inkml:trace>
  <inkml:trace contextRef="#ctx0" brushRef="#br0" timeOffset="-200656.8">13444 11592 2034 0,'0'0'730'16,"0"0"-366"-16,0 0-6 15,-159-30-106-15,104 42-103 0,-3 28-38 16,0 20-13-16,4 14-98 16,8 15 0-16,12 5 0 15,14 0 0-15,20-1 0 16,0-7 0-16,38-8 0 15,16-10 0-15,15-14 0 16,9-14 0-16,6-16 0 16,5-16 0-16,-2-8 0 15,0-5 0-15,-7-26 0 16,-8-9 0-16,-12-10 0 16,-16-12 0-16,-15-12 0 0,-15-25 0 15,-14-27 0-15,-18 8 0 16,-15 14 0-16,-15 15 0 15,0 33 0-15,-12 4 0 16,-14 8 0-16,0 26 0 16,1 18 0-16,-9 34-35 15,17 12-486-15,18 1-729 0</inkml:trace>
  <inkml:trace contextRef="#ctx0" brushRef="#br0" timeOffset="-199955.31">14473 11488 316 0,'0'0'1795'15,"0"0"-1271"-15,0 0-139 0,0 0-108 16,0 0-112-16,0 0-89 15,-120-28-56-15,78 50 2 16,-3 8 16-16,7 2 5 16,5 0 16-16,12-2-28 0,10-1-14 15,11-6 2 1,0-3-4-16,11-4 12 0,16-2-6 16,4-1-4-16,3-1 1 15,-3-1-17-15,-4 3-1 16,-9 4 0-16,-7 4-1 15,-7 9 1 1,-4 5 1-16,0 6-1 16,-19 4 8-16,-10-2-8 15,-10-4 10-15,-1-4 17 16,5-5-7-16,6-12 17 0,8-5-2 16,13-7-23-1,8-5 0-15,0-2-3 0,8 0 7 16,17 0-1-16,2 1-6 15,0 6-9-15,-5 7 0 16,-2 8 0-16,-9 8 0 16,-4 8 0-16,-5 6-12 15,-2 2 12-15,0-2 0 16,0-4 12-16,0-6-12 16,9-10 0-16,9-7-127 15,32-17-156-15,-2 0-256 16,1-14-457-16</inkml:trace>
  <inkml:trace contextRef="#ctx0" brushRef="#br0" timeOffset="-199499.67">14988 12073 1654 0,'0'0'556'16,"0"0"-268"-16,0 0 68 15,113-68-83-15,-90 46-24 16,-15 0-45-16,-8-2-41 0,0 0-35 16,-17 2-50-16,-16 6-42 15,-15 6-11-15,-5 10 4 16,-8 4-20-16,2 28 9 16,3 14-8-16,7 6 10 15,16 4-20-15,17 0 0 16,16-5 0-16,0-9 0 15,32-12 0-15,10-16 0 16,9-14 0-16,2-2 0 16,3-28 0-16,-7-14 0 15,-7-13 0-15,-6-9 0 16,-3-24 0-16,-6-24 0 16,-5 8 0-16,-9 11 0 0,-5 23 0 15,-8 32 0-15,0 10 0 16,0 12 0-16,0 18 0 15,0 22 0-15,0 32 0 16,2 36 0-16,4 3 0 16,-1 7 0-16,1 2 0 15,-1-18 0-15,0 6 0 16,-1-9 0-16,-4-11 0 16,4-6-99-16,1-18-449 15,1-18-581-15</inkml:trace>
  <inkml:trace contextRef="#ctx0" brushRef="#br0" timeOffset="-199294.75">15732 12222 2041 0,'0'0'884'0,"0"0"-504"16,0 0-32-16,0 0-108 15,0 0-37-15,0 0-203 16,0 0 0-16,-49 124 0 15,38-90 0-15,0-4 0 0,11-4-266 16,0-8-379 0,0-11-559-16</inkml:trace>
  <inkml:trace contextRef="#ctx0" brushRef="#br0" timeOffset="-198932.75">16251 12035 1590 0,'0'0'898'0,"0"0"-375"16,0 0-257-16,0 0 4 15,0 0-152-15,0 0-74 0,113-46-26 16,-74 34-12-16,-6-4-6 16,-4-2 0-16,-7-2 0 15,-8-2 0-15,-8-4 0 16,-6-2 0-16,0 4 7 15,-22 2-6-15,-9 6 14 16,-5 10 11-16,-4 6-7 16,-3 4-4-16,1 25 41 15,7 12 10-15,4 11-5 16,10 4-5-16,13 0-15 16,8 0-41-16,0-6 0 15,26-5 0-15,12-9 0 0,14-10-3 16,10-10-167-16,32-16-294 15,-15-2-332-15,-11-16-555 0</inkml:trace>
  <inkml:trace contextRef="#ctx0" brushRef="#br0" timeOffset="-198759.83">16921 12137 1707 0,'0'0'657'0,"0"0"-128"16,0 0-58-16,0 0-189 15,-44 123-79-15,24-85-79 16,0 2-74-16,-2-2-38 0,1-4-12 16,-8 0-227-16,8-7-402 15,5-9-565-15</inkml:trace>
  <inkml:trace contextRef="#ctx0" brushRef="#br0" timeOffset="-198287.65">17172 11478 2257 0,'0'0'851'16,"0"0"-336"-16,0 0-222 16,0 0-113-16,0 0-180 15,0 0 0-15,0 0 0 16,0 86 0-16,0-2 0 15,0 33 0 1,0-5 0-16,0-8 0 0,-6-16 0 16,-2-17 0-16,-3 3 0 15,-1 6 0-15,4-12 0 16,3-12 0-16,5-12 0 16,0-13 0-16,2-9 0 15,21-12 0-15,8-10 0 16,5 0 0-1,6-10 0-15,1-15-20 0,-4-7-1 0,-7-5 20 16,-10-6 0-16,-13-1 1 16,-9-2 0-16,-15 0 0 15,-26 0-1-15,-8 5 1 16,-4 5 0-16,1 4 0 16,8 6 0-1,11 4 8-15,12 2-8 0,19 2 1 0,2-2 12 16,25-6-13-1,21-6-4 1,14-8-8-16,9-2-149 16,22-14-308-16,-16 11-323 15,-17 9-880-15</inkml:trace>
  <inkml:trace contextRef="#ctx0" brushRef="#br0" timeOffset="-197696.8">17739 11383 1884 0,'0'0'716'16,"0"0"-231"-16,0 0-142 15,0 0-84-15,0 0-74 16,0 0-113-16,0 0-38 15,105-98-15-15,-81 98-18 16,-3 0-2-16,-8 18-15 16,-4 12-5-16,-6 10 2 15,-3 10-17-15,-3 7 13 16,-15 3 11-16,-4 0-1 16,2-4 12-16,2-4 0 15,7-7 0-15,7-7 1 0,4-10-20 31,4-6-16-31,18-6-7 0,5-8-26 0,-1-4-41 16,-3-2-22-16,-10 0 68 16,-9 0 49-16,-4 6-8 15,-8 8 14-15,-19 6 9 16,-2 6 51-16,0 4 9 16,9 2-22-16,9 4-4 15,11 0-11-15,0 0-11 16,13 1-5-16,10-3-1 15,-1 2-6-15,-4-2 2 0,-5 0-2 16,-9 0-1-16,-4 0 1 16,0-1-6-16,-11-2 6 15,-7-1 1 1,3-3 0-16,2-5 7 0,3-6-8 16,6-6 0-16,4-8-24 15,0-4-74-15,0-8-2 16,14-16-225-16,1-6-616 0</inkml:trace>
  <inkml:trace contextRef="#ctx0" brushRef="#br0" timeOffset="-197492.06">18595 11789 2421 0,'0'0'890'15,"0"0"-534"-15,0 0-71 16,0 0-141-16,0 0-144 16,0 0 0-1,138-99 0-15,-97 94 0 0,-2 0-134 0,-5 5-391 16,-12 6-423-16,-11 11-755 0</inkml:trace>
  <inkml:trace contextRef="#ctx0" brushRef="#br0" timeOffset="-197332.19">18508 12069 1965 0,'0'0'675'15,"0"0"-299"1,0 0 144-16,0 0-254 0,0 0-133 16,145-14-91-16,-85 2-42 15,-3 2-121-15,-3 0-217 16,-13 4-530-16,-19 0-1415 0</inkml:trace>
  <inkml:trace contextRef="#ctx0" brushRef="#br0" timeOffset="-196095.96">20012 11123 1793 0,'0'0'550'16,"0"0"-239"-16,0 0 29 15,0 0-112-15,0 0-83 16,0 0-66-16,0 0-28 15,-60-38-31-15,15 58-13 0,-6 6 23 16,2 2-10-16,5 0 1 16,10-2 10-16,12-4-11 15,11-4-4-15,11-2-8 16,0 0 16-16,19 0 4 16,17 1 2-16,11 1-10 15,5 0-5-15,1 6-15 16,-6 3 1-16,-12 8-1 15,-10 5-5-15,-18 8 3 16,-7 4-11-16,-19 6 13 16,-23 2 4-16,-9 0-2 15,-7-6 17-15,1-3 1 16,9-13 2 0,13-10 17-16,14-12-7 0,15-8-7 0,6-8 23 15,4 0 2-15,25 0-5 31,9 0-23-31,5 0-22 0,3 8 0 16,-3 12 0-16,-5 10 0 16,-5 8 0-16,-6 9-9 15,-2 3 9-15,-2 0 0 16,2-2-1-16,4-6 1 16,2-8-8-16,5-10-47 15,3-12-85-15,25-14-101 0,-9-18-315 16,-6-10-674-16</inkml:trace>
  <inkml:trace contextRef="#ctx0" brushRef="#br0" timeOffset="-195655.16">21004 11690 1530 0,'0'0'704'16,"0"0"-329"-16,0 0 124 15,12-108-249-15,-12 76-70 16,0-2-71-16,-4 4-14 0,-15 2-20 16,-8 7-2-1,-6 14-5-15,-10 7-20 0,-2 14-6 16,-4 28-24-16,5 14 12 16,4 12-30-16,13 2 0 15,11 1 0-15,16-10 0 16,0-10 0-16,21-15 0 15,16-18 0-15,5-14 0 16,3-4 0-16,-1-22 0 16,-3-16 0-16,-5-6 0 15,-5-6 0-15,-6-3 0 16,-6 10 0-16,-5 7 0 16,-5 11 0-16,-5 19 0 0,-2 6 0 15,0 20 0-15,-2 23 0 16,0 12 0-16,0 12 0 15,7 1-9-15,19 8-315 16,1-16-464-16,5-18-529 0</inkml:trace>
  <inkml:trace contextRef="#ctx0" brushRef="#br0" timeOffset="-195496.87">21492 11919 1980 0,'0'0'757'0,"0"0"-459"15,0 0 41-15,0 0-73 16,0 0-98-16,-65 124-116 16,51-81-44-16,6-6-8 15,8-2-263-15,0-11-543 16,18-12-860-16</inkml:trace>
  <inkml:trace contextRef="#ctx0" brushRef="#br0" timeOffset="-195163.52">22318 11554 1084 0,'0'0'571'0,"0"0"-182"0,0 0 123 16,0 0-194-16,0 0-68 16,0 0-5-16,-87-108-41 0,48 108-13 15,-7 2-37-15,-2 26-35 32,-1 16-60-32,1 12-59 0,11 6 0 0,10 4 0 15,12-3 0-15,13-5 0 16,2-8 0-16,19-10 0 15,22-10 0-15,11-10 0 0,14-10 0 16,34-10-62-16,-18-12-494 16,-10-10-644-16</inkml:trace>
  <inkml:trace contextRef="#ctx0" brushRef="#br0" timeOffset="-194958.54">22751 11917 1773 0,'0'0'655'0,"0"0"-134"0,0 0-69 0,0 0-146 31,-25 104-87-31,4-64-108 16,-3 3-52-16,2-3-59 0,-3-4 0 0,9 0-180 31,8-10-453-31,8-12-747 0</inkml:trace>
  <inkml:trace contextRef="#ctx0" brushRef="#br0" timeOffset="-194629.07">23262 11722 532 0,'0'0'1745'0,"0"0"-1104"0,0 0-369 16,0 0-28-16,0 0-124 15,0 0-88-15,148-120-25 16,-117 96 4-16,-4-2-11 16,-11-6 9-16,-10 0-8 15,-6-2 1-15,-2 3 14 16,-25 9-8-16,-6 11 20 16,-8 11-2-16,-3 0 2 15,2 22 16-15,3 14 32 16,8 8 10-16,10 4-4 15,7 4-35-15,12-2-8 0,2 1-39 16,6-8 0 0,21-4 0-16,11-9 0 0,11-6-74 15,32-14-218-15,-10-8-501 16,-7-2-651-16</inkml:trace>
  <inkml:trace contextRef="#ctx0" brushRef="#br0" timeOffset="-194487.25">23759 11853 844 0,'0'0'1491'16,"0"0"-1132"-16,0 0-9 0,0 0 32 16,0 0-75-16,0 0-118 15,-17 102-103-15,1-66-44 16,1 4-32-16,-6-2-10 16,4 8-229-16,1-10-415 15,10-9-557-15</inkml:trace>
  <inkml:trace contextRef="#ctx0" brushRef="#br0" timeOffset="-193957.44">24187 11189 2364 0,'0'0'712'0,"0"0"-233"16,0 0-198-16,0 0-21 15,0 0-260-15,0 0 0 16,0 0 0-16,-15 38 0 16,15 18 0-16,0 15 0 15,0 7 0-15,0 10 0 16,0 4 0-16,0 4 0 16,0-1 0-16,0-3 0 15,-9-6 0-15,-2-7 0 16,2-11 0-16,5-9 0 0,4-8 0 15,0-11 0 1,8-10 0-16,13-10 0 16,-2-8 0-16,6-12 0 15,2 0 0-15,6-6 0 16,2-16 0-16,4-6 0 16,-1-6 0-16,-3-6 0 15,-4-8 0-15,-12-6 0 16,-11-11 0-16,-8-3 0 0,-16-4 0 15,-24 4 0-15,-9 9 0 16,-2 16 0-16,8 14-3 16,14 14-12-16,14 6 6 15,11 7 1-15,4 0 2 16,11 0-12-16,20-4 11 16,12-6 6-16,10-8-74 15,25-28-194-15,-13 4-276 16,-7-6-722-16</inkml:trace>
  <inkml:trace contextRef="#ctx0" brushRef="#br0" timeOffset="-193325.76">24965 10766 1780 0,'0'0'696'0,"0"0"-344"16,0 0-47-16,0 0-10 0,0 0-94 15,0 0-107-15,0 0-85 16,82-70-9-16,-49 90 0 16,-3 4-9-16,-6 8 7 15,-8 6-5-15,-11 8-4 16,-5 2 10-16,-5 5 1 15,-17-3-1-15,-1-2 0 16,6-4 0-16,3-6 0 16,12-4 1-16,2-6-1 15,16-4-31-15,19-6-50 16,10-4-47-16,4-4 33 16,-1-4 15-16,-9-4 44 15,-15 0 23-15,-12 1 14 0,-12 2-1 16,0 8-8-1,-29 9 9-15,-9 10 33 0,-7 5 6 16,3 10 30 0,6 5-12-16,9 4-21 0,14 2-6 15,13 2-11-15,0-2-5 16,13-1 2-16,14-3-14 16,4-8 8-16,1-6-4 15,-5-4-6-15,-4-8 0 0,-2-2-1 16,-8-3 1-16,-4 0-1 15,-7 1 1-15,-2 1-1 16,0 1-6-16,-2-1 5 16,-10-3-7-16,4-1 9 15,1-5 0-15,1-6 0 16,1-6 15-16,-2-2 12 16,1-2 8-16,-7 0 8 15,-3-10-43-15,1-8-129 16,7-2-615-16</inkml:trace>
  <inkml:trace contextRef="#ctx0" brushRef="#br0" timeOffset="-193199.93">25758 12064 2499 0,'0'0'846'16,"0"0"-553"-16,0 0-293 15,0 0-57-15,0 0-844 0</inkml:trace>
  <inkml:trace contextRef="#ctx0" brushRef="#br0" timeOffset="-183298.48">1646 13684 1629 0,'0'0'680'0,"0"0"-392"15,0 0 169-15,0 0-177 16,0 0-85-16,0 0-96 16,14-38-24-16,-14 29-3 15,0-2-44-15,0-1 2 16,0-2-7-16,0 1-8 15,-11 1 15-15,-14 6-12 16,-10 2-6-16,-8 4 1 16,-4 4-13-16,-6 20 8 15,3 9-7-15,2 5 0 16,10 2-1-16,9 2-1 16,11-2-10-16,11-2 10 15,7-8-5-15,0-2 6 0,25-6 6 16,8-4-6-16,7-4 18 15,4-2-17-15,6 2-1 16,-1 0 0-16,-3 4-5 16,-4 4 5-16,-9 6 0 15,-14 3-6-15,-13 1 5 16,-6 2 1-16,-13 2 0 16,-24-4 18-16,-10-2-8 15,-7-8 37-15,-1-4-5 16,1-6-11-16,9-10-31 15,14-2 0-15,14-6-32 0,15-18-127 16,19-14-292-16,24 4-344 16,3 4-1491-16</inkml:trace>
  <inkml:trace contextRef="#ctx0" brushRef="#br0" timeOffset="-182998.44">2169 14030 1704 0,'0'0'622'0,"0"0"-337"16,0 0 254-16,0 0-238 16,0 0-76-16,0 0-91 15,0 0-26-15,-115 14-18 16,74 21-32-16,4 5-28 15,5 2-30-15,15-2 0 16,12-2 0-16,5-12 0 16,10-6 0-16,21-6 0 15,13-10 0-15,7-4 0 0,5 0 0 16,-3-10 0 0,-1-8-122-16,-17 6-546 0,-17 0-830 0</inkml:trace>
  <inkml:trace contextRef="#ctx0" brushRef="#br0" timeOffset="-182428.61">2831 13898 2004 0,'0'0'567'16,"0"0"-27"-16,0 0-80 16,0 0-204-1,0 0-88-15,0 0-67 0,0 0-101 16,36-12 0-16,13 2 0 16,14 0 0-16,8-2 0 15,0 4 0-15,-7 0 0 16,-12 4-12-16,-19 2-179 15,-17 2-169-15,-18 0-350 16,-25 12 111-16,-6 0-266 0</inkml:trace>
  <inkml:trace contextRef="#ctx0" brushRef="#br0" timeOffset="-182220.89">3077 13842 722 0,'0'0'840'16,"0"0"-330"-16,0 0-13 16,0 0 61-16,-48-126-230 15,44 100-23-15,2 5-77 16,0 7-120-1,-3 10-108-15,3 4 0 16,0 0 0-16,-2 26 0 0,2 23 0 16,2 9 0-1,0 14 0 1,0 6 0-16,0-1 0 0,0-5 0 16,0-10 0-16,4-12-47 15,-2-18-473-15,0-12-427 16,-2-18-1273-16</inkml:trace>
  <inkml:trace contextRef="#ctx0" brushRef="#br0" timeOffset="-181757.17">3214 13503 1780 0,'0'0'579'16,"0"0"-261"-16,0 0 63 15,0 0-101-15,-137-56-79 16,97 56-78 0,-8 14 1-16,-5 16 10 15,-5 10-47-15,3 11 2 0,1 4-89 16,9 10 0-16,14 5 0 16,11 6 0-16,16 2 0 0,4 0 0 15,24-3 0 1,23-5 0-16,18-8 0 0,17-12 0 15,12-14 0-15,22-18 0 16,-10-12 0-16,4-6 0 16,-6-16 0-16,-23-14 0 15,1-10 0-15,-20-10 0 16,-19-6 0-16,-19-8 0 16,-17-7 0-16,-7-7 0 15,-14-2 0-15,-23-6 0 0,-13 4 0 16,-10 3 0-1,-9 13 0-15,-4 22 0 0,-3 22 0 16,0 22 0-16,-15 54-26 16,20 8-712-16,17 2-1074 15</inkml:trace>
  <inkml:trace contextRef="#ctx0" brushRef="#br0" timeOffset="-181300.01">4480 13491 2078 0,'0'0'783'0,"0"0"-498"16,0 0 58-16,0 0-103 15,-136-64-90-15,94 64-91 16,-3 0-40-16,3 18-4 16,4 10-15-16,5 4 0 0,13 4 0 15,9-2 0-15,11 2 1 16,4-1 0-16,25-1 5 15,13 0 6-15,10-4-11 16,8 0 11-16,-3 2-12 16,-1-6 0-16,-11 2-1 15,-14-2-5-15,-16 4 6 16,-15 0 0-16,-8 4 0 16,-32 1 8-16,-18 1-7 15,-9-4 31-15,0-2 2 0,4-8-11 16,19-8-23-16,15-8 0 15,23-6-14-15,35-20-146 16,19-14-433-16,10-2-428 16</inkml:trace>
  <inkml:trace contextRef="#ctx0" brushRef="#br0" timeOffset="-180921.44">4855 13860 2181 0,'0'0'712'15,"0"0"-209"-15,0 0-160 0,0 0-136 16,0 0-106-16,0 0-52 16,-37 147-49-16,37-85 0 15,0 6 0-15,10-2 0 16,3-6 0-16,1-8 0 16,-1-16 0-16,-5-8 0 15,0-12 0-15,-4-11 0 16,-2-5 0-16,3 0 0 15,-1-13 0-15,0-9 0 0,6-6 0 16,-2 2 0 0,3 0 0-16,-2 6 0 0,-2 6 0 15,0 8 0-15,-3 6 0 16,3 0 0-16,2 4 0 16,6 18 0-16,4 6 0 15,0 5 0-15,6 0 0 16,-3-3 0-16,16-11 0 15,-7-7-635-15,-2-11-969 0</inkml:trace>
  <inkml:trace contextRef="#ctx0" brushRef="#br0" timeOffset="-180386.86">6519 13738 481 0,'0'0'1515'16,"0"0"-938"-16,0 0-31 16,0 0-80-16,0 0-220 15,0 0-60-15,0 0-107 16,-14-12-79-16,35 8 0 15,12 0 0-15,13 0 0 16,12-2 0 0,2 2-77-16,3 4-248 0,-18 0-381 0,-18 0-360 15</inkml:trace>
  <inkml:trace contextRef="#ctx0" brushRef="#br0" timeOffset="-180222.22">6451 13939 1654 0,'0'0'1016'0,"0"0"-527"16,0 0-116-16,0 0-57 16,0 0-155-16,0 0-74 15,0 0-87-15,79 1-15 16,-37-1-81-16,12 0-204 16,-11 0-312-16,-10 0-427 0</inkml:trace>
  <inkml:trace contextRef="#ctx0" brushRef="#br0" timeOffset="-178597.82">8687 13276 1659 0,'0'0'650'0,"0"0"-375"0,0 0 78 0,-13-112-34 16,1 80-91-16,-3 4-102 16,-6 6-21-16,-3 10-21 15,-7 10-30-15,-7 2-44 0,-4 14-1 16,-5 16-9-1,3 6 0 1,8 5-1-16,7 0-6 0,13 0 7 16,10-3 0-1,6-6-14-15,2-6 13 16,22-6 1-16,5-4 0 16,7-4 11-16,-3-2-11 15,-4 0 0-15,-6 2 0 16,-10 4-6-16,-9 4 0 15,-4 6-2-15,0 6 8 16,-19 4 11-16,-8 2-11 0,-2 2 0 16,-2-1 0-16,2-6 0 15,2-6 3-15,8-5-3 16,9-10 0-16,3-4-1 16,7-6 5-16,0-2-4 15,0 0 0-15,5 0-3 16,10 0 2-16,3 0 1 15,-2 8-14-15,-1 10 14 16,-4 4-18-16,-6 12 12 16,-3 8 6-16,-2 4 0 15,0 2 18-15,0-2-18 16,0-3 0-16,0-7-2 0,0-12-31 16,15-6-174-1,27-14-151-15,-3-4-360 0,-1 0-320 0</inkml:trace>
  <inkml:trace contextRef="#ctx0" brushRef="#br0" timeOffset="-178220.88">9183 13746 1822 0,'0'0'621'0,"0"0"-134"0,0-150-183 15,-2 89-48-15,-18 13-64 16,-4 16-35-16,-11 20-14 15,-8 12-65-15,-9 28-42 16,-1 26-36-16,4 14 0 16,9 8 0-16,15 3 0 15,19-3 0-15,6-16 0 16,19-10 0-16,22-20 0 16,5-15 0-16,4-15 0 15,-6-8 0-15,-5-24 0 16,-14-9 0-16,-6-7 0 15,-11-2 0-15,-3 2 0 0,-2 5 0 16,-3 11 0 0,0 17 0-16,0 12 0 0,4 3 0 15,3 32 0-15,6 13 0 16,5 9 0-16,22 20-84 16,-7-10-422-16,2-13-551 0</inkml:trace>
  <inkml:trace contextRef="#ctx0" brushRef="#br0" timeOffset="-178101.15">9636 13894 2313 0,'0'0'763'0,"0"0"-265"0,0 0-220 16,0 0-154 0,0 0-4-16,0 0-120 0,0 0 0 15,-54 136-35-15,56-97-340 16,12-13-714-16</inkml:trace>
  <inkml:trace contextRef="#ctx0" brushRef="#br0" timeOffset="-177833.22">10303 13559 2196 0,'0'0'839'0,"0"0"-387"16,0 0-119-16,0 0-57 16,0 0-276-16,-143-18 0 15,95 73 0-15,6 13 0 16,11 8 0-16,18 0 0 16,13-4 0-16,18-12 0 0,35-15 0 15,16-17 0 1,16-19 0-16,31-14 0 0,-20-22-141 15,-19-5-896-15</inkml:trace>
  <inkml:trace contextRef="#ctx0" brushRef="#br0" timeOffset="-177659.84">10901 13872 1303 0,'0'0'1183'16,"0"0"-551"-16,0 0-128 15,0 0-218-15,-80 112-98 16,56-75-188-16,-3 3 0 0,3 0 0 16,3 6-21-1,6-12-608-15,13-12-988 0</inkml:trace>
  <inkml:trace contextRef="#ctx0" brushRef="#br0" timeOffset="-177203.15">11654 13677 1989 0,'0'0'736'0,"0"0"-215"16,0 0-200-16,-4-104-83 15,-18 78-89-15,-7 8-82 16,-9 10-25-16,-9 8-9 15,-2 10-33-15,-4 24 0 16,2 15 0-16,9 6 0 16,13 3 0-16,12-1 0 15,17-9 0-15,3-12 0 16,32-18-12-16,15-18-12 16,10-2-2-16,2-32 9 0,-4-10 17 15,-9-16 0-15,-14-6 0 16,-10-9 19-16,-11-5 3 15,-14-2 16-15,0 4-38 16,0 11 0-16,-14 20 0 16,3 18 0-16,2 28 0 15,4 5 0-15,5 54 0 16,0 10 0-16,10 16 0 16,9 8 0-16,1-12 0 15,3 7 0-15,-4-7 0 16,-2-12 0-16,-9-12 0 15,-4-10-155-15,-4-14-403 0,0-18-511 0</inkml:trace>
  <inkml:trace contextRef="#ctx0" brushRef="#br0" timeOffset="-176729.17">12107 13307 1151 0,'0'0'1293'0,"0"0"-597"15,0 0-233-15,0 0-177 16,0 0-79-16,0 0-207 16,0 0 0-16,56-78 0 15,-21 107-18 1,3 7-51-16,-7 11-21 0,-9 3 22 16,-9 2 10-16,-13 2 39 15,0-4 19-15,-19-4 12 16,-10-3 41-16,4-10-4 15,3-6-19-15,13-9-7 16,9-6-22-16,7-6 6 16,31-4-7-16,11-2-35 15,9 0-38-15,-2 0 1 0,-10-4 34 16,-17 1 38-16,-15 3 0 16,-14 0 7-16,-10 23 92 15,-21 9-16-15,0 6-7 16,7 6-22-16,10 2-37 15,12 1 1 1,2-2-18-16,20-3 0 0,12-2 0 16,-1-5-21-16,-7-5 14 15,-8-2-2-15,-16-6 6 0,0-4 1 16,-34-2 2 0,-8-2 0-16,-1-2-1 0,10-12-154 15,14 0-313 1,15-2-605-16</inkml:trace>
  <inkml:trace contextRef="#ctx0" brushRef="#br0" timeOffset="-176523.85">13074 13655 2498 0,'0'0'801'0,"0"0"-488"0,0 0-59 16,138-58-119-16,-67 44-89 15,7 2-43-15,0 0-3 16,-14 2-156-16,-19 0-220 16,-18 2-568-16,-22 4-652 0</inkml:trace>
  <inkml:trace contextRef="#ctx0" brushRef="#br0" timeOffset="-176334.29">13343 13447 1699 0,'0'0'784'0,"0"0"-112"15,0 0-174-15,0 0-209 0,0 0-135 16,0 0-154 0,0 0 0-16,-44 10 0 0,44 42 0 15,0 8 0-15,0 4 0 16,4-1 0-16,7-5 0 16,-1-6 0-16,-4-14-78 15,3-12-405-15,-3-12-401 31,4-12-676-31</inkml:trace>
  <inkml:trace contextRef="#ctx0" brushRef="#br0" timeOffset="-175964.59">13437 13153 1739 0,'0'0'666'0,"0"0"-212"15,-123-35-158-15,63 35-28 0,-2 4-71 16,1 32-44-16,4 18-48 16,4 31-41-16,10 27 2 15,19 20-27-15,16-5 10 16,8-27-49-16,14-28 0 16,11-20 0-16,6 6 0 0,9 3 0 15,12-3 0-15,5-16 0 16,8-18 0-16,8-14 0 15,6-10 0 1,0-16 0-16,2-20 0 0,-6-14 0 16,-12-11 0-16,-14-11 0 15,-18-24 0 1,-16 8 0-16,-15-9 0 0,-8 1 0 16,-32 16 0-16,-14-2 0 15,-10 16 0-15,-9 18 0 16,-19 27 0-16,16 15-96 0,18 6-738 15</inkml:trace>
  <inkml:trace contextRef="#ctx0" brushRef="#br0" timeOffset="-175225.2">14255 12976 1644 0,'0'0'694'0,"0"0"-204"16,0 0-113-16,0 0 0 15,0 0-138-15,0 0-145 16,0 0-47-16,-110-50-28 15,62 60-13-15,-2 13 11 16,4 12-10-16,7 1-7 16,16 4 0-16,11-2 0 15,12-2 7 1,4-4 5-16,27-4-4 0,12-2 10 16,8-3-18-16,3-4 1 0,-5 0 2 15,-9-1 3 1,-11 0-7-16,-16 4 1 0,-13 4 0 15,0 6-1-15,-22 4 0 16,-16 4 1 0,-6-2 0-16,-6-2 6 0,2-2-2 15,8-7-4-15,11-5 1 16,13-8 0-16,16-6-1 16,2-2 0-1,31-2 0-15,8 1 0 0,5 4 7 0,-1 5-7 16,-7 6 0-1,-9 4-4 1,-9 8 4-16,-11 6 0 0,-9 2-2 0,0 0 8 16,0 0-3-16,0-3-3 15,0-10 0-15,4-4-39 16,26-15-129-16,43-8-215 16,-5-21-578-16,2-5-1319 0</inkml:trace>
  <inkml:trace contextRef="#ctx0" brushRef="#br0" timeOffset="-174627.54">14820 13421 980 0,'0'0'1360'15,"0"0"-816"-15,0 0-322 16,0 0 100-16,0 0-101 16,0 0-128-16,0 0-56 15,83-138-37-15,-72 98-9 16,-5-5-27-16,-6 1-36 16,0 0 47-16,-6 6 17 15,-9 6 8-15,1 10 15 16,3 12 53-16,2 10 14 0,7 8-22 15,0 32 24 1,2 18 74-16,0 31-158 0,4 27 0 16,9 22 0-16,-4 6 0 15,-7-9 0-15,-2-29 0 16,0-26 0-16,-2-18 0 16,-9-3 0-16,0 5 0 15,0 2 0-15,4 0 0 16,7-14 0-16,0-16 0 15,27-13 0-15,11-18 0 16,9-5 0-16,1-23 0 0,0-20 0 16,-11-11 0-16,-12-10 0 15,-18-10 0-15,-7-7 0 16,-25-1 0-16,-21 6 0 16,-8 10 0-16,-4 16 0 15,2 16 0-15,10 13 0 16,10 14 0-16,11 4 0 15,17 3 0-15,8 0 0 16,11 0 0-16,28 0 0 16,15 0 0-16,11 0 0 15,24-26-96-15,-16 1-394 16,-13 0-656-16</inkml:trace>
  <inkml:trace contextRef="#ctx0" brushRef="#br0" timeOffset="-174469.06">15570 13597 2235 0,'0'0'936'15,"0"0"-622"-15,0 0-12 16,0 0-83-16,0 0-129 0,0 0-90 16,-31 115 0-1,19-69-72-15,5-6-446 0,3-8-958 0</inkml:trace>
  <inkml:trace contextRef="#ctx0" brushRef="#br0" timeOffset="-173894.46">16366 13243 2304 0,'0'0'809'15,"0"0"-492"1,0 0-71-16,-122-90-76 0,71 75-49 16,-2 13-77-16,1 2-11 15,4 18-23-15,5 12-4 16,9 7-9-16,17-4 3 16,15-3-1-16,2-7 0 15,19-7-6-15,18-12 7 16,5-4 0-16,2-2 1 15,1-18 8 1,-7-5-8-16,-7 2 16 16,-11 2 3-16,-9 7-20 15,-7 6 0-15,-4 8 0 16,0 0 0-16,0 11 0 0,0 22 0 16,0 14 0-16,2 13 0 15,10 8 0-15,3 6 0 16,6 1 0-16,-2-3 0 15,-1 0 0-15,-3-4 0 16,-3 2 0-16,-7-4 0 16,-5-3 0-16,0-4 0 15,-5-4 0-15,-15-9 0 16,-7-10 0-16,-6-8 0 16,-3-14 0-16,-4-10 0 0,-5-4 0 15,-3-8 0-15,0-20 0 16,7-12 0-16,14-14 0 15,18-12 0-15,9-9 0 16,38-7 0-16,24-2 0 16,19 6 0-16,3 9-26 15,34 11-226-15,-22 18-421 16,-18 16-788-16</inkml:trace>
  <inkml:trace contextRef="#ctx0" brushRef="#br0" timeOffset="-173721.28">16794 13507 2013 0,'0'0'717'16,"0"0"-388"-16,0 0 30 15,0 0-78-15,0 0-145 16,-58 133-103-16,50-93-33 16,1-2-9-16,5-4-180 15,2-4-277-15,0-12-341 16,0-8-513-16</inkml:trace>
  <inkml:trace contextRef="#ctx0" brushRef="#br0" timeOffset="-173263.47">17193 13088 2140 0,'0'0'843'0,"0"0"-241"16,0 0-282-16,16-108-129 15,-14 96-191-15,-2 12 0 16,0 0 0-16,0 18 0 16,0 20 0-16,0 16 0 0,0 12 0 15,-4 11 0 1,-2 5 0-16,0 2 0 0,2-2 0 16,2-5 0-16,0-9 0 15,2-9 0-15,0-6 0 16,0-17 0-16,6-12 0 15,8-10 0-15,1-14 0 16,3 0 0-16,5-24 0 16,-1-10 0-16,2-8-3 15,-1-7 3-15,4-1 3 16,-4 2-3-16,4 6 0 16,0 12 0-16,-4 14 0 15,-1 12 0-15,-2 4 0 0,-2 18 0 16,1 12 0-16,0 7 0 15,-1-1 0-15,-1 0 0 16,-3-4-8-16,-1-6-245 16,-2-2-215-16,-2-10-258 15,-2-8-147-15</inkml:trace>
  <inkml:trace contextRef="#ctx0" brushRef="#br0" timeOffset="-172694.75">17758 12992 2078 0,'0'0'698'16,"0"0"-385"-16,0 0 36 16,0 0-68-1,0 0-146-15,122-51-87 0,-96 51-48 16,-3 15-2-16,-5 9 2 0,-3 8-30 15,-9 6-4 1,-2 4 23-16,-4 6-7 0,0 1 18 16,0 1-1-16,-10-2-5 15,6-2 6-15,-1-4-6 16,5-4 6-16,0-2 1 16,0-8 8-16,13-6-18 15,1-4 9-15,1-8-31 16,-3-2 19-16,-5-4 3 15,-5 0 3-15,-2 0 5 16,0 6-4-16,-19 6 5 0,-6 8 54 31,-7 5-13-31,-2 4 13 0,8 2-23 0,8 1-10 16,11 0 0-16,7-8-20 16,7 2 12-16,22-4-10 15,6-2 3-15,5-2-12 16,-3 0 5-16,-4 0 1 15,-7 2-6 1,-3 1 7-16,-5 1-1 0,-3 2 0 16,-3 2 1-16,-6-1-6 0,-6 2 5 15,0 1 0-15,-9-2-6 16,-20-2 12-16,-9-2-6 16,-6-6 0-16,-6-6-39 15,-2-10-91-15,-20-4-160 16,17-16-305-16,7-8-338 0</inkml:trace>
  <inkml:trace contextRef="#ctx0" brushRef="#br0" timeOffset="-171994.88">19001 13846 1579 0,'0'0'703'0,"0"0"-315"15,0 0 148-15,0 0-184 16,0 0-99-16,0 0-127 16,0 0-51-16,118-6-48 15,-43 2-27-15,21 0-99 16,-18 2-391-16,-22 2-494 0</inkml:trace>
  <inkml:trace contextRef="#ctx0" brushRef="#br0" timeOffset="-171868.99">19096 14012 1774 0,'0'0'793'16,"0"0"-306"-1,0 0-189-15,0 0-61 0,150-19-138 16,-39-2-99-16,-15 3-191 16,-12-2-875-16</inkml:trace>
  <inkml:trace contextRef="#ctx0" brushRef="#br0" timeOffset="-169288.11">19333 13727 715 0,'0'0'227'0,"0"0"25"16,0 0 126-16,0 0-4 16,0 0-10-1,0 0-35-15,0 0-11 0,-2 53-75 16,2-51-64-1,17-2-45-15,8 0-31 0,8 0-49 16,5-10-42-16,-7-2-11 16,-9 2-1-16,-13 0-9 15,-9 2 9-15,-17 3-17 16,-23 4-16 0,-14 1 27-16,-4 4-4 0,4 14 10 0,14 4 13 15,16 2-12-15,17-2 9 16,7-4-9-16,36-6 20 15,20-6 30-15,10-6-27 16,1 0-9-16,-5-8-4 16,-12-6-11-1,-19-2 24-15,-20-2 15 0,-11 2 21 16,-34 4 4-16,-26 4-31 16,-11 8 8-16,-7 0 4 0,5 8-10 15,15 14-35 1,16 2 0-1,23 2 0-15,19-2 0 0,19-4-86 16,79-14-143 0,-3-6-427-16,3 0-927 0</inkml:trace>
  <inkml:trace contextRef="#ctx0" brushRef="#br0" timeOffset="-169162.86">20540 13818 1759 0,'0'0'1654'15,"0"0"-1134"-15,0 0-357 0,0 0-163 32,0 0 0-32,0 0 0 0,0 0 0 0,-25-36-518 0</inkml:trace>
  <inkml:trace contextRef="#ctx0" brushRef="#br0" timeOffset="-161694.87">1163 15123 310 0,'0'0'107'16,"0"0"-55"-1,0 0 14-15,0 0 35 0,0 0 24 16,0 0 9-16,11 0 52 15,-11 0 2-15,0 0 20 16,0 0-12 0,0 0-35-16,0 0 2 0,0 0-29 15,0 0-33-15,0 0-24 16,0 0-27-16,0 0-4 16,0 0 10-1,0 0 4-15,0 0-8 16,0 0-21-16,0 0 5 15,0 0-8-15,0 0-10 0,0 0-3 16,0 0 3-16,0 0-6 16,0 0-2-16,0 0-8 15,0 0 4-15,0 0 0 16,0 0-5-16,0 0 8 16,0 0 10-16,0 0 3 15,0 0 14-15,0 0 13 16,0 0 11-16,0 0 3 0,0-4 3 31,0 0-6-31,0-4-6 0,0-2-41 0,4 0-2 16,0 0 2-16,-4 0 28 15,0 0 23-15,0 2 11 16,-19 6 4-16,-10 2-23 16,-7 0-23-16,-7 4 3 15,-7 22-6-15,0 8 7 16,1 9 28-16,7 3-17 15,11-1-23-15,10 0-5 0,15-3-10 16,6-8 13-16,2-4-1 16,25-8 5-16,6-4 8 31,10-8-19-31,6-2-2 0,0-4-5 0,-1 0-9 16,0 6-1-1,-8 0-14-15,-7 8 6 0,-11 7 8 16,-11 7-11-16,-11 4-1 15,0-2 1-15,-17 4 5 16,-19-4 7-16,-9 2 8 16,-6-10 8-16,-2-2 23 0,-1-6-1 15,7-10 31-15,7-4-69 16,11-4 0-16,10 0 0 16,7-8 0-1,10-10-27-15,2-12-153 0,18 6-388 16,4 6-482-16</inkml:trace>
  <inkml:trace contextRef="#ctx0" brushRef="#br0" timeOffset="-161363.98">1668 15579 1463 0,'0'0'1053'15,"0"0"-761"-15,0 0 217 16,0 0-202-16,0 0-130 16,0 0-57-16,-142-50-34 15,106 65-26-15,0 16-31 0,5 5-29 16,4 8 0-16,8 2 0 15,7-2 0-15,12-4 0 16,0-6 0-16,27-6 0 16,14-10 0-16,9-10 0 15,10-8 0-15,7 0-78 16,20-30-188-16,-16-2-246 16,-15-2-505-16</inkml:trace>
  <inkml:trace contextRef="#ctx0" brushRef="#br0" timeOffset="-161095.52">2214 15490 2172 0,'0'0'671'0,"0"0"-339"16,0 0 154-16,0 0-261 0,0 0-100 16,0 0-40-1,0 0-85-15,47-50 0 0,-2 42 0 16,6 0 0-16,0 2-3 16,-4 2-61-16,-7 0-119 15,-11 0-92-15,-9 2-240 16,-9 0-125-16,-11 2-18 0</inkml:trace>
  <inkml:trace contextRef="#ctx0" brushRef="#br0" timeOffset="-160858.65">2414 15272 1363 0,'0'0'771'0,"0"0"-194"0,0 0 12 16,0 0-232-16,0 0-75 15,0 0-125-15,0 0-157 16,-69-82 0-16,69 82 0 15,0 14 0-15,0 18 0 16,0 12 0-16,0 6 0 16,0 6 0-16,3 4 0 15,6-4 0-15,0 3 0 16,2-13 0-16,0-2-89 0,0-12-490 16,-2-14-495-16</inkml:trace>
  <inkml:trace contextRef="#ctx0" brushRef="#br0" timeOffset="-160433.8">2457 15039 1916 0,'0'0'386'0,"0"0"108"0,0 0-138 16,-134-28-99-1,98 28-74-15,5 28-45 16,2 16-22-16,0 9-20 0,8 11-17 16,0 6-4-16,8 4-75 15,4 0 0-15,7-4 0 16,2-6 0-16,0-1 0 16,16-9 0-16,13-10 0 15,13 0 0-15,9-12 0 16,12-6 0-16,5-12 0 15,6-10 0-15,0-4 0 16,1-4 0-16,-6-22 0 16,-7-2 0-16,-8-6 0 0,-11 2 0 15,-12-8 0 1,-14-2 0-16,-10-5 0 0,-7-4 0 16,-9-10 0-16,-20-3 0 15,-9-6 0-15,-7 4 0 16,-5 6 0-16,-8 15 0 15,0 15 0-15,-18 30-57 16,18 0-458-16,11 14-694 0</inkml:trace>
  <inkml:trace contextRef="#ctx0" brushRef="#br0" timeOffset="-159969.21">3567 15043 2263 0,'0'0'469'0,"0"0"-16"15,0 0-107-15,0 0-107 16,0 0-137-1,0 0-51-15,-125-94-9 16,84 94-20-16,-5 4-2 16,-1 22-20-16,3 6 1 0,8 6 1 15,9 0-2-15,16-2 1 16,11 0 1-16,0-5 14 16,30 1 4-16,11-2-8 15,13-2-3-15,9-2 0 16,1-2-9-16,1 2 0 15,-5 2-2-15,-12 2-8 16,-11 2 4-16,-16 2-2 16,-19-2 7-16,-2 0 1 15,-21 3 0-15,-22-7 15 0,-13 2 0 16,-6-8-1-16,-5-2-14 16,7-4 0-1,11-12 0-15,11-4 0 0,16 0 0 16,22-22 0-16,7-10-282 15,20 2-686-15</inkml:trace>
  <inkml:trace contextRef="#ctx0" brushRef="#br0" timeOffset="-159685.83">3921 15468 2304 0,'0'0'694'0,"0"0"-315"15,0 0-82-15,0 0-119 16,0 0-106-16,0 0-18 16,0 0-22-16,16 139 7 15,-14-87 8-15,2-8-47 16,0 2 0-16,5-14 0 16,5-2 0-16,3-16 0 15,10-10 0-15,6-4 0 16,8-14 0-16,12-44-113 0,-8 0-344 15,-12-4-482-15</inkml:trace>
  <inkml:trace contextRef="#ctx0" brushRef="#br0" timeOffset="-159559.93">4014 15226 1609 0,'0'0'1388'15,"0"0"-1019"-15,0 0 85 16,0 0-268-16,0 0-134 15,0 0-52-15,0 0-196 0,81-35-864 0</inkml:trace>
  <inkml:trace contextRef="#ctx0" brushRef="#br0" timeOffset="-159197.25">5148 15346 2118 0,'0'0'738'0,"0"0"-172"16,0 0-189-16,0 0-80 0,0 0-297 16,0 0 0-16,0 0 0 15,110-40 0-15,-57 26 0 16,5 2 0-16,4 8-131 15,-15 4-501 1,-15 0-434-16</inkml:trace>
  <inkml:trace contextRef="#ctx0" brushRef="#br0" timeOffset="-159024.02">5171 15552 1453 0,'0'0'1105'15,"0"0"-559"1,0 0-174-16,0 0-26 0,0 0-151 15,0 0-116-15,0 0-79 16,122-14 0-16,-70 5-71 16,5-4-311-16,-10 5-474 15,-15 2-576-15</inkml:trace>
  <inkml:trace contextRef="#ctx0" brushRef="#br0" timeOffset="-157621.68">7744 14963 1788 0,'0'0'612'15,"0"0"-246"-15,0 0 105 16,0 0-200-16,16-106-64 16,-23 92-63-16,-15 8-36 15,-7 6-47-15,-4 0-28 16,-5 14-18-16,-3 10-15 0,3 6 9 16,7 4-8-16,7-2 0 15,8-4 5-15,10-6-6 16,6-6-2-16,0-4 2 15,15 0 5-15,10-6-5 16,4 2 0-16,0 4 0 16,0-4 0-16,-4 6 0 15,-4 4 0-15,-3 6 0 16,-7 11 0-16,-3 5 0 16,-8 2 0-16,0 6 0 15,-14-2 0-15,-13 2 0 0,-7-4 0 16,3-4 0-16,0-9 0 15,6-9 0-15,8-8 0 16,11-10 0-16,6-4 0 16,0 0 0-16,17 0 0 15,12-8 0-15,2-1 0 16,0 5 0-16,-4 4 0 16,-4 0 0-16,-6 22 0 15,-5 13 0-15,-6 9 0 16,-1 10 0-16,-5 4 0 15,2-4 0-15,2 0 0 0,5-10 0 16,7-3 0-16,11-15 0 16,8-8 0-16,9-8 0 15,12-10 0-15,31-10-131 16,-16-12-341-16,-9-5-577 0</inkml:trace>
  <inkml:trace contextRef="#ctx0" brushRef="#br0" timeOffset="-156993.75">8794 15488 1347 0,'0'0'539'0,"0"0"-163"16,0 0-21-16,0 0-10 0,0 0-106 15,0 0-65-15,0 0-42 16,-16-44-42-16,7 44-41 15,-2 10-20-15,0 2-22 16,2-2 10-16,3-2-10 16,3-2-6-1,0-2 8-15,3-4-8 0,0 0-1 16,0 0 15-16,0 0-3 16,0 0 13-16,0-4-14 15,0-4-11-15,0 2 9 16,0-4-9-16,0 6 0 0,0 0 6 15,0 0-5-15,0 4-1 16,0 0 0-16,0 0 1 16,0 0-2-16,0 0-3 15,0 0 4-15,0 0-6 16,0 0 7-16,0 0-1 0,0 0 1 16,0 0-1-16,0 0 6 15,0 0-6-15,0 0-2 31,0 0 1-31,0 0 1 0,0 0-1 16,0 0-10-16,0 0-32 0,0 0-10 16,0 0-56-16,10 0-103 15,-3 0-389-15,-5 0-697 0</inkml:trace>
  <inkml:trace contextRef="#ctx0" brushRef="#br0" timeOffset="-155124.15">9061 14959 1731 0,'0'0'657'0,"0"0"-374"16,0 0 65-16,0 0-118 15,0 0-76-15,0 0-26 16,-129-64-22-16,89 62-2 16,-3 2 5-16,-5 8-41 15,-4 26 1-15,0 16-3 16,4 14-23-16,8 12-43 16,9 7 0-16,13-3 0 15,18-8 0-15,0-10 0 0,25-20 0 16,14-16 0-16,11-18 0 15,2-8 0-15,0-26 0 16,-3-18 0-16,-9-10 0 16,-9-12 0-16,-8-2 0 15,-10 1 0-15,-9 5 0 16,-4 12 0-16,0 10 0 16,0 18 0-16,0 20 0 15,0 2 0-15,2 34 0 0,15 14 0 16,2 14 0-1,10 1 0-15,4-4 0 0,6-2 0 16,-1-11 0-16,-3-10 0 16,-2-8 0-16,3-12-288 15,-9-8-375-15,-7-8-364 0</inkml:trace>
  <inkml:trace contextRef="#ctx0" brushRef="#br0" timeOffset="-154966.18">9661 15226 2112 0,'0'0'987'0,"0"0"-428"0,0 0-305 15,0 0-70-15,0 0-184 16,0 0 0-16,-12 112 0 16,5-76 0-16,-1-2 0 15,-1 0 0-15,4 4 0 16,1-11-520-16,4-9-733 0</inkml:trace>
  <inkml:trace contextRef="#ctx0" brushRef="#br0" timeOffset="-154695.62">10365 14933 1528 0,'0'0'900'15,"0"0"-347"-15,0 0-236 16,0 0 11-16,0 0-97 16,0 0-117-16,0 0-25 15,-120-20-53-15,66 64-36 16,0 10 0-16,12 6 0 16,11 2 0-16,17-4 0 0,14-5 0 15,16-11 0-15,28-12 0 16,19-8 0-16,13-18 0 15,32-8 0-15,-16-18-371 16,-16-4-755-16</inkml:trace>
  <inkml:trace contextRef="#ctx0" brushRef="#br0" timeOffset="-154495.02">10889 15209 1073 0,'0'0'1593'0,"0"0"-1004"15,0 0-243-15,0 0-7 0,0 0-183 16,0 0-156-16,0 0 0 16,-75 103 0-16,58-71 0 15,1 2 0-15,10 6 0 16,3-14-459-16,3-4-638 0</inkml:trace>
  <inkml:trace contextRef="#ctx0" brushRef="#br0" timeOffset="-154028.12">11566 15119 1415 0,'0'0'1354'0,"0"0"-826"15,0 0-191-15,8-116-31 16,-21 82-150-16,-21 6-156 15,-6 10 0-15,-7 10 0 16,-3 8 0-16,-2 12 0 16,-2 24 0-16,4 10 0 15,7 10 0-15,7 2 0 16,15 1 0-16,13-9 0 0,8-10 0 16,18-10 0-1,20-12 0-15,12-18 0 0,2 0 0 31,0-26 0-31,-5-14 0 0,-9-10 0 16,-11-13 0-16,-10-11 0 16,-5-8 0-16,-8-6 0 15,-4-2 0-15,0 9 0 16,0 11 0-16,0 24 0 0,0 20 0 16,0 26 0-16,0 8 0 15,-2 54 0-15,2 36 0 16,0 5 0-1,0-7 0-15,0-12 0 0,6-26 0 16,3 3 0-16,5-2 0 16,-3-14-12-16,2-19-463 15,-2-12-376-15,0-14-980 0</inkml:trace>
  <inkml:trace contextRef="#ctx0" brushRef="#br0" timeOffset="-153524.3">11882 14712 1807 0,'0'0'863'16,"0"0"-276"-16,0 0-228 15,0 0-87-15,0 0-134 16,0 0-76 0,0 0-62-16,123-68 0 0,-90 96-11 15,-6 4-20-15,-16 8 17 16,-11 6-10-16,-3 7 18 0,-26-1 6 15,-10 2 1-15,-4-4 34 16,5-6 23-16,7-4-58 16,16-12 0-1,15-3 0-15,0-11 0 0,35-5 0 16,16-9 0-16,9 0 0 16,0 0 0-16,-6-8-23 15,-19 2 1-15,-16-2 5 16,-19 8 17-16,-7 0 19 15,-31 8-10-15,-13 15 25 16,-5 4-34 0,7 5 0-16,11 3 0 0,15 1 0 15,21-2 0-15,2 2 0 0,23 0 0 16,12 0 0-16,6 0 0 16,-5 0 0-16,-5-1 0 15,-12 2 0-15,-9 4 0 16,-10-5 0-1,-12 2 0 1,-23-6 0-16,-7-6 0 0,-1-8 0 16,5-4 0-16,15-10 0 0,26-8 0 15,28-22-539-15,18-6-844 0</inkml:trace>
  <inkml:trace contextRef="#ctx0" brushRef="#br0" timeOffset="-153332.34">12709 15268 2292 0,'0'0'811'0,"0"0"-329"16,0 0-179-16,0 0-95 15,117-74-208-15,-51 56 0 16,5 1 0 0,-1-1 0-16,-3 0 0 0,-13-4-29 31,-19 4-325-31,-35 0-337 0,0 2-242 0,-15 10-387 0</inkml:trace>
  <inkml:trace contextRef="#ctx0" brushRef="#br0" timeOffset="-153161.12">13000 15009 1475 0,'0'0'689'15,"0"0"-71"-15,0 0-6 16,0 0-231-16,0 0-60 16,0 0-321-16,0 0 0 15,-51-52 0-15,46 70 0 16,3 18 0-16,-2 14 0 15,-1 4 0-15,3 4 0 16,0 3 0-16,2-7 0 0,0-4 0 16,0-6 0-1,0-16-165-15,0-10-744 16,0-10-737-16</inkml:trace>
  <inkml:trace contextRef="#ctx0" brushRef="#br0" timeOffset="-152766.41">13063 14646 1264 0,'0'0'1186'0,"0"0"-558"0,-130-52-279 16,72 50 5-16,-4 2-39 16,2 40-315-16,-5 36 0 15,3 31 0-15,13 5 0 16,15-12 0-16,23-8 0 15,11-20 0-15,16 7 0 16,20 3 0-16,12-12 0 16,13-12 0-16,7-18 0 15,11-16 0-15,6-16 0 16,1-8 0-16,3-8 0 16,-6-24 0-16,-7-8 0 15,-13-8 0-15,-19-10 0 0,-17-6 0 16,-23-12 0-16,-6-3 0 15,-43-1 0-15,-22 2 0 16,-15 12 0-16,-7 8 0 16,0 18 0-16,4 16 0 15,12 13 0-15,-1 11 0 16,21 17-116-16,14-4-1031 0</inkml:trace>
  <inkml:trace contextRef="#ctx0" brushRef="#br0" timeOffset="-151589.81">13916 14841 1235 0,'0'0'644'16,"0"0"-290"-16,0 0 2 0,0 0 110 16,0 0-222-16,0 0-52 15,25-111-42-15,-46 103-26 16,-8 8-31-16,-4 0-28 16,-9 8-32-16,-5 16 4 15,3 6 10-15,3 6-22 16,12 1 6-16,12-1-31 15,10-2 0-15,7-2 0 16,7-2 0-16,20-6 0 0,4-2 0 16,2-4 0-16,0-2 0 15,-4-2 0-15,-4 4 0 16,-5 0 0-16,-7 0 0 16,-8 8 0-16,-5 1 0 15,0 1 0-15,-12 2 0 16,-12 2 0-16,-7-8 0 15,-4 0 0-15,-2-6 0 16,6-4 0-16,9-8 0 16,11-4 0-16,8-2 0 15,3 0 0-15,19 0 0 0,14-8 0 16,7 4 0-16,3 4 0 16,-6 6 0-16,-3 28 0 15,-12 10 0-15,-11 14 0 16,-9 6 0-16,-2 11 0 15,0-3 0-15,-4-4 0 16,0-8 0-16,4-10 0 16,0-10 0-16,17-17 0 15,18-10 0-15,13-13 0 16,8 0 0-16,2-22 0 0,6-24 0 16,-13 6-104-16,-20 2-878 0</inkml:trace>
  <inkml:trace contextRef="#ctx0" brushRef="#br0" timeOffset="-149496.15">15039 14923 1433 0,'0'0'549'0,"0"0"-200"16,0 0 21-16,0 0 95 15,0-116-182-15,0 102-32 16,0 5-82-16,0 9-34 15,0 0-43-15,0 32-92 16,0 39 0-16,-7 37 0 16,3 38 0-16,4 11 0 15,0-9 0-15,0-19 0 16,6-39 0-16,6-18 0 16,-1-20 0-16,4-8 0 15,5-8 0-15,5 0 0 16,0-5 0-16,-4-17 0 0,-2-14 0 15,-9 0 0-15,-5-27 0 16,-5-9 0 0,0-14 0-16,-22-6 0 0,-13-6 0 15,-17-2 0-15,-8-8 0 16,-9 9 0-16,-3 7 0 16,5 14 0-16,11 16 0 15,17 8 0-15,14 14 0 16,21 0 0-16,4 4 0 15,27 0 0-15,22 0 0 16,15-2 0-16,12-4 0 0,2 0 0 16,-2-6 0-16,-12 0 0 15,-12 0 0-15,-19-2 0 16,-15 6-89-16,-18-2-172 16,0 8-405-16,-9 2-465 0</inkml:trace>
  <inkml:trace contextRef="#ctx0" brushRef="#br0" timeOffset="-149287.78">15716 15254 2105 0,'0'0'881'16,"0"0"-507"-16,0 0-68 0,0 0-89 15,0 0-104-15,0 0-68 16,0 0-33-16,-62 128-12 15,51-84-38-15,9 10-253 16,2-14-502-16,0-16-720 0</inkml:trace>
  <inkml:trace contextRef="#ctx0" brushRef="#br0" timeOffset="-148694.78">16617 15007 2558 0,'0'0'711'0,"0"0"-404"0,2-116-18 15,-2 72-122-15,-16 8-103 16,-9 8-64-16,-12 15 0 16,-5 13 0-16,-10 0 0 15,0 32 0-15,8 13 0 16,9 3 0-16,14 2 0 15,21-4 0-15,0-8 0 0,34-12 0 16,13-12 0 0,6-12 0-16,3-2 0 0,-7-14 0 15,-7-12 0-15,-11-6 0 16,-12 0 0-16,-9 2 0 16,-8 4 0-16,-2 8 0 15,0 6 0 1,0 10 0-16,0 2 0 0,0 14 0 15,0 24 0-15,0 16 0 16,0 8 0-16,0 6 0 16,0 7 0-16,3 3 0 15,1 4 0-15,1-2 0 16,0 2 0-16,-5-1 0 16,0-9 0-16,0-6 0 0,0-14 0 15,-10-10 0-15,-5-16 0 16,-8-12 0-16,-6-10 0 15,-4-4 0-15,-7-10 0 16,-5-16 0-16,3-10 0 16,7-8 0-16,8-10 0 31,16 0 0-31,11-3 0 0,15 3 0 0,34 0 0 16,18 4 0-16,14 6 0 15,32 0-126-15,-20 10-757 31,-12 10-1023-31</inkml:trace>
  <inkml:trace contextRef="#ctx0" brushRef="#br0" timeOffset="-148536.84">17232 15258 2022 0,'0'0'889'15,"0"0"-376"-15,0 0-182 16,0 0-86-16,0 0-149 15,-60 102-96-15,52-62 0 16,4 0 0-16,2-4 0 16,-3-5 0-16,3-4 0 0,2-21-309 15,2-6-509-15,15 0-521 0</inkml:trace>
  <inkml:trace contextRef="#ctx0" brushRef="#br0" timeOffset="-148266.8">17664 14847 1692 0,'0'0'1106'15,"0"0"-480"-15,0 0-281 16,0 0-18-16,0 0-327 0,0 0 0 16,0 0 0-1,55 50 0-15,-43 2 0 0,-6-2 0 16,-1 4 0-16,-1-6 0 15,2-4 0-15,6-13 0 16,5-7 0-16,10-19 0 16,4-5 0-16,7-23-260 15,-4-18-497-15,-12-5-851 0</inkml:trace>
  <inkml:trace contextRef="#ctx0" brushRef="#br0" timeOffset="-148120.3">17735 14624 1996 0,'0'0'980'0,"0"0"-525"16,0 0-173-16,0 0-93 16,0 0-189-16,0 0-78 15,0 0-443-15,62-22-1131 0</inkml:trace>
  <inkml:trace contextRef="#ctx0" brushRef="#br0" timeOffset="-147631.75">18365 14576 2933 0,'0'0'751'0,"0"0"-524"15,0 0-42 1,94-108-185-16,-63 94 0 0,-2 4 0 15,-2 10 0 1,0 4 0-16,-7 24 0 0,-7 8 0 16,-9 14 0-16,-4 8 0 15,-15 6 0-15,-22 4 0 16,-11 0 0-16,-3-5 0 16,0-5 0-16,10-10 0 0,12-12 0 15,14-14 0-15,15-8 0 16,2-6 0-16,30-2 0 15,7 2 0 1,9-2 0-16,-2 6 0 0,-3 6 0 16,-12 8 0-16,-12 6 0 15,-11 9 0 1,-8-1 0-16,0 6 0 0,-18 2 0 16,-7 2 0-16,-4 2 0 15,2-4 0-15,3-2 0 0,2 3 0 16,-1-9 0-16,4-4 0 15,-8-6 0-15,-2-2 0 16,-7-10 0 0,-2-4 0-16,2-6 0 0,9-8 0 15,27-18-56-15,0-14-646 16,23-6-1131-16</inkml:trace>
  <inkml:trace contextRef="#ctx0" brushRef="#br0" timeOffset="-147065.33">20921 15312 2921 0,'0'0'863'15,"0"0"-551"-15,0 0-312 16,51-130 0-16,78 45 0 0,-6 13 0 15,6-8-824-15</inkml:trace>
  <inkml:trace contextRef="#ctx0" brushRef="#br0" timeOffset="-141568.21">2844 16431 975 0,'0'0'1078'0,"0"0"-923"16,0 0 110-16,0 0-3 0,0 0-111 16,0 0-66-1,-13-48 1-15,11 48 24 0,-4 0 54 16,-2 0-39-16,-7 0-2 31,-5 0-38-31,-9 0-19 0,-9 18-13 0,-4 4-29 16,-7 10 15-16,0 8 12 15,2 0-39-15,5 8 7 16,9-8-4-16,10 0-14 16,9-8 21-16,12-5-21 15,2-9-1-15,0 0 23 16,21-4-10-16,8-2 8 16,8-6-3-16,10 2-9 0,6-2 4 15,5 2-13-15,0 2 0 16,0 6-1-16,-8 2-1 15,-10 4 1-15,-14 0-4 16,-10 6-11-16,-16 2 15 31,0-2-8-31,-27 2 9 16,-15-2 4-16,-12-2-3 16,-8-3 14-16,-3-5 32 15,1-9-47-15,6 0 0 0,11-9 0 16,14 0 0-16,10-5 0 15,17-4-12-15,6-9-215 16,17 5-411-16,8 3-525 0</inkml:trace>
  <inkml:trace contextRef="#ctx0" brushRef="#br0" timeOffset="-138257.47">3123 17111 1676 0,'0'0'973'0,"0"0"-697"0,0 0 5 0,0 0-13 15,0 0-130-15,0 0-108 16,0 0-6-16,0-5 27 16,7 5-1-16,2-4 5 15,4 0-1-15,5-1-18 16,2-4 2-16,0-1-29 16,0-6 13-16,-2 2-7 15,-5 4-13-15,-6-4 11 16,-3-2-2-1,-4 2-10-15,0 0 14 0,0-2-15 0,-8 6 8 16,-5 0-8-16,-3 6 1 16,-5 0-2-16,2 4-1 15,-2 0 2-15,-1 10-1 16,0 8-4-16,2 8 5 16,2 0 2-1,7 6-2-15,7 3 15 0,4 5-15 16,0-4 6-16,6 4 29 15,17-8-35-15,3-6 0 16,10-4 0-16,6-8 0 0,5-14-11 16,26-4-100-16,-10-18-395 15,-12-6-513-15</inkml:trace>
  <inkml:trace contextRef="#ctx0" brushRef="#br0" timeOffset="-137857.86">3956 16812 2181 0,'0'0'568'0,"0"0"-117"15,0 0-136-15,0 0-63 16,0 0-105-16,0 0-63 15,0 0-29-15,14-14-12 16,13 6-43-16,11 2 0 0,6-6 0 16,5 2 0-16,-2 2 0 15,-5-2-92-15,-13 6-166 16,-11 0-99-16,-18 4-364 16,-7 0-20-16,-14 0-1051 0</inkml:trace>
  <inkml:trace contextRef="#ctx0" brushRef="#br0" timeOffset="-137621.75">4103 16736 1007 0,'0'0'850'16,"0"0"-460"-16,0 0-15 15,0 0-53-15,0 0-61 0,-10-125-94 16,10 103-26 0,0 4 21-16,0 12-36 0,0 2-51 15,0 4-9-15,0 0-42 16,0 26-1-16,0 14 2 15,0 14 23-15,0 9-14 16,0 1-34-16,0 2 0 16,0-4 0-16,0-4 0 15,0-8 0-15,-3-6 0 16,1-3-33-16,2-9-224 16,0-14-468-16,0-6-618 0</inkml:trace>
  <inkml:trace contextRef="#ctx0" brushRef="#br0" timeOffset="-137069.68">4244 16481 1485 0,'0'0'280'16,"0"0"37"-16,0 0 10 16,0 0-76-16,-114-88-34 15,77 86-48-15,-5 2 0 16,-1 6-17-16,-4 16-27 16,0 14 20-16,1 4-25 15,1 12-10-15,7 2-28 16,5 4-35-16,8 5-8 15,10-1-26-15,5-2-1 16,8-2 9-16,2-2-6 16,0-2-15-16,18-4 0 0,7-6 0 15,3-3 0 1,6-9 0 0,6-6 0-16,2-8 0 0,6-6 0 0,0-6 0 15,8-6 0-15,2 0 0 16,0 0 0-16,0-18 0 15,-2 0 0-15,-1-4 0 16,-4-6 0-16,-3-7 0 16,-2-1 0-16,-8 0 0 15,-7-8 0-15,-7-2 0 0,-12-10 0 16,-10-4 0-16,-2-2 0 16,-11-9 0-16,-18 7 0 15,-11-2 0-15,-12 12 0 16,-8 6 0-16,-9 8 0 15,-27 12 0-15,16 10-300 16,11 10-595-16</inkml:trace>
  <inkml:trace contextRef="#ctx0" brushRef="#br0" timeOffset="-136488.5">5198 16409 2058 0,'0'0'502'16,"0"0"-320"-16,0 0 147 0,0 0-94 15,0 0-90-15,0 0-56 16,-36-111-14-16,9 103-11 16,-13 6-4-16,-9 2-40 15,-11 0-7-15,0 18 34 16,2 6 7-16,6 11-11 15,17 5-4-15,15 2-38 16,18 6 20-16,2 0-21 16,24-2 6-16,19-2 12 15,10-8-17-15,7-6-1 16,0-6 3-16,0-2 3 0,-4 1-12 16,-9-1 6-16,-9 4 0 15,-11 0-2-15,-14 2-4 16,-11 2 6-16,-2-2 8 15,-15 4-7-15,-19-2 5 16,-6 0-5-16,-11-6 12 16,-3-2 34-16,-6-4-24 15,4-9-23-15,8-4 0 16,9-5 0-16,15 0 0 16,13-14 0-16,11-18-260 15,22 6-584-15,7 4-792 0</inkml:trace>
  <inkml:trace contextRef="#ctx0" brushRef="#br0" timeOffset="-135865.28">5383 17102 1787 0,'0'0'928'0,"0"0"-605"0,0 0-18 16,0 0-38-16,0 0-135 15,0 0-95-15,111-104-13 16,-87 78-23-16,-1-4-1 16,-8-2 18-16,-6 0-18 15,-6-2 6-15,-3-2-5 16,0 4 0-16,-10 0 6 15,-1 6-7-15,0 7 0 0,0 6 9 16,4 8-7-16,3 5 25 16,2 0-12-16,-3 0-2 15,3 14 17-15,-2 14 5 0,2 11 20 16,2 7 18-16,0 6-73 16,0 2 0-16,0 8 0 15,8-4 0-15,8 5 0 16,0-9 0-16,1 0 0 15,1-6 0 1,-3-8 0 0,-3-8 0-16,-6-10 0 0,-1-8 0 0,-3-10 0 15,-2-4 0-15,2 0 0 16,0-14 0-16,4-8 0 16,4-14 0-1,5 0 0-15,6-2 0 16,4 6 0-16,1 6 0 0,-1 8 0 15,-1 12 0 1,-4 6 0-16,-2 0 0 16,-2 19 0-16,-6 8 0 15,0 9 0-15,-6-2 0 16,1 6 0-16,-1-8 0 16,-2-2 0-16,-2-6 0 15,0-12-308-15,0-6-581 0</inkml:trace>
  <inkml:trace contextRef="#ctx0" brushRef="#br0" timeOffset="-134930.22">6330 16780 2068 0,'0'0'605'15,"0"0"-306"-15,0 0 45 16,0 0-22-16,0 0-151 0,0 0-82 16,0 0-34-16,158-44-38 15,-100 30-17-15,-3 5-54 16,-8 9-297-1,-16 0-443-15,-18 0-183 0</inkml:trace>
  <inkml:trace contextRef="#ctx0" brushRef="#br0" timeOffset="-134788.91">6468 16928 886 0,'0'0'1324'16,"0"0"-965"-1,0 0 98-15,0 0-123 0,0 0-105 0,147-18-137 16,-47-4-92-16,49-10-86 15,-22 6-549-15,-6 4-1416 16</inkml:trace>
  <inkml:trace contextRef="#ctx0" brushRef="#br0" timeOffset="-134195.15">8400 16338 2085 0,'0'0'595'16,"0"0"-323"-16,0 0 78 16,0 0-55-16,0 0-142 15,-96-108-54-15,63 108-63 16,-2 0-18-16,0 14 2 15,-1 8-14-15,3 10-2 16,6-1-4-16,8-4 8 16,5 4-2-16,9-9-6 15,5-4 1-15,0 0 20 16,0-4-15-16,15 0 26 16,6-2-13-16,4 2-17 15,1 4 16-15,1 0-18 0,2 4 0 16,-3 0-1-1,-1 4-2-15,-7 2 3 0,-7 2-15 16,-7 2-8-16,-4 4 22 16,-8-4-7-16,-21 3 8 15,-11-3 0-15,-7-2 2 16,2-8-2-16,8-8 0 16,10-4 1-16,11-6-3 15,14 0 2-15,2-4 0 16,0 0 5-16,22 4-4 15,7 2 6-15,5 6-2 0,-1 10-4 16,-2 6 10-16,-6 8-11 16,-10 4 0-16,-3 4 13 15,-8 1-11-15,-2-1 5 16,-2-4-6-16,4-8 0 16,7-6 4-16,10-8-5 15,10-12-18-15,14-6-39 16,41-6-142-16,-10-16-278 15,-7 0-456-15</inkml:trace>
  <inkml:trace contextRef="#ctx0" brushRef="#br0" timeOffset="-133690.09">9312 16816 1743 0,'0'0'558'16,"0"0"-230"-16,0 0 48 16,6-133-123-16,-25 101-48 15,-12 6-26-15,-8 12-26 16,-11 10-17-16,-4 4-20 16,2 16-67-16,0 12-49 15,10 12 0-15,8 5 0 16,16-5 0-16,14 4 0 15,4-8 0-15,11-10 0 16,20-6 0-16,7-8 0 0,7-12 0 16,-1 0 0-16,1-22 0 15,-7-14 0-15,-5-8 0 16,-8-6 0-16,-10-13 0 16,-5-7 0-16,-8-2 0 15,-2-4 0-15,0 0 0 16,-2 9 0-16,-8 13 0 15,3 18 0-15,3 18 0 16,4 18 0-16,0 0 0 16,0 32 0-16,13 22 0 15,5 13 0-15,-3 13 0 16,1 10 0-16,0-6 0 0,-5 1 0 16,0-13 0-16,3-6 0 15,-3-8-95-15,16-4-414 16,-3-18-322-16,3-10-467 0</inkml:trace>
  <inkml:trace contextRef="#ctx0" brushRef="#br0" timeOffset="-133563.65">9788 16954 1795 0,'0'0'882'0,"0"0"-418"16,0 0-151-16,0 0 49 0,0 0-82 15,0 0-280-15,-100 130 0 16,81-94 0-16,9-5 0 15,4-3 0-15,6-6-45 16,21-6-677-16,6-14-914 0</inkml:trace>
  <inkml:trace contextRef="#ctx0" brushRef="#br0" timeOffset="-133232.6">10170 16736 1340 0,'0'0'1312'0,"0"0"-779"0,0 0-162 16,0 0-113-16,0 0-148 16,0 0-79-16,0 0-20 15,139-107-11-15,-97 89-15 16,-9-6-35-16,-14 4-16 16,-13 0 12-16,-6 0 18 15,-13 6-6-15,-21 4 20 16,-6 6 1-16,-4 4 21 15,-3 14 0-15,7 20 34 16,6 4 37-16,10 10 8 0,15 0 11 16,9-3-18-16,0 1-31 15,20-6-8-15,13-8-17 16,12-6-16-16,3-8-19 16,31-18-167-16,-15 0-320 15,-8 0-587-15</inkml:trace>
  <inkml:trace contextRef="#ctx0" brushRef="#br0" timeOffset="-133059.35">10737 16874 2099 0,'0'0'737'0,"0"0"-259"16,0 0-11-16,0 0-152 16,0 0-315-16,-96 126 0 15,84-100 0-15,6 0 0 16,2 2 0-16,-1-2-176 15,3-12-820-15</inkml:trace>
  <inkml:trace contextRef="#ctx0" brushRef="#br0" timeOffset="-132632.84">11207 16132 2535 0,'0'0'850'16,"0"0"-384"-16,0 0-221 0,0 0-245 15,0 0 0-15,0 0 0 16,0 152 0-16,0-31 0 16,-2 21 0-16,-3-8 0 15,1-25 0 1,1-33 0-16,1-18 0 0,0 4 0 0,-1 8 0 15,3 3 0-15,0-11 0 16,0-8 0-16,0-10 0 16,12-12 0-16,3-10 0 15,6-14 0-15,0-8 0 16,2 0 0-16,-3-22 0 16,-5-12 0-16,-9-8 0 15,-6-10 0-15,-17-11 0 16,-22-5 0-16,-13-2 0 15,-2-2 0-15,8 6 0 16,8 8 0-16,16 8 0 0,18 5 0 16,6 5 0-16,42 4 0 31,25 0 0-31,20 0 0 0,41-16-192 0,-21 10-726 16,-20 2-1696-16</inkml:trace>
  <inkml:trace contextRef="#ctx0" brushRef="#br0" timeOffset="-132089.03">12024 16106 2328 0,'0'0'592'31,"0"0"-398"-31,0 0 56 0,52-106-58 0,-28 92-64 32,3 4-80-32,0 10-39 15,0 4 2-15,-6 24-11 0,-7 4 0 0,-7 12-6 32,-7 4 7-32,-2 6-1 0,-25 4 0 0,-9-4 1 15,-5-5 15 1,2 1 9-16,7-14 26 15,13-2 11-15,12-10-46 16,7-6 5-16,11-6-3 16,21-4-4-16,5-2 5 15,3-2-19-15,-7-4-3 16,-6 4-3-16,-11 6-3 16,-11 2 0-16,-5 2 7 15,-12 12 1-15,-16 2 0 16,-1 4 2-16,4 2 4 15,9 3 20-15,16-1-24 0,0 0 11 0,31 4-12 16,12-4 0 0,3 4 2-16,2-4-2 0,-11 2 0 15,-14-2-9 1,-21-8 20-16,-2 3-8 0,-39-4 4 16,-11-4-5-16,-4-1 2 15,10-8-4-15,24-6-81 16,17-8-390-16,3 0-865 0</inkml:trace>
  <inkml:trace contextRef="#ctx0" brushRef="#br0" timeOffset="-131821.89">13045 16744 1958 0,'0'0'641'0,"0"0"-386"16,0 0-18-16,0 0 54 15,0 0-74-15,0 0-113 0,120-18-65 16,-64 10-29 0,2-1-10-16,0 4-24 0,-7-4-159 15,-11-3-158 1,-17 2-296-16,-15 2 15 0,-8-2-88 0</inkml:trace>
  <inkml:trace contextRef="#ctx0" brushRef="#br0" timeOffset="-131660.4">13274 16583 195 0,'0'0'1425'15,"0"0"-835"-15,0 0-240 16,0 0 33-16,0 0-44 16,0 0-79-16,0 0-68 0,-13-22-66 15,13 36-33 1,0 16 2-16,0 12-47 0,0 10-48 15,0 11 0-15,3-5 0 16,3 4 0-16,5-4-98 16,5 2-229-16,-1-12-295 31,-1-16-323-31</inkml:trace>
  <inkml:trace contextRef="#ctx0" brushRef="#br0" timeOffset="-131192.42">13345 16306 1483 0,'0'0'373'0,"0"0"-112"16,0 0 48-16,-151-30-7 15,86 34-19-15,-4 28-62 16,-4 17-55-16,3 17 10 15,8 10-8-15,9 4-57 16,18 6-23 0,17 3-34-16,18-9-9 0,4 0-21 0,38-8-13 31,16-10 1-31,16-8-6 0,10-9-3 0,10-19-3 16,2-12 0-16,4-10 0 31,-2-4 0-31,-7-18 0 15,-8-12 0-15,-14-15 0 16,-15-1 0-16,-14-12 0 16,-18-8 0-16,-11-10 0 15,-9-4 0-15,-2-5 0 16,-6-1 0-16,-21 6 0 16,-7 14 0-16,-3 16 0 0,-6 24 0 15,1 18 0-15,0 21-15 16,8 22-439-16,18-3-609 0</inkml:trace>
  <inkml:trace contextRef="#ctx0" brushRef="#br0" timeOffset="-130458.46">14834 16208 1562 0,'0'0'785'0,"0"0"-472"16,0 0 150-16,0 0-197 15,0 0-53-15,0 0-120 16,-116-72-46-16,71 72-28 16,-1 6 4-16,4 8 4 15,8 6-18-15,10 0 6 16,12-2-9-16,12 2-6 0,0-2 30 16,16 0 0-16,13 0-8 15,7 0 8-15,-1 1-24 16,1 3 3-16,-5 0-9 15,-6 6 0-15,-9 6-1 16,-12 8-4-16,-4 2 5 16,-2 4-5-16,-25 2 11 15,-9-6-6-15,-7 1 1 16,-3-9-1-16,1-8 6 16,7-6-6-16,9-8 0 15,14-6 9-15,13-4-3 16,2-4 15-16,11 0 9 15,22 4-16-15,9-2 13 0,3 6-27 16,-3 10 0-16,-11 4-4 16,-8 8 10-16,-12 10-6 15,-9 0 0-15,-2 2 1 16,0-2-2 0,-9-4 1-16,9-5-35 0,0-9 10 15,21-8-85-15,50-14-128 16,-5 0-252-16,3-14-631 0</inkml:trace>
  <inkml:trace contextRef="#ctx0" brushRef="#br0" timeOffset="-128597.97">15387 16312 876 0,'0'0'555'16,"0"0"-242"-16,0 0 74 0,80-130-13 16,-62 94-2-16,-7 10-67 15,-3 0-40-15,0 10-49 16,-6 8-50-16,-2 4-35 15,0 4-55 1,0 0-16-16,0 26-60 0,0 20 0 16,0 42 0-16,0 42 0 15,0 39 0 1,8 5 0-16,3-11 0 0,3-27 0 16,-5-37 0-1,2-19 0-15,-4-22 0 0,2-4 0 16,1 0 0-1,4 0 0-15,-1-6 0 16,1-16 0-16,-3-19 0 16,2-13 0-16,3-17 0 15,7-29 0-15,0-12 0 16,4-12 0-16,-6-10 0 16,-11-2 0-16,-10 1 0 15,-2 5 0-15,-31 6 0 16,-9 8 0-16,-10 16 0 0,1 12 0 15,4 6 0-15,10 11 0 16,10 7 0-16,13 6 0 16,12-1 0-16,2 0 0 15,29 1 0-15,22-5 0 16,18-4 0-16,12-1 0 16,4 0 0-16,-6-6-33 15,8 2-132-15,-20 8-444 16,-20-2-529-16</inkml:trace>
  <inkml:trace contextRef="#ctx0" brushRef="#br0" timeOffset="-128393.34">16405 16645 1776 0,'0'0'695'16,"0"0"-134"-16,0 0-81 15,0 0-182-15,0 0-145 16,0 0-67-16,0 0-39 15,-51 38-47-15,34 1 0 16,4 1 0-16,7 0 0 16,6 6-180-16,9-10-544 15,13-10-492-15</inkml:trace>
  <inkml:trace contextRef="#ctx0" brushRef="#br0" timeOffset="-127850.73">16919 16553 1644 0,'0'0'646'16,"0"0"-285"-16,0 0 91 15,10-116-236-15,-10 84-37 16,0 6-56-16,-12 3-12 0,-12 5-1 16,-12 10-56-1,-8 8-29-15,-8 0-13 0,-1 22-4 16,2 13-8-16,11 1 0 15,15 0 0-15,13 0-1 0,12-4 0 16,10-10 1-16,21-6 10 16,9-10-9-1,4-6 12-15,1-6 4 16,-3-16-7-16,-4-4 41 16,-4-6-18-16,-10 6-11 15,-6 0-22-15,-5 12 0 16,-8 4 0-16,-5 10 0 15,0 10 0-15,0 26 0 16,-3 16 0-16,-8 16 0 16,5 4 0-16,2 7 0 15,4 3 0-15,0-2 0 16,0-4 0-16,0 0 0 16,0-1 0-16,0-7 0 15,-2-10 0-15,-10-10 0 16,-6-12 0-16,-4-10 0 15,-7-16 0-15,-4-6 0 0,-7-4 0 16,-1-10 0-16,1-16 0 16,5-8 0-16,10-8 0 15,16-6 0-15,9-10 0 16,13-5 0-16,35-9 0 16,16 2 0-16,16 6-74 15,40-6-283-15,-17 20-378 16,-14 14-385-16</inkml:trace>
  <inkml:trace contextRef="#ctx0" brushRef="#br0" timeOffset="-127653.86">17405 16699 1602 0,'0'0'752'16,"0"0"-181"-16,0 0-267 0,0 0-51 16,0 0-8-16,0 0-80 15,-89 109-39-15,69-65-48 16,4 4-78-16,1-6 0 15,3-2 0-15,8 0-107 16,4-14-374-16,0-12-513 0</inkml:trace>
  <inkml:trace contextRef="#ctx0" brushRef="#br0" timeOffset="-127133.97">17868 16415 1677 0,'0'0'720'16,"0"0"-235"-16,0 0-198 15,0 0-69-15,123-117-125 16,-83 85-63-16,-2-4-12 16,-4-8-17-16,-5-8 9 0,-12 2-1 15,-7-4-1-15,-10 10 2 16,0 12-8-16,-23 9 8 15,-8 15-2-15,-7 8-2 16,2 8 13-16,2 24 25 16,5 17 13-16,8 5 25 15,7 12-25-15,7 6-19 16,5 4-10-16,2 5-19 16,0-5 3-16,0 0-11 15,2-14-1-15,5-10 6 16,3-10-6-16,-4-20-6 0,-2-8 0 15,1-10-21 1,-1-4 27-16,8-4 8 0,3-20-8 16,7-12 11-16,7-4-11 15,5-4 0-15,-1 4 14 16,0 8 1-16,-6 10 19 16,-4 10 11-16,-6 8-16 15,-3 4-6-15,-3 16-23 16,-3 12 0-16,2 6 0 15,-1 8 1-15,-1-2 9 0,6-6-10 16,1-2-40-16,6-5-53 16,-2-13-139-16,20-9-25 15,-8-2-369-15,0-3-262 16</inkml:trace>
  <inkml:trace contextRef="#ctx0" brushRef="#br0" timeOffset="-126599.33">18666 16172 1793 0,'0'0'697'0,"0"0"-210"0,0 0-193 0,0 0-23 16,0 0-91-16,-8-102-105 16,27 94-27-16,10 8-33 15,0 0-5-15,2 0-10 16,-2 12-12-16,-4 8 11 15,-7 10 1-15,-5 0 0 16,-9 8 0-16,-4 6 0 16,0 4 0-16,-15 2-1 15,-9 3 7-15,-3-3 2 16,4-6-7-16,6 0 0 0,13-12 5 16,4-2-5-16,15-6-1 15,28-10 11-15,7-2-10 16,6-12-2-16,-4 0-2 31,-15 0-9-31,-14 0 10 0,-21 0 4 0,-2 0 7 16,-31 0-9-16,-16 14 1 15,-5 0 22-15,4 8-4 16,8 4 2-16,11 1 9 16,17 5-18-1,12 4 8-15,0-2 1 0,25 6-12 0,2-4 6 16,2 4-15-1,-7 0 0-15,-9 2 1 0,-9-2 0 16,-4 0-1-16,-6-5 8 16,-21-7-7-16,-4-6-2 15,-2-8 1-15,1-6-6 16,10-8-9-16,20-10-135 16,2-20-304-16,4-2-532 15</inkml:trace>
  <inkml:trace contextRef="#ctx0" brushRef="#br0" timeOffset="-126427.02">19373 16615 1765 0,'0'0'697'15,"0"0"-98"-15,0 0-259 16,0 0-67-16,0 0-182 15,145-108-64-15,-93 96-27 16,9 2-202-16,-14 6-387 16,-14 4-533-16</inkml:trace>
  <inkml:trace contextRef="#ctx0" brushRef="#br0" timeOffset="-126268.89">19460 16754 1482 0,'0'0'766'0,"0"0"-284"15,0 0 4-15,0 0-171 16,0 0-120-16,139-18-131 16,-85 5-64-16,-2 8-27 15,-6 5-273-15,-15 0-661 0,-10 0-1232 16</inkml:trace>
  <inkml:trace contextRef="#ctx0" brushRef="#br0" timeOffset="-125267.95">20453 16106 568 0,'0'0'254'16,"0"0"-11"-16,0 0 26 15,0 0-9-15,0 0-37 0,0 0 51 0,0 0 29 16,116-68-23-16,-112 60 2 15,-1-4-41-15,-3 2-89 16,0-4-45-16,0-3-37 16,-7 3-17-1,-11 1-16-15,-4 3-5 0,-2 7-5 16,-1 3-3-16,0 4-24 16,3 18-2-16,4 9 2 0,8 1 0 15,4-2 6-15,6 6-5 16,0-4 0-16,10 0 5 31,17 2-6-31,8-2 0 16,5-2-1-16,0 6-3 15,-7 5 3-15,-8-1 1 16,-16 6-8-16,-9 2 7 16,-11 2-7-16,-27-6 8 15,-13-4 7-15,-5-10-6 16,3-6 14-16,12-10-9 15,12-6-6-15,18-4 10 0,11-4 2 16,5 0-1-16,24 0-11 16,8 0 1-16,4 0 4 15,1 0-5-15,-4 0-1 16,-5 22 1-16,-6 15-10 16,-9 7 1-16,-5 10 9 15,-3 4-5-15,-4 0 5 16,5 4 0-16,7-8 0 15,9-1 8-15,9-11-8 16,3-16 0-16,9-12-2 16,-2-14-26-16,1 0-110 0,8-46-111 15,-12-3-323-15,-7 1-330 16</inkml:trace>
  <inkml:trace contextRef="#ctx0" brushRef="#br0" timeOffset="-124792.98">21629 16619 1940 0,'0'0'652'16,"0"0"-321"-16,0 0-47 16,-11-134-115-16,1 94-52 15,-11 10-49-15,-6 6 10 16,-6 16 0-16,-11 8-39 15,-5 10-11-15,-3 26 5 16,8 12 0-16,11 2 8 16,14 6-31-16,17-10-10 15,2-6 18-15,31-14-12 16,17-12 17-16,6-14-1 16,7-4 4-16,1-32 16 15,-6-14-5-15,-9-20-16 0,-9-10-21 16,-11-20 0-16,-10 1 0 15,-7 1 0-15,-8 6 0 16,-2 24 0-16,0 10 0 16,0 22 0-16,0 27 0 15,-5 13 0-15,5 38 0 0,0 41 0 16,0 33 0-16,0 32 0 16,13-13 0-16,3-25 0 15,-5-34 0-15,-2-26 0 16,3-1 0-1,-2 1-80-15,13 4-385 0,-6-20-415 16,4-12-1047-16</inkml:trace>
  <inkml:trace contextRef="#ctx0" brushRef="#br0" timeOffset="-124635.85">22146 16834 1761 0,'0'0'767'15,"0"0"-177"-15,0 0-283 0,0 0-2 16,0 0-101-1,0 0-42-15,0 0-162 0,-39 98 0 16,32-66 0-16,0-2 0 16,5-2 0-16,2-10 0 15,0-2-200-15,16-10-408 16,3-6-430-16</inkml:trace>
  <inkml:trace contextRef="#ctx0" brushRef="#br0" timeOffset="-124257.88">22653 16539 1698 0,'0'0'644'0,"0"0"-171"16,0 0-139-16,0 0-113 16,0 0-63-16,0 0-49 15,140-98-23-15,-107 80-44 16,-2-4-33-16,-4 0 3 15,-7-9-12-15,-7-1 0 16,-8 0 13-16,-5-4-11 16,-5 10 2-16,-19 0-3 0,-5 16 0 15,-5 6 21 1,-1 4-15-16,-1 8 5 0,1 20 36 16,6 12 0-16,2 4-7 15,12 6-7-15,5 7-19 31,10-7 8-31,0 4-23 0,23-10 1 0,10-4-3 16,11-12-13-16,8-8-105 16,33-10-342-16,-17-10-476 15,-3 0-1125-15</inkml:trace>
  <inkml:trace contextRef="#ctx0" brushRef="#br0" timeOffset="-124094.7">23363 16619 1976 0,'0'0'616'0,"0"0"-153"16,0 0-202-16,0 0-8 16,0 0-44-16,0 0-88 15,-111 117-34-15,90-81-54 16,2 0-33-16,3-2-7 16,1-2-230-16,3-10-412 15,8-4-706-15</inkml:trace>
  <inkml:trace contextRef="#ctx0" brushRef="#br0" timeOffset="-123354.63">24145 16302 1750 0,'0'0'587'0,"0"0"-214"0,0 0-9 16,0 0-148 0,0 0-77-16,0 0-31 0,0 0-15 15,23-98-15-15,-23 80-43 16,0 0-20-1,-5-4-8-15,-9 4-5 0,-1 0 14 16,-3 4-1-16,-5 6-3 16,-3 4 9-16,-8 4-19 15,-6 0 19-15,-6 18-2 16,-1 8 2-16,3 6 3 16,7 8-23-16,14 0 0 15,13 0-2-15,10-4-6 16,7-5 1-16,27-9 6 15,10-12 0-15,10-10 10 0,4 0-1 16,-6-18-8-16,-2-13 40 16,-8-5 19-16,-8-4 9 15,-10 0-69-15,-6 4 0 16,-9 10 0-16,-5 8 0 16,-2 12 0-16,-2 6 0 15,0 0 0-15,0 14 0 16,0 22 0-16,0 16 0 15,0 11 0-15,6 13 0 16,9 4 0-16,3 6 0 16,-1-2 0-16,-1 1 0 15,1-5 0-15,-3-4 0 0,-3-8 0 16,-7-6 0-16,-4-8 0 16,0-10 0-16,-19-13 0 15,-17-13 0-15,-9-8 0 16,-8-10 0-16,-3 0 0 15,5-18 0-15,8-9 0 16,17-9 0-16,17-8 0 16,9-2 0-16,14-12 0 0,26-4 0 15,11 0 0-15,11-1 0 16,7 5 0-16,33-10-281 16,-17 12-524-16,-9 14-699 0</inkml:trace>
  <inkml:trace contextRef="#ctx0" brushRef="#br0" timeOffset="-123132.98">24814 16288 1825 0,'0'0'711'0,"0"0"-194"15,0 0-247-15,0 0-108 0,0 0 67 16,0 0-103-16,-98 135-70 15,61-85-14-15,2-2-41 16,-3-2-1-16,5-2-160 16,10-8-218-16,10-10-424 15,11-12-369-15</inkml:trace>
  <inkml:trace contextRef="#ctx0" brushRef="#br0" timeOffset="-122596.8">25072 16038 1846 0,'0'0'632'0,"0"0"-260"0,0 0-40 16,0 0-142 0,122-129-88-16,-82 97-46 0,1-4-25 15,-8-2 2-15,-4-2-27 16,-14 0-6-16,-8 2 7 15,-7 4-6-15,0 2-2 16,-19 6 1-16,-4 8-21 0,-2 4 21 31,4 10-7-31,5 4 7 16,3 0 1-16,1 13 5 16,1 14 50-16,3 9 28 0,-2 12 1 0,6 10 4 31,1 10-31-31,3 6-17 15,0 8-7-15,3 3-33 16,8-1 13-16,2 2-14 16,-2-10 1-16,-1-5 1 15,-4-13-2-15,-2-18 0 16,-4-14-3-16,3-12 4 0,-1-14-1 16,2 0 17-1,8-26-16-15,5-6 25 0,8-12-26 16,8-1 0-16,3-5 3 15,-1 2-3-15,2 8 0 16,-6 8 0-16,-7 10 0 16,-4 14 0-16,-2 8 0 15,-3 4 0-15,4 26 0 16,-2 6 0-16,3 10 0 16,1 2-47-16,0-3-160 15,10 1-114-15,-6-12-293 0,0-16-230 16</inkml:trace>
  <inkml:trace contextRef="#ctx0" brushRef="#br0" timeOffset="-122023.52">26073 15731 1654 0,'0'0'662'15,"0"0"-311"-15,6-104 127 16,3 70-187-16,7 11-101 0,6 10-116 15,7 4-49 1,6 9-25-16,4 0 0 0,-4 22-14 16,-6 5-1-16,-9 9 15 15,-11 4-13-15,-9 0 12 16,0 6 0-16,-12 2 2 16,-17 0 3-16,-4-6-4 15,4 1 0-15,5-6 10 16,13-2-10-16,11-3 9 15,8-6 6-15,35-8-5 16,13 0 3-16,9-10-13 16,-1-2-17-16,-10-6 10 15,-17 0-28-15,-14 0 28 0,-21 0 7 16,-2 0-18 0,-27 4-2-16,-14 18 7 0,-3 4 13 15,0 10 7-15,6 6 7 16,11 6 8-16,12 2-1 15,10 7-3-15,5-3 3 0,0-4-19 16,5 2-2-16,5-6 11 16,2-2-11-16,-3-4 2 15,-5-4-1-15,-4-1-1 16,0 1 3 0,0-4-3-16,0-6 0 0,-11 0 8 15,0-6-7-15,2-4 0 0,0-2-1 16,3-6 1-1,-2-2-1-15,4-6-6 0,4 0-66 16,0-10-188-16,16-8-743 0</inkml:trace>
  <inkml:trace contextRef="#ctx0" brushRef="#br0" timeOffset="-121897.74">26957 16802 2629 0,'0'0'648'0,"0"0"-377"16,0 0-206-1,0 0-65-15,0 0-1196 0</inkml:trace>
  <inkml:trace contextRef="#ctx0" brushRef="#br0" timeOffset="-105647.74">22944 4742 2111 0,'0'0'504'16,"0"0"-257"-16,0 0 37 15,0 0-59-15,0 0-89 16,0 0-103-16,-120-52-13 16,70 56-14-1,-5 20 3-15,0 6 22 0,1 8-2 16,10 3-5-16,8 3 24 16,11-1-29-16,12 0-4 15,10-5-15-15,3-4-7 0,14-2 6 16,15-2-4-1,11 0 5-15,6 0 0 0,4 3 1 16,-1 3 0-16,-7 5-1 16,-11 4-5-16,-12 1 4 15,-15-2-14-15,-4 0 9 16,-16-2 6-16,-17-6 1 16,-7-6 32-16,-8-5 18 15,2-10 28-15,1-7 29 16,1-8-63-1,6 0 8-15,5-1-30 0,2-17-23 16,8 0 0-16,5 0-3 0,18-11-194 16,0 7-530-1,12 4-864-15</inkml:trace>
  <inkml:trace contextRef="#ctx0" brushRef="#br0" timeOffset="-105255.09">22933 5560 1726 0,'0'0'558'16,"0"0"-354"-1,0 0 54-15,0 0-21 0,0 0-62 16,0 0-76-16,0 0-11 15,74-58-32-15,-52 32-38 16,-5 0 7-16,-5 0-13 16,-5 4 33-16,-7 0 78 15,0 6-22-15,-19 2-46 16,-12 8-24-16,-9 6-30 16,-6 0-2-16,-6 24 0 15,5 12 1-15,5 10-1 16,11 4 2-16,15 2 13 15,14-2-8-15,2-6-5 0,27-5 11 16,20-11 5 0,13-12-5-16,9-12-11 0,2-4-1 15,7-24-126-15,-17-8-247 16,-22 1-574-16</inkml:trace>
  <inkml:trace contextRef="#ctx0" brushRef="#br0" timeOffset="-104734.89">23927 5173 2481 0,'0'0'704'0,"0"0"-445"16,0 0-114 0,0 0-106-16,174-38-17 0,-99 26-22 15,1-2 0-15,-13 4-87 16,-15-2-131-16,-19 4-56 15,-22 0-59-15,-7 2-34 16,-34 0 26-16,-10 0 119 16,-5 2 87-16,7-2 57 15,11-2 78-15,10 0 144 16,13-4 185-16,3 2 175 16,5-2 19-16,0 4-214 15,0 0 16-15,0 6-95 16,0 0-93-16,0 2-137 15,0 0 0-15,0 16 0 16,0 20 0-16,0 16 0 16,0 12 0-16,0 8 0 0,0 3 0 15,0-3 0-15,0-8 0 16,-7-8-134-16,-4-8-155 16,0-16-290-16,0-15-299 0</inkml:trace>
  <inkml:trace contextRef="#ctx0" brushRef="#br0" timeOffset="-104189.96">24207 4814 1388 0,'0'0'341'0,"0"0"-120"16,0 0-20-16,0 0-49 15,0 0-6-15,0 0 15 16,0 0-61-16,-145-98 48 16,93 98 56-16,-6 0-15 0,2 10-12 15,4 16-45 1,8 8-35-16,6 12-41 16,9 11 5-16,7 7 2 0,6 10-10 15,9 4 22 1,7 4-42-16,0 1-20 0,9-3 5 15,13-4-17-15,7-4 13 16,5-8-13-16,3-9 8 16,6-8-9-16,4-11-2 15,6-7 2-15,3-9 0 16,7-8 1-16,5-8 1 16,3-4-2-1,4 0 1-15,-5-4 14 0,-1-12-4 0,-6-6 3 16,-10-4-14-16,-7-7 0 15,-9-4 0-15,-1-9 0 16,-5-9 0 0,0-7 0-16,-4-6 0 0,-5-4 0 15,-4-3 0-15,-10 7 0 16,-8 4 0-16,0 6 0 16,-21 2 0-16,-17 3 0 15,-11 6 0-15,-7 3 0 16,-2 5 0-1,-9 3-95-15,13 12-644 0,17 10-898 0</inkml:trace>
  <inkml:trace contextRef="#ctx0" brushRef="#br0" timeOffset="-103701.56">25562 4770 2045 0,'0'0'703'0,"0"0"-318"16,0 0-1-16,0 0-150 15,0 0-122-15,0 0-74 16,0 0-29-16,-125-84 5 15,74 84-14-15,-5 18-7 16,3 14 6-16,6 8-10 16,9 8 10-16,16 2-1 0,13 1 2 15,9-1-6-15,0 0 0 16,20-2 6-16,10-2-1 16,7-2 1-16,5-1 0 15,3-4-27-15,2 0-23 16,-8-1 23-16,-4-4 2 15,-12-4 14-15,-11 0 1 16,-12-4-7-16,0-2-7 16,-25 0 24-16,-14-2 11 15,-13 0 29-15,-8-4 4 16,-5-2-25-16,1-3 7 16,8-8-25-16,14-3 8 0,15-2-9 15,17-2-29-15,27-40-215 16,20 2-510-16,15 0-673 15</inkml:trace>
  <inkml:trace contextRef="#ctx0" brushRef="#br0" timeOffset="-103432.04">25760 5358 2352 0,'0'0'700'0,"0"0"-374"15,0 0-41-15,0 0-133 16,0 0-109-16,0 0-35 16,0 0 12-16,87 62-19 15,-69-24 10-15,-5 8 36 16,-8 4-11 0,-5 0-3-16,0-4-32 0,0-5 0 15,0-11 16-15,0-6-17 16,11-10-6-16,12-8-1 15,8-6-70-15,9-8-91 0,14-52-193 16,-12 4-521-16,-9-7-1177 16</inkml:trace>
  <inkml:trace contextRef="#ctx0" brushRef="#br0" timeOffset="-103290.46">25981 5053 2521 0,'0'0'751'0,"0"0"-445"16,0 0-78 0,0 0-228-16,0 0-293 0,0 0-1142 0</inkml:trace>
  <inkml:trace contextRef="#ctx0" brushRef="#br0" timeOffset="-100292.77">26534 5242 1035 0,'0'0'1171'0,"0"0"-781"15,0 0 139 1,0 0-185-16,0 0-111 16,0 0-116-16,4 0-41 0,16-7-23 15,11-1-28-15,10 1-23 16,7-4-4-16,4 5-47 15,4 5-200-15,-17 1-319 16,-14 0-400-16</inkml:trace>
  <inkml:trace contextRef="#ctx0" brushRef="#br0" timeOffset="-100162.49">26547 5442 879 0,'0'0'1516'0,"0"0"-1061"16,0 0-129-16,0 0-23 15,114-16-137 1,-56 6-121-16,6 0-45 16,18-2-19-16,-14 4-462 15,-18 0-716-15</inkml:trace>
  <inkml:trace contextRef="#ctx0" brushRef="#br0" timeOffset="-99534.21">27552 4686 1803 0,'0'0'592'0,"0"0"-311"15,0 0 98 1,0 0-163-16,0 0-122 0,0 0-77 16,-120-52-11-16,93 60-5 15,-4 8-1-15,4 4 9 16,2 2-9-16,8 0 12 16,7 0-9-16,6 2 3 15,4 0 0-15,0 2-6 16,18 2 0-16,9 3 12 15,2-1-10-15,4 4 4 16,-1-2-6-16,-7 0-11 16,-2-2 11-16,-7-2 0 15,-9-2 0-15,-7-2-6 0,0-4 12 16,-19 0-4 0,-4-2 1-16,-6-5 4 0,0-4 2 15,8-3-9-15,6-2 1 16,8-4 19-16,7 3-11 15,0-3 15-15,0 1-22 16,0 3 8-16,14 6-2 16,5 7-4-16,6 6-2 15,4 9-4-15,0 11 3 16,-5 7-1-16,-8 4 0 16,-7 2 1-16,-9 2 1 15,0-2-1-15,-4-3 10 16,-12-12 15-16,3-4-5 0,1-13 21 15,8-8-6-15,4-6-23 16,0-6 1-16,4-4-8 16,27 0-3-16,19 0-3 15,56-24-71-15,-10-6-309 16,-5-11-1199-16</inkml:trace>
  <inkml:trace contextRef="#ctx0" brushRef="#br0" timeOffset="-98935.31">28654 5065 1642 0,'0'0'867'0,"0"0"-541"0,0 0 39 16,0 0-164-16,0 0-81 15,0 0-78-15,-144-92 3 16,99 92-21-16,-1 12-18 15,-4 20 13-15,4 12-9 16,5 8-9-16,14 6 11 16,14-2-11-16,13-4-2 15,0-7 1-15,23-11 0 16,15-12 5-16,4-14 36 16,7-8 5-16,-3-14 26 15,-1-24-1-15,-5-13-14 16,-6-9 0-16,-10-10-23 0,-8-8-1 15,-7-6-33-15,-7-2 0 16,-2 3 0-16,0 13 0 16,-2 20 0-16,-7 20 0 15,2 22 0-15,3 8 0 16,4 28 0-16,0 28 0 16,0 18 0-16,0 15 0 15,2 7 0-15,10 2 0 16,-2-2 0-16,3-3 0 0,1-9-11 15,9 2-205-15,-6-24-420 16,1-20-497-16</inkml:trace>
  <inkml:trace contextRef="#ctx0" brushRef="#br0" timeOffset="-98730.06">29171 5318 1568 0,'0'0'1210'0,"0"0"-870"15,0 0 2-15,0 0-111 16,0 0-101-16,0 0-40 16,-26 114-48-16,15-70-25 0,-2 0-6 15,-3-4-11-15,1-5-95 16,7-13-251-16,4-12-373 16,4-10-326-16</inkml:trace>
  <inkml:trace contextRef="#ctx0" brushRef="#br0" timeOffset="-98399.46">29517 5153 1936 0,'0'0'831'0,"0"0"-312"0,0 0-209 16,0 0-160-16,0 0-81 15,0 0-45 1,0 0-24-16,138-96 0 0,-107 76 0 15,-4-2 1 1,-10-4 15-16,-7-2-5 0,-8-2-5 16,-2-1 34-16,0 2-13 15,-18 7-13-15,-9 7-10 16,-8 15-3-16,-5 0-2 16,-7 22-3-16,-2 17 4 0,4 9 0 15,10 8 0-15,10 4-6 16,16 0 5-16,9-4-8 15,7-2 8-15,28-8-4 16,15-7-59-16,10-11-115 16,33-12-133-16,-14-6-412 15,-10-10-450-15</inkml:trace>
  <inkml:trace contextRef="#ctx0" brushRef="#br0" timeOffset="-98224.05">30139 5396 1795 0,'0'0'493'0,"0"0"-242"16,0 0 222 0,0 0-265-16,0 0-54 0,-54 136-42 15,40-94-58-15,4-2-27 16,1-1-27-16,2-7-139 16,2-10-551-16,5-12-530 0</inkml:trace>
  <inkml:trace contextRef="#ctx0" brushRef="#br0" timeOffset="-97598.77">30818 5037 1468 0,'0'0'767'0,"0"0"-302"16,0 0-130-16,-9-124-61 15,-6 84-64-15,-8 3-77 16,-2 10-46-16,-4 4-6 16,-6 15-54-16,-5 8-15 15,-4 4-12-15,-3 24-7 16,9 7 5-16,7 5-2 15,13 0 2-15,13-2 2 16,5-6-11-16,5-8 11 0,22-8 0 16,4-6-18-16,2-10 5 31,3 0-4-31,-3-6 17 0,-4-12 11 16,-6-4-9-16,-7 2 41 15,-3 2 11-15,-7 6 27 0,-4 4 39 16,-2 6-120-16,0 2 0 15,0 8 0-15,0 22 0 16,0 14 0-16,0 14 0 16,10 12 0-16,3 8 0 15,5 9 0-15,-3 1 0 0,1 0 0 16,-5-4 0-16,-5-5 0 31,-6-9 0-31,0-10 0 0,-2-10 0 0,-18-12 0 16,-8-8 0-16,-9-12 0 31,-2-8 0-31,-1-8 0 16,4-2 0-16,7-4 0 15,9-20 0-15,13-10 0 16,7-14 0-16,15-14 0 16,28-11-78-16,49-31-102 15,-10 18-339-15,-4 14-435 0</inkml:trace>
  <inkml:trace contextRef="#ctx0" brushRef="#br0" timeOffset="-97425.88">31230 5350 2150 0,'0'0'539'0,"0"0"-212"16,0 0 29-16,0 0-170 15,0 0-108-15,0 0-30 16,-46 116-42-16,36-80-6 15,4-2-142-15,-1-4-313 0,3-10-396 16,4-10-1068-16</inkml:trace>
  <inkml:trace contextRef="#ctx0" brushRef="#br0" timeOffset="-97124.4">31596 4989 1942 0,'0'0'716'0,"0"0"-212"16,0 0-221-16,0 0-103 0,35-107-85 15,-16 102-56 1,-2 5-39-16,1 0-1 0,-3 14-10 16,-1 13 5-16,-7 8-1 15,-7 5-2-15,0 4 9 16,0-2-6-16,-11-2 16 15,1-6-8-15,6-3-2 16,4-6 0-16,2-7 5 16,27-6-4-16,9-8-2 15,9-4-54-15,15-23-179 0,-12-12-239 16,-13-3-392-16</inkml:trace>
  <inkml:trace contextRef="#ctx0" brushRef="#br0" timeOffset="-96997.06">31770 4588 2275 0,'0'0'657'15,"0"0"-179"-15,0 0-226 0,0 0-125 0,0 0-127 16,0 0-64-16,0 0-301 16,96-36-743-16</inkml:trace>
  <inkml:trace contextRef="#ctx0" brushRef="#br0" timeOffset="-96459.79">32164 4521 2160 0,'0'0'554'0,"0"0"-173"0,0 0-126 16,0 0-155-16,0 0-77 15,136-44-23-15,-96 48-2 16,-7 21-10-16,-8 7-18 31,-10 10 5-31,-12 10-7 0,-3 6 21 0,-16 4 11 16,-13 2 0-16,-4-2 9 15,-1-4 0-15,7-5 3 16,9-7-2-16,12-6-10 16,6-8 0-16,9-6 0 15,25-8 0-15,8-8 0 0,-3-8-2 16,2-2-31-16,-7 0 18 15,-13-4 4 1,-9-6 11-16,-8 6 37 0,-4 4 25 16,0 0-34-16,-8 4-28 15,-15 18 0-15,-2 10 21 16,5 7-21-16,5 4 1 16,8 6 0-16,7 1-1 0,0-2 8 15,9 0-8 1,9-4 0-16,-3 0 0 0,-1-3-42 15,-5-4 25-15,-7-1 7 16,-2 0-5-16,0-1 15 31,-18-5-1-31,-6 0 1 0,-5-6-1 0,-4-4-6 16,-4-6 6-16,4-10-6 31,8-6-86-31,12-18-454 0,13-6-551 0</inkml:trace>
  <inkml:trace contextRef="#ctx0" brushRef="#br0" timeOffset="-96333.86">32870 5620 1938 0,'0'0'744'0,"0"0"-702"15,0 0-42-15,0 0-785 0</inkml:trace>
  <inkml:trace contextRef="#ctx0" brushRef="#br0" timeOffset="-93925.77">21877 6757 1744 0,'0'0'666'0,"0"0"-376"15,0 0 58-15,0 0-103 0,0 0-100 16,0 0-37-16,-42-94-18 16,15 90-54-16,-7 4-36 15,-5 4-8-15,-9 20 8 16,4 9-1-16,1 0-13 15,12 3 13 1,10 0-9-16,9-5 9 16,10-5-5-16,2-2-11 0,4-4 17 15,14-2 0-15,5 0 0 16,0-4 0 0,4 4-8-16,0 0 8 0,2 2 0 15,-2 8-11-15,0 2-22 16,-2 8-7-16,-8 2-7 15,-3 3 14-15,-10-3 0 16,-4-4 21-16,-2-2-15 16,-23-6-1-16,-10-4 28 15,-13-6 18-15,-4-4 19 16,-4-6 46-16,0-8 13 16,4 0-5-16,10 0-23 0,13-4-20 15,9-6-17-15,11 2-31 16,9 4-10-16,0 4-206 15,7 0-575-15,7 0-1597 0</inkml:trace>
  <inkml:trace contextRef="#ctx0" brushRef="#br0" timeOffset="-90193.91">21917 7524 1461 0,'0'0'403'15,"0"0"-106"-15,0 0 56 16,0 0-89-16,0 0-61 16,0 0 3-16,0 0-68 0,-11-13-9 15,11 12 16 17,4-6-29-32,12-1-29 0,9-6-36 0,8-6-30 0,3-4 4 31,3-6-14-31,-3-2-2 0,-7-2 6 15,-9 0-15 1,-7 2 11-16,-5 6 8 16,-8 6-5-16,0 6 34 15,0 8 0-15,0 6-26 16,-3 0-22-16,-4 8 0 16,-2 18-3-16,1 10-3 0,1 6 0 15,5 4 5 1,-1 4 1-16,3 0 0 0,0 0 7 15,0-2-7-15,0 1 0 16,5-5 6-16,-3-4-3 16,1-8-3-16,-3-6 0 15,0-8 0-15,0-6 0 16,0-4 0-16,0-6 0 16,0-2 0-16,2 0 0 15,4 0 0-15,1-4 0 0,9-14 0 16,3-8 0-1,6-4 0-15,2-2 0 0,0 4 0 16,-7 8 0-16,-5 8 0 16,-6 8 0-16,-4 4 0 15,2 0 0-15,-1 22-3 16,3 6 3-16,0 8-1 16,4 4 5-16,0-2-7 15,3-6 3-15,-3-8-61 16,12-20-143-16,-5-4-326 15,-2 0-425-15</inkml:trace>
  <inkml:trace contextRef="#ctx0" brushRef="#br0" timeOffset="-89832.27">23173 7281 1428 0,'0'0'536'0,"0"0"-189"15,0 0 41-15,0 0-34 16,0 0-108-16,0 0-8 15,0 0-28-15,-8-14-77 16,8 12-40-16,4 0-40 0,16-3-19 16,11 0-1-16,17-3-30 15,4-2-3-15,7-4 0 16,-10-3-30-16,-9 3-50 16,-18 1-166-16,-15 0-82 15,-16 2-324-15,-20 3-26 16,-6 2-63-16</inkml:trace>
  <inkml:trace contextRef="#ctx0" brushRef="#br0" timeOffset="-89628.14">23312 7095 1543 0,'0'0'649'15,"0"0"-93"-15,0 0-39 16,0 0-229-16,0 0-21 0,0 0-98 16,0 0-62-16,0-41-107 15,0 41 0-15,0 2 0 16,0 20 0-16,0 13 0 15,2 11 0-15,2 6 0 16,1 0 0-16,-3-2 0 16,3-6-36-16,-3-6-167 15,0-6-290-15,1-10-368 16,-1-12-356-16</inkml:trace>
  <inkml:trace contextRef="#ctx0" brushRef="#br0" timeOffset="-89122.51">23497 6735 1373 0,'0'0'348'0,"0"0"-25"15,0 0-1-15,0 0-102 16,0 0-98-16,-118-48 6 15,76 48 8-15,-6 0 14 16,0 8-27-16,-4 10-47 0,3 7 5 16,0 7-5-16,2 5-2 15,5 12 2-15,2 5-16 16,9 8-18-16,6 4 21 16,7 5-33-16,7-2 0 15,9 4-6-15,2-5-7 16,2-4 0-16,21-2-17 15,8-5 0-15,5-6 4 16,4-8-3-16,4-9 5 16,5-10-6-16,3-10 27 15,4-12 3-15,4-2-13 0,4-2-8 16,5-16 9-16,-2-8-17 16,-1-6 20-16,-8-4 6 15,-4-7-3-15,-12 0-24 16,-6-8 0-16,-9-3 0 15,-7-4 0-15,-7-4 0 16,-11-6 0 0,-2-5 0-16,-2-1 0 0,-23 4 0 15,-10 6 0-15,-12 8 0 16,-11 13 0-16,-44 21 0 16,13 14-303-16,6 8-797 0</inkml:trace>
  <inkml:trace contextRef="#ctx0" brushRef="#br0" timeOffset="-85926.46">25213 6847 1461 0,'0'0'486'0,"0"0"-182"16,0 0 31-16,0 0-89 15,0 0-99-15,0 0-62 16,23-44-10-16,-15 34 6 16,-6 2 15-16,-2 1 16 15,0 0 48-15,-18 3-29 16,-20 2-96-16,-18 2-34 15,-8 5-2-15,-5 18-10 0,2 8 1 0,7 5 10 16,13-2-8 0,16-2 2-16,13-4-19 0,13-4 8 31,5 0 8-31,10-2 6 16,16 0-6-16,8 2 8 15,6 1 2-15,2 0-1 16,1 4 0-16,-2-3 6 15,-5 2-11-15,-7 0 5 16,-11-2-7-16,-11-2 6 16,-7 2-38-16,-7 0 6 0,-24-2 17 15,-10-2 16-15,-9-4 28 16,-8-2-2-16,-5-8 16 16,5-2 27-16,2-4-14 15,12-2-7-15,9 0-26 16,12 0-21-16,15-2-2 15,12-12-47-15,21 2-541 16,8 2-926-16</inkml:trace>
  <inkml:trace contextRef="#ctx0" brushRef="#br0" timeOffset="-85627.38">25306 7365 2049 0,'0'0'646'16,"0"0"-323"-16,0 0 15 15,0 0-123-15,115-52-122 16,-90 52-56-16,-7 6-11 16,-5 18 16-16,-6 10 12 0,-7 6-14 15,0 6-19 1,-5 1 14-16,-10-4-27 0,1-3-7 15,4-7 16-15,7-11-17 16,3-6 8-16,0-8-8 16,9-8 0-16,16 0 0 15,8-14-42-15,23-40-185 16,-7 3-393-16,-9-3-506 0</inkml:trace>
  <inkml:trace contextRef="#ctx0" brushRef="#br0" timeOffset="-85454.53">25606 7002 2522 0,'0'0'729'16,"0"0"-252"-16,0 0-109 16,0 0-368-16,0 0 0 15,0 0 0-15,0 0 0 16,-4-58-21-16,0 58-671 15,-1 8-1084-15</inkml:trace>
  <inkml:trace contextRef="#ctx0" brushRef="#br0" timeOffset="-82597.34">26233 7090 2379 0,'0'0'681'15,"0"0"-305"-15,0 0-83 16,0 0-148-16,0 0-74 16,0 0-59-16,0 0-5 15,125-24-7-15,-81 22-10 16,-3 0-52-16,-6 2-98 16,-10 0-95-16,-17 0-213 15,-12 15-183-15,-23 0 19 0,-10 6-638 16</inkml:trace>
  <inkml:trace contextRef="#ctx0" brushRef="#br0" timeOffset="-82454.92">26150 7289 352 0,'0'0'1262'0,"0"0"-865"15,0 0 89-15,0 0-2 16,0 0-172-16,0 0-94 16,0 0-98-16,160 2-85 15,-77-14-35-15,-14 0-258 0,-9 0-939 16</inkml:trace>
  <inkml:trace contextRef="#ctx0" brushRef="#br0" timeOffset="-81494.9">27264 6774 1111 0,'0'0'501'0,"0"0"-235"15,0 0 125-15,0 0-28 16,0 0-18-16,0 0-54 15,0 0-50-15,103-99-30 16,-101 93-85-16,-2 2-22 16,0 4-44-16,-9 0-48 15,-20 2-12-15,-11 20-20 16,-8 9-4-16,-2 6 0 16,8 3 6-16,6 1 12 15,14-1-4-15,10-4 10 16,10-2-11-16,2-4 20 0,8-4-9 15,15-2 0-15,6 0-1 16,9 1-7-16,1 0-29 16,-2 1-17-16,-3 3 6 15,-7 0-41 1,-15 3 23-16,-9-1 14 16,-3 1 7-16,-15 0 13 0,-21-2 20 15,-5 0 12-15,-1-4 3 0,5-4 20 16,8-8 11-16,10-4 7 15,13-6-17-15,6-1 21 16,9-3-8-16,24 0 7 16,14 0-22-16,5 1-20 15,0 9 13-15,-2 8-15 16,-10 8 0-16,-9 14-1 16,-13 9-5-16,-11 9 0 15,-7 6 5-15,0 2 2 16,-7-4 4-16,-5-5 0 15,2-10-4 1,7-8-2-16,3-11-4 0,0-10 5 16,16-10-2-16,10-6-4 0,13-2-1 15,23-30-97 1,-4-6-270-16,-7-7-610 0</inkml:trace>
  <inkml:trace contextRef="#ctx0" brushRef="#br0" timeOffset="-80897.91">28006 7245 1401 0,'0'0'635'15,"0"0"-336"-15,0 0 164 0,0 0-206 0,49-105-105 16,-15 83-59-16,8-1 14 15,3-6 0-15,1-3-40 16,-1-6-23-16,-5-6-26 16,-9-4 4-16,-8-6-8 15,-13-3-5 1,-10 3 22-16,0 4-7 0,-6 10-6 16,-17 10-7-16,0 10-10 15,-2 10 4-15,0 8-5 16,3 2-9-16,-1 6 3 15,4 20-10-15,-2 10 16 16,8 11 12-16,0 8-11 16,6 10 22-1,5 7 7-15,2 6 10 0,0 2 1 0,0 0-41 16,13-5 1-16,1-9 4 16,-1-10 4-16,-2-12-3 15,-2-12-6-15,-2-10 0 16,-5-10 8-16,0-8-8 15,2-4 0 1,4 0 17-16,7-16-5 0,5-10 0 16,9-8-11-16,5-2-1 15,1 2 8-15,-4 2-8 16,-2 7 0 0,-6 7 6-16,-6 7 16 0,-3 7 4 0,-3 4-25 15,-3 0-1-15,2 20 0 16,-1 8-5-16,-3 6 5 15,3 2-1-15,0 2-24 16,4-4-4-16,3-4-82 16,22-2-187-16,-3-9-381 15,1-10-228-15</inkml:trace>
  <inkml:trace contextRef="#ctx0" brushRef="#br0" timeOffset="-80724.88">28986 7363 2210 0,'0'0'603'0,"0"0"-142"32,0 0-241-32,0 0-78 0,0 0-67 0,0 0-40 15,0 0-13 1,-81 114-16 0,69-78-6-16,5 3-133 15,1-9-383-15,6-10-355 0</inkml:trace>
  <inkml:trace contextRef="#ctx0" brushRef="#br0" timeOffset="-80425.53">29370 7084 704 0,'0'0'1622'0,"0"0"-1044"16,0 0-200-16,0 0-59 15,0 0-141-15,0 0-113 16,0 0-35-16,63-86-30 16,-53 114 0-16,-1 10-6 15,-5 7 12-15,-4 5-6 16,0-2 0-16,-4 0 0 16,-9-8 9-16,2-4 0 0,6-8-1 15,5-6 2-15,0-8-2 16,20-6-2-16,14-8-6 15,6 0-42-15,2-10-146 16,7-40-160-16,-10 0-521 16,-14-4-1000-16</inkml:trace>
  <inkml:trace contextRef="#ctx0" brushRef="#br0" timeOffset="-80300.48">29506 6749 1844 0,'0'0'770'0,"0"0"-275"0,0 0-159 15,0 0-83-15,0 0-139 16,0 0-114-16,0 0-117 16,95-68-334-16,-47 71-719 0</inkml:trace>
  <inkml:trace contextRef="#ctx0" brushRef="#br0" timeOffset="-79723.61">29973 6617 1960 0,'0'0'653'0,"0"0"-181"16,0 0-180-1,0 0-124-15,0 0-85 0,148-92-38 0,-113 92-45 16,-6 6 1-16,-4 18-2 16,-7 10-9-1,-7 8 10-15,-7 8-7 0,-4 4 7 16,0 0-2-16,-2-1 2 15,-11-1-4 1,1-6-4-16,4-4 16 0,6-6-4 16,2-4-3-16,4-8-1 15,25-2 15-15,11-5-15 16,7-8 0-16,6-4 7 0,-2-5-1 16,-6 0-3-16,-9 0-3 15,-14-9 2-15,-11 1 26 16,-9 0-17-16,-2 5-10 15,-4 3 5-15,-21 0-6 16,-6 11-1-16,-4 15-8 16,-1 10 9-16,7 5 5 15,7 3-5-15,11 2 0 16,8 0 0-16,3-2 0 16,5 2 6-1,14-2-6-15,2-2-9 0,-3-3-27 0,-3-3-27 16,-8-4 8-16,-7-4 22 15,0-2 13-15,-2-4 20 16,-18-4 0-16,-7 0 0 16,-4-6 15-16,-5-2 4 15,-2-2 34-15,0-6 8 32,5-2-31-32,6 0-10 15,9 0-20-15,7 0-103 0,11-4-601 16</inkml:trace>
  <inkml:trace contextRef="#ctx0" brushRef="#br0" timeOffset="-79564.59">30931 7690 1707 0,'0'0'1321'16,"0"0"-949"-16,0 0-127 15,0 0-140-15,0 0-105 0,0 0-494 16,0 0-1708-16</inkml:trace>
  <inkml:trace contextRef="#ctx0" brushRef="#br0" timeOffset="66476.62">3426 4131 1644 0,'0'0'487'0,"0"0"-365"15,0 0-2-15,0 0-23 16,0 0-26-16,0 0-31 16,0 0-1-1,0 0 12-15,0 10 7 0,0 13 1 16,0 18 76-16,0 17-36 16,0 32-17-16,0 41-25 15,0 39-5-15,0 14-22 16,0-7-10-16,0-26-13 0,0-46-7 31,0-26 0-31,4-29-108 0,21-24-221 0,-5-12-197 16,3-14-82-16</inkml:trace>
  <inkml:trace contextRef="#ctx0" brushRef="#br0" timeOffset="67374.14">3652 4106 863 0,'0'0'131'0,"0"0"-85"0,0 0 45 32,-23-110-40-32,17 84-13 15,-4 4 1-15,4 6 61 16,-3 4 89-16,7 6 9 15,0 2-17-15,2 4-32 16,8 0-73-16,34 4-45 16,43 18 147-16,62 10 20 15,78 6 6-15,47-3-23 16,27-8-26-16,1-11-54 16,-12-9-50-16,-1-7-38 0,-6 0-4 15,-22-13-9-15,-30-9-17 16,-40-6-50-16,-50 2-34 15,-46 4 33-15,-37 4 36 16,-20 4 22-16,-3-4 10 16,-6 2 0-16,-5 2 5 15,-13 4 19-15,-5 6 32 16,-4 2 27-16,0 0-22 16,0 2-11-16,0 0-25 15,0 0-19-15,0 0 0 16,0 0-6-16,0 0-5 15,0 0-4-15,0 14-15 0,0 14 15 16,0 14 9 0,7 16 0-16,2 10 0 0,2 11 0 15,4 5 6-15,4 4 7 16,0 4-7-16,1 3-5 16,1-1 12-16,-4-4-12 15,-1-2-1-15,-5-4 11 16,-5-5-10-16,0-7 0 15,-2-8-1-15,-2-6 0 16,0-10-1-16,-2-7-7 0,0-10 3 16,0-8 5-1,0-7 0-15,0-5 0 0,0 0-2 16,-14 1-8-16,-17 2 10 16,-19 4 0-16,-42 8 9 15,-48 12 5-15,-63 10 1 16,-33 6 11-16,-11-2 28 15,4-4-12-15,20-5 8 16,7-5-29-16,4-2-6 16,13-2-3-16,14-6-3 15,23-4 48-15,33-4 15 16,31-8-21-16,26-2-3 16,10-2-21-16,-9 0-14 0,-5 2-5 15,-4 0-8-15,9 0-1 16,6-2-11-16,9 2-6 15,9 1-10-15,10-2-7 16,8 0-7-16,11-2-10 16,9-3-67-16,9 0-44 15,7-1-294-15,17-3-317 16,9 0-559-16</inkml:trace>
  <inkml:trace contextRef="#ctx0" brushRef="#br0" timeOffset="67500.39">4932 5979 2419 0,'0'0'598'0,"0"0"-520"16,0 0-78-16,0 0-306 16,0 0-1636-16</inkml:trace>
  <inkml:trace contextRef="#ctx0" brushRef="#br0" timeOffset="69534.53">26227 11470 2338 0,'0'0'613'0,"0"0"-252"16,0 0 21-16,0 0-175 16,0 0-96-16,0 0-27 15,37 0-84-15,-1-4 0 16,13-2 0-16,6 0 0 0,1 2-77 16,-5 2-299-16,-15 2-452 15,-21 0-261-15</inkml:trace>
  <inkml:trace contextRef="#ctx0" brushRef="#br0" timeOffset="69674.15">26159 11660 2230 0,'0'0'580'16,"0"0"-281"-16,0 0-62 16,143-12-143-16,-54-4-94 15,49-14-52 1,-22 2-489-16,-18 2-571 0</inkml:trace>
  <inkml:trace contextRef="#ctx0" brushRef="#br0" timeOffset="70139.11">27545 10856 1967 0,'0'0'602'0,"0"0"-221"0,0 0-43 16,0 0-137-16,0 0-93 15,0 0-71-15,-149-76-19 16,89 82 6-16,-8 22-18 16,2 12 15-16,6 6 6 15,13 8-9-15,16 3 15 16,19 1-22-16,12-4 2 15,16-2 20-15,31-8-12 0,13-6 0 16,12-6-9 0,1-6-12-16,-2-4 0 0,-9 1 0 15,-10 0-8-15,-17 2 8 16,-12 3-21-16,-17 4 2 16,-6 4 2-16,-2 0 0 15,-25 2 16-15,-10 0 1 16,-11-4 0-16,-4-6 27 15,-11-3 28-15,-9-7 34 16,-3-9-7-16,0-4-48 16,3-5-34-16,12 0 0 15,13-5 0-15,14-4 0 16,13-4 0-16,13 3 0 16,7 10-90-16,13 0-406 15,10 0-670-15</inkml:trace>
  <inkml:trace contextRef="#ctx0" brushRef="#br0" timeOffset="70501.89">27926 11504 2027 0,'0'0'599'0,"0"0"-82"15,0 0-219-15,0 0-116 16,0 0-85-16,0 0-22 16,0 0-4-16,-131 0-19 15,90 26-1-15,-3 8 14 16,-1 6-29-16,5 6-10 0,5 0-26 15,8 1 0 1,11-5 0-16,14-4 0 16,2-4 0-16,24-10 0 0,24-6-3 15,12-12-39-15,7-6-29 16,1-4-107-16,11-30-97 16,-21 4-301-16,-14 4-257 0</inkml:trace>
  <inkml:trace contextRef="#ctx0" brushRef="#br0" timeOffset="70896.95">28176 11791 1881 0,'0'0'595'0,"0"0"-278"16,0 0-23-16,0 0-153 15,0 0-75 1,0 0-2-16,0 0-40 0,108-12-15 15,-83-2 0-15,-2-3-8 16,-5-1-1-16,-7 0 36 16,-7-1 55-16,-4 0 32 15,0 1-21-15,-13 0-25 16,-9 6-26-16,-5 2-50 16,-5 8 11-16,-1 2-6 0,0 2-5 15,2 20 9 1,4 7-2-16,4 7 2 0,6 1 4 15,9 8-14-15,8-3 1 16,0 0 6 0,17-4-6-16,16-6 6 0,11-8-7 15,12-12 0 1,8-10-16-16,4-2-16 0,3-16-59 16,20-30-98-16,-17 4-148 0,-14 0-618 15</inkml:trace>
  <inkml:trace contextRef="#ctx0" brushRef="#br0" timeOffset="71070.77">29265 11885 1852 0,'0'0'1111'16,"0"0"-643"-16,0 0-185 15,0 0-134 1,0 0-149-16,0 0-294 0,0 0-908 0</inkml:trace>
  <inkml:trace contextRef="#ctx0" brushRef="#br0" timeOffset="72579.23">27677 16128 1420 0,'0'0'703'16,"0"0"-446"-16,0 0 327 16,0 0-232-16,0 0-113 15,0 0-71-15,0 0-42 16,-21-4-43-16,21 4-26 16,0 0-20-16,5-4 4 15,11 4-12-15,11-6-29 16,13 2 0-16,8 0 0 15,10 0-90 1,-4-2-150-16,0 6-225 0,-17 0-254 16,-14 0-172-16</inkml:trace>
  <inkml:trace contextRef="#ctx0" brushRef="#br0" timeOffset="72741.13">27706 16343 1375 0,'0'0'643'16,"0"0"-176"-16,0 0 27 15,0 0-187-15,0 0-75 16,0 0-32-16,0 0-83 16,127-5-80-16,-56-8-37 15,27-18-115-15,-16 7-218 16,-15 2-669-16</inkml:trace>
  <inkml:trace contextRef="#ctx0" brushRef="#br0" timeOffset="73342.75">29421 15717 2177 0,'0'0'317'15,"0"0"-174"-15,0 0 333 16,0 0-233-16,-36-106-122 16,-1 83-55-16,-11 10-7 15,-6 8 2-15,-9 5-38 16,-2 0-5-16,2 18-18 15,4 13 0 1,8 9 0-16,11 0-8 0,11 10 7 16,15-2-7-16,14 2 8 15,0-2 1-15,33-2-1 0,14-6 0 16,9-3 5-16,4-3-5 16,5-10-2-1,-7-2 1-15,-3 0 1 0,-10-4-1 16,-9 4 1-16,-10-4-1 15,-8 4 1-15,-11 4-9 16,-7-2 9-16,0 6 0 16,-18 1 1-16,-13 1 9 15,-7 4-2-15,-9-6 25 16,-9 2 24-16,-7-6 16 16,-3-6-17-16,3-4-22 0,5-10-14 15,14-6-4-15,11 0-16 16,13-2-31-16,15-20-87 15,5-12-164-15,21 6-359 16,2-2-539-16</inkml:trace>
  <inkml:trace contextRef="#ctx0" brushRef="#br0" timeOffset="74165.48">29327 16521 1073 0,'0'0'541'0,"0"0"-365"16,0 0 83-16,0 0-36 15,0 0-47-15,114 26 2 16,-83-26-42-16,5 0-13 16,2 0-35-16,0-12-39 15,0-2 2-15,-9-4 1 16,-4-4 43-16,-8 0-7 15,-9-4 3 1,-4 2-26-16,-4 2-25 0,0 4 16 0,-6 5-19 16,-13 5 4-16,-6 8-18 15,-4 0-23-15,-2 8-2 16,-5 15 2-16,5 7 0 16,2 6 19-16,7 0 4 15,7 0-4 1,3 0 1-16,10-2-19 0,2 2 9 15,4-8-10-15,23-2 1 16,14-4-2 0,11-8-21-16,13-9-42 0,7-5-26 15,3 0-38-15,4-14-32 0,-8-13-60 16,-3-9-82-16,-7-8-161 31,-10-10 91-31,-9-4-123 16,-11-4 289-16,-10 0 206 15,-15-1 251-15,-4 5 148 0,-2 8-8 16,0 6-5-16,0 12-75 16,0 10-112-16,-2 6-3 0,0 10-4 15,0 2-45 1,0 4-60-16,-3 0-47 0,1 0-40 16,-3 22-30-16,-2 10 20 15,-4 12 10-15,1 10 0 16,2 8 3-16,3 9-3 15,0 1-1-15,5 4 1 16,2-8-1-16,0-6 0 16,0-10-1-16,0-11 2 0,0-14 0 15,0-8-2 1,0-11 2-16,0-4 0 0,0-4 1 16,2 0 26-16,12-4 15 15,6-18-13 1,8-10-17-16,11-9-12 0,3 5 2 15,-3 2 5 1,-2 6-5-16,-8 12 7 0,-14 10 19 16,-4 6-10-16,-4 4-16 15,-2 16 7-15,1 14-8 16,3 2 0-16,5 8-1 16,5 1-20-1,30 5-184-15,-2-14-318 0,0-10-555 0</inkml:trace>
  <inkml:trace contextRef="#ctx0" brushRef="#br0" timeOffset="74306.55">31066 16772 3204 0,'0'0'559'0,"0"0"-226"15,0 0-333-15,0 0 0 0,0 0 0 16,0 0 0-16,0 0-705 15</inkml:trace>
  <inkml:trace contextRef="#ctx0" brushRef="#br0" timeOffset="75174.32">28417 8632 2304 0,'0'0'488'0,"0"0"-184"0,0 0 57 16,0 0-111-16,0 0-146 16,0 0-64-16,131-6-17 15,-65 4-23-15,5 2-62 16,-1 0-164-16,-7 0-354 15,-24 7-139-15,-20 4-162 0</inkml:trace>
  <inkml:trace contextRef="#ctx0" brushRef="#br0" timeOffset="75331.93">28485 8843 958 0,'0'0'815'0,"0"0"-425"16,0 0 149-1,0 0-188-15,0 0-93 0,0 0-41 16,0 0-102-16,156 6-115 15,-40-40-66-15,-18 4-413 16,-8-4-596-16</inkml:trace>
  <inkml:trace contextRef="#ctx0" brushRef="#br0" timeOffset="75799.75">29626 8383 1413 0,'0'0'609'16,"0"0"-362"-16,0 0 104 15,27-104-63-15,-27 78-60 0,-9 6-69 16,-22 7-14-16,-12 8-42 16,-13 5-40-16,-4 5-9 0,-4 20-18 15,1 9-15 1,13 7 6-16,11 0-9 0,15 4-9 15,13-5 11 1,11-2-11-16,0-2 7 0,18-2 1 16,13-4-11-1,7-1 8-15,4-6-14 16,7 1 0-16,0 1-1 0,2 1 1 16,-4-1 0-16,-3 4-36 15,-6 1-17-15,-7 2 2 16,-8-2-9-16,-9 0-19 0,-12-2 16 15,-2-4 15-15,-2 0 39 32,-25-6 9-32,-9-2 46 0,-13-2 42 0,-9-6 4 15,-9-3 2-15,-4-5-5 16,-1 0-25-16,8 0-8 16,13-11-16-1,10-1-23-15,20 3-14 0,13 0-3 31,8 3-89-31,45 6-202 0,6 0-258 0,3 0-494 16</inkml:trace>
  <inkml:trace contextRef="#ctx0" brushRef="#br0" timeOffset="76446.95">29742 9108 1837 0,'0'0'591'0,"0"0"-255"0,0 0 149 0,0 0-292 16,0 0-42-16,0 0-26 16,0 0-40-16,107-102-43 15,-85 71-30-15,1-1 2 16,-6-2-5-16,-5-2-3 15,-6 2 10 1,-6 4-7-16,0 4-7 0,0 8 8 16,-6 10-9-16,-8 8 17 15,1 0-12-15,-3 12-6 16,1 16 13-16,1 8 2 0,3 6-3 16,9 6 6-16,2 2-12 15,0 1-6 1,11 0 13-16,9-2-13 0,-3-5 0 15,2-6-1-15,-9-4 1 16,-2-8 7-16,-8-6-7 16,0-4-8-16,0-6 8 15,0-2 0-15,0-6 12 16,0-2-11-16,0 0 11 16,0-10-2-1,0-14-10-15,17-6-5 0,10-6 4 0,4 0-4 16,5 4 5-16,-5 8 1 15,-2 8-1-15,-9 8 21 16,-5 6-14-16,-3 2-6 16,-5 7 7-16,-3 18-8 15,0 7 11 1,-2 6-11-16,1 2 0 0,-1-2 0 16,0-4-65-16,1-8-63 15,1-7-86-15,5-14-124 16,13-5-396-16,0-12 85 15,3-8-618-15</inkml:trace>
  <inkml:trace contextRef="#ctx0" brushRef="#br0" timeOffset="76664.78">30424 9182 1463 0,'0'0'769'0,"0"0"-194"16,0 0-64-16,0 0-213 16,0 0-77-16,0 0-85 15,0 0-62-15,62-64-43 16,-60 64-13-16,3 8-18 15,-5 16 0 1,0 8 0-16,0 4 0 0,0 2 0 16,0-2 0-16,0-6 0 15,0-8 0-15,6-6 0 16,12-9-9-16,5-7-27 0,1-3-30 16,14-47-135-16,-6 2-273 15,-6-4-548-15</inkml:trace>
  <inkml:trace contextRef="#ctx0" brushRef="#br0" timeOffset="76805.88">30651 8757 3094 0,'0'0'675'0,"0"0"-348"0,0 0-327 31,0 0 0-31,0 0 0 0,0 0 0 16,0 0-960-16</inkml:trace>
  <inkml:trace contextRef="#ctx0" brushRef="#br0" timeOffset="77009.88">31409 9097 3040 0,'0'0'720'0,"0"0"-636"16,0 0-84-16,0 0-65 0,0 0-557 16,0 0-1426-16</inkml:trace>
  <inkml:trace contextRef="#ctx0" brushRef="#br0" timeOffset="81538.03">29109 10542 1443 0,'0'0'268'0,"0"0"131"16,0 0 115-16,0 0-226 15,0 0-80-15,0 0-64 16,6-53-20-16,-12 45-12 15,-13-2-61-15,-16 0-36 0,-17 0-15 16,-33 0 0 0,-42 0-9-16,-45-2 3 0,-22-2 6 15,-1 0-9 1,10 0 8-16,21 0-6 0,6 0-2 16,7 0 9-16,1 0 0 15,2 2 1-15,3 2-1 16,24 2 0-16,28 2-8 15,26 4-14-15,15 2-7 16,4 0 23-16,1 0 5 16,7 0 0-16,13 0 0 15,13 0-6-15,8 0 6 0,3 2 0 16,1 2-16 0,2 1 10-16,-4 8-8 0,2 5 5 15,0 6 9-15,0 6 1 16,2 8 0-16,0 8 0 15,0 10 0-15,0 12 15 16,15 27 2-16,18 27 22 16,14 27 4-16,2 7-16 15,-2-10 3-15,-7-14 12 16,-9-13-19-16,-2-5 8 16,-7-1-14-16,-6-3 5 0,-7-18 11 15,-7-17-18-15,-2-17 8 16,0-7-10-16,0 12-12 15,0 5 9-15,0 6-10 16,-6-6 0-16,3-7 1 16,1-11 0-16,2-10-1 15,0-8 0-15,0-10 5 16,0-6-6-16,7-4 2 16,6-4 7-16,10 0 2 15,8 0-4-15,13-2 5 16,18-2-1-16,30-2-9 15,39-2 15-15,39 0-2 0,19-4-14 16,2-12 1-16,-14 0 7 16,-22-2-9-16,-12 4 1 15,-11 2-7-15,-26 2 6 16,-19 5 1-16,-22 1 0 16,-5 1 3-16,4 1-1 15,8 0-3-15,1 0 1 16,-8 2-12-16,-11 0-12 15,-10 0-4-15,-5 0 8 0,-13 0 19 16,-4 0-3 0,-6 0 3-16,-7 0 1 0,-5 0 0 15,-4-5 8-15,0 0-1 32,0-8-1-32,0-5-6 0,0-9-6 0,6-14 5 15,4-11-17-15,3-14-6 16,1-28 24-16,-1-37-11 15,-11-33 11 1,-2-6 13-16,0 9-13 0,-13 39 34 16,-1 43 4-16,3 20 10 15,1 5-12-15,-2-7-3 16,1-3 12-16,-3-2-20 0,1 9-25 16,5 16 9-16,-4 14-9 15,-3 18-11-15,-30 18-121 16,3 23-377-16,-8 3-652 0</inkml:trace>
  <inkml:trace contextRef="#ctx0" brushRef="#br0" timeOffset="83076.14">30343 15147 198 0,'0'0'1635'16,"0"0"-1374"-1,0 0 60-15,0 0 64 0,0 0-135 16,0 0-123-16,0 0-50 16,-164-64-22-16,68 64 3 15,-35 0-23-15,-48 4 4 16,-26 14-5-16,-7 4-4 16,8 2-6-16,30 2-23 15,33 1-1-15,39-9 0 0,35-4 6 16,22-5-6-16,7 4 8 15,3-3-8-15,8-2 6 16,14 0-6-16,9-6 0 16,4 2 0-16,0 8 0 15,0-2 29-15,0 8-20 16,0 4-3 0,0 8-1-16,0 2-5 0,0 12 0 15,0 5 0-15,0 10 0 0,0 12 8 16,0 1-7-16,8 12 7 15,3-2 6-15,3 6-14 16,1 1 0-16,-3-3 20 16,-3 2-4-1,-5 2 14-15,-4-1-7 0,0 1-8 16,0-6-2-16,-13-4-12 16,-3-3 0-16,1-5 8 15,1-10-9-15,5-4 1 16,3-6 1-16,4-10-2 15,2-2-17-15,0-9-10 16,0 0 17 0,4-8 1-16,11-1 0 0,10-4 8 0,10-4-6 15,17-2-2-15,12-2 8 16,34-6-26-16,36-4 18 16,38 0 3-1,12-8-2-15,4-2 8 0,-8-8-7 16,-13 4 7-1,1 2 0 1,-2 2-1-16,-6 2-1 16,-10 4 2-16,-32 4 0 15,-24 0 7-15,-28 0-6 16,-10 0 5-16,7 0 8 16,1 0-14-16,3 0 0 15,-11 0 0-15,-13 0 1 0,-14 0 3 16,-14 0-4-16,-7 0 1 15,-8 0 23-15,0 0-1 16,0-5-10-16,0 4 1 16,0-3-14-16,0-5 9 15,3-9-9-15,-1-8 0 16,1-6 0-16,-1-12-5 0,4-10 5 16,-1-8 0-1,1-10 0-15,3-4 13 0,0-9-12 16,4-21 0-16,1 12 14 15,-3-5 2-15,-2-3 19 16,-7 16-5-16,-2-16-13 16,0-1 14-16,0 5-11 15,-13 4-6-15,-10 2 3 16,-3 10-17-16,-8 5 13 16,-3 15-7-16,-1 4-7 15,0 14 7-15,4 8-7 16,3 6 0-16,5 3-1 15,3 4-43-15,3-4-43 0,-5-23-93 16,6 0-372 0,1-2-596-16</inkml:trace>
  <inkml:trace contextRef="#ctx0" brushRef="#br0" timeOffset="84706.69">30918 8220 1536 0,'0'0'201'0,"0"0"-95"15,0 0 113-15,123-51 10 16,-108 35-90-16,-13 0-18 16,-2 2 35-16,0 0 5 15,-19 0-71 1,-14 2-45-16,-10 4-39 0,-14 2 2 15,-18 4-8 1,-27 2-5-16,-29 0 4 16,-32 0 1-16,-16 0-1 15,2 0-5-15,5 0-3 16,12-4 8-16,2-2-22 16,8 0 14-16,15-2-1 0,23 2-1 15,29 2 11-15,25 2 0 16,14 0 0-16,-1 2-1 15,1 0 0-15,2 0 1 16,10 0 1-16,12 0 1 16,4 0-2-16,10 6 0 15,-1 4 0-15,5 0 0 16,0 4 8-16,0 0 1 16,-1 6 5-16,-4 2-13 15,-2 6 4-15,-1 8 7 16,-4 8-6-16,-1 8 15 0,1 6-4 15,-1 11-4-15,4 5 14 16,3 6-17-16,6 8 20 16,2 5 2-16,0 3-4 15,0 0 26-15,12 0-15 16,-3 1-10-16,-3-1 9 16,-4 0-18-16,-2-2 4 15,0-4-11-15,0-3-7 16,-8-7-6-16,-3-6-1 15,1-8-4-15,2-9 5 0,1-10 0 16,5-6 1 0,2-11-1-16,0-6 0 0,11-4 14 15,18-6-14-15,15-2 9 16,14-4 4-16,35-4-11 16,40-2 13-16,40-2-8 15,23 0-1-15,4 0-1 16,-1-2-5-16,-16-2-1 15,2 0 1-15,0 0 8 16,-10-2 2-16,-5-2 1 16,-16 2-5-16,-34-2 3 15,-26 2-9-15,-28 2 0 16,-10 0 0-16,2 2 9 0,3-2 7 16,-4 2-1-16,-14 0 5 15,-14 0 13-15,-14 2-6 16,-9 0-5-16,-3 0 8 15,-3 0-19-15,0-2 1 16,0 2-11-16,0 0 10 16,2-2-5-16,1-2-5 15,-1-4 7-15,2-4 5 16,0-6-12-16,1-4 8 16,-3-4-8-16,-2-8 7 15,0-7 1-15,0-7-9 0,0-8 0 16,0-8 1-16,0-8 8 15,0-10 9-15,-2-5-10 16,-3-3 1 0,3 0 6-16,2-2-3 0,0 0-2 15,-2-17-1-15,0 13-7 16,-2-5 10-16,-4 7-12 16,2 18 6-16,-5 4 9 0,-1 14-15 15,4 18 1 1,-1 12-1-16,2 12 6 0,3 7-12 15,1 5-3-15,3 3-62 16,0-8-103-16,0 1-191 16,0-3-571-16</inkml:trace>
  <inkml:trace contextRef="#ctx0" brushRef="#br0" timeOffset="84864.03">32022 8626 1879 0,'0'0'590'0,"0"0"-381"16,0 0 103-16,0 0-312 15,0 0-465-15</inkml:trace>
  <inkml:trace contextRef="#ctx0" brushRef="#br0" timeOffset="100810.95">26152 9774 1132 0,'0'0'103'15,"0"0"-103"-15,0 0-646 0</inkml:trace>
  <inkml:trace contextRef="#ctx0" brushRef="#br0" timeOffset="101473.08">25970 9573 1920 0,'0'0'736'15,"0"0"-408"-15,0 0 15 0,0 0-85 16,0 0-137-1,0 0-62-15,0 0-50 0,2 4 7 16,5 28 2 0,0 8-16-16,-3 4 23 0,0 0-23 15,-2-3-1-15,-2-8 11 16,3-7-11-16,3-7-1 16,4-11 6-16,7-8-6 15,16-3 57-15,19-29 2 16,35-23-26-16,38-32 6 15,31-27-29-15,-9 8 13 16,-27 20-23-16,-40 31 1 0,-29 25-1 16,-6 4 0-16,-5 2 0 15,-8 4 17-15,-17 10-17 16,-11 4 0-16,-2 6 0 16,-2 0 0-16,0 0 0 15,0 0 0 1,0 0 0-16,0 0 0 0,0 0 0 15,0 0 0-15,0 0 0 16,0 0 0-16,0 0 0 16,0 0-200-16,-11 8-623 0</inkml:trace>
  <inkml:trace contextRef="#ctx0" brushRef="#br0" timeOffset="103577.74">28452 14692 1395 0,'0'0'311'0,"0"0"-93"15,0 0 125-15,0 0-57 16,0 0-95-16,0 0-36 16,-4-40 18-16,4 38-15 15,0 2-7-15,0 0-19 16,0 0-41-16,0 0-19 15,0 0-39-15,0 4-15 16,0 18 9-16,6 10-3 16,1 4 5-16,1 9-21 15,4-5-7-15,-3-4 5 16,2-6-6-16,-2-6 0 16,2-10 14-16,0-10-5 0,5-4 51 15,9-6 11 1,8-24-10-16,13-14-2 0,14-12-59 15,12-13 0-15,8-7 0 16,5-4 0-16,2 2 0 16,-10 10 0-16,-9 11 0 15,-15 13 0-15,-16 14 0 16,-12 12 0-16,-11 8 0 16,-10 4 0-16,-1 4 0 15,-1 0 0-15,-2 2 0 16,0 0 0-16,0 0 0 0,0 0 0 15,2 0 0-15,2 0 0 16,8 0-194-16,-1 0-411 16,-3 0-830-16</inkml:trace>
  <inkml:trace contextRef="#ctx0" brushRef="#br0" timeOffset="106742.57">31206 8067 1035 0,'0'0'721'16,"0"0"-522"-16,0 0 133 15,0 0 126-15,0 0-177 16,0 0-65-16,0 0-26 15,2-59-22-15,-2 59-48 16,0 0-51-16,0 0-33 0,0 9-27 16,0 15-2-16,-7 8-2 15,1 2-4-15,-1 2 6 16,5-4-7-16,0-8 1 31,2-6-1-31,0-8 1 0,4-10 0 0,18 0 43 16,11-16 29-16,19-22 4 15,12-14-32-15,13-14-45 16,10-12 0-16,1-7 0 16,1-1 0-16,-6 8 0 15,-16 12 0 1,-16 19 0-16,-20 20 0 0,-16 13 0 0,-5 10 0 16,-10 2 0-16,0 2 0 15,0 0 0-15,0 0 0 16,0 0 0-16,0 0 0 15,2 0 0-15,5 4 0 16,-3 3 0-16,5 4-32 16,2-1-94-16,11 8-247 15,-4-3-417-15,0-4-581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6:51:05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1860 2727 2133 0,'0'0'649'0,"0"0"-335"0,0 0 25 16,0 0-86-16,0 0-47 0,0 0-109 15,-67-50-67 1,60 116-30-16,-3 44 7 0,2 33 1 16,4-7-8-16,4-34 17 15,0-42-17-15,0-35 6 16,0-7-6-16,2-9 1 15,2-9 0-15,-4-15 17 16,0-50-1-16,0-37-17 16,-8-38 0-16,-7 7 0 15,1 31 0-15,5 40 0 16,9 40 0-16,0 10 0 16,0 12 0-1,11 0 0-15,22 30-9 0,17 26 8 0,21 30 2 16,3 2 8-16,1 5-9 15,3-1 0 1,-13-22-3-16,-1-2-12 0,-14-17-3 16,-17-19 16-16,-13-18 2 15,-14-14 0 1,-6-18 38-16,0-45-38 0,0-47 0 16,-9-47 0-1,3 7 0 1,6 30 0-16,0 44 0 0,0 46 0 15,2 8 0-15,11 12 0 16,5 10-20-16,11 10-181 16,25 52-169-16,-8-6-429 0,2 0-570 0</inkml:trace>
  <inkml:trace contextRef="#ctx0" brushRef="#br0" timeOffset="725.17">2909 2821 1418 0,'0'0'1415'16,"0"0"-1053"-16,0 0-120 0,0 0-158 15,0 0-9-15,-28 131-16 16,28-67-41-16,11-2-8 16,6-6-8-16,1-10 7 15,3-14-3-15,-4-14 9 16,1-14 24-16,-1-4 24 15,-1-18 31-15,-3-20-29 16,-1-12-34-16,-10-10-7 16,-2-6-15-16,-6 3 0 15,-25 13 17-15,-6 14-5 16,-5 20-21-16,0 16 0 16,7 8 0-1,8 24 0-15,17 8 0 0,10 2 0 0,25-3 0 16,33-9 0-16,17-16-9 15,14-14-20 1,3-4-13-16,-5-27-9 0,-16-5 8 16,-17-1 31-16,-21 6 11 15,-17 7 1-15,-14 12 33 16,-2 12 45-16,-4 6-45 16,-19 30-28-16,-1 17-5 15,2 6 0-15,8 2 11 16,14-3-11-16,0-14-1 0,18-16-20 15,18-18-8-15,8-10 17 16,5-14-4-16,3-24 16 16,-8-10 3-16,-8 0-2 15,-7 2 4-15,-11 10 16 16,-9 10 0-16,-5 13 9 16,-2 13-5-16,-2 0-25 15,2 21-3-15,5 11-4 16,4 8 7-16,9 2-2 15,7-6-5 1,4-6 7-16,4-10-6 0,0-12-3 16,-4-8 9-16,-5 0-14 0,-6-10 14 15,-4-14 7-15,-5-10-7 16,-7-10 14-16,-4-12-8 16,0-9 0-16,0-3 9 15,-6 8-15-15,-8 20 0 16,-3 26 0-16,-15 46-72 15,6 24-306-15,3 12-677 0</inkml:trace>
  <inkml:trace contextRef="#ctx0" brushRef="#br0" timeOffset="2000.08">5988 2737 2170 0,'0'0'692'0,"0"0"-379"15,0 0 173-15,0 0-245 16,0 0-47-16,-119-60-194 16,61 106 0-16,-14 36 0 15,9 0 0-15,11 11 0 16,15 1 0-16,31-20 0 16,6 0 0-16,29-14 0 15,31-18 0-15,18-17 0 16,16-24 0-16,4-1 0 15,-5-31 0-15,-10-15 0 0,-19-9 0 16,-17-7 0-16,-18 4 0 16,-15 6 0-16,-14 16 0 15,0 15 0-15,-6 21 0 16,-13 5 0-16,-6 31 0 16,3 16 0-16,4 8 0 15,9 2 0-15,9-8 0 16,0-10 0-16,20-14-21 15,3-16 0-15,-4-14 15 16,-3 0 6-16,-7-27 1 16,-9-14 17-16,0-7 11 0,-2-6-29 15,-9 2 0 1,5 6 0-16,6 7 0 0,0 12 0 16,15 7 0-16,18 8 0 15,14 7 0-15,8 5 0 16,5 13 0-16,1 20 0 15,-8 16 0-15,-13 7 0 16,-11 8 0-16,-15-4-9 16,-14-5-57-16,0-14 7 15,0-14 17-15,-10-19 42 0,2-8 24 16,3-21 17-16,5-16 8 16,0-13-8-16,11-5-20 15,16 3-21-15,4 6 0 16,5 12 0-16,0 10 0 15,2 12 0-15,-5 12 0 16,-2 0 0-16,-2 26 0 16,-4 10 0-16,-8 8 0 15,-3 2-3-15,-7-4-6 0,-5-4-21 32,-2-11 19-32,0-12 10 0,0-11-3 0,2-4 4 15,7-5 27 1,3-22-14-16,5-5 5 15,7-4-18-15,3 4 0 0,7 0 0 16,-1 6 0-16,5 6 0 16,5 4 0-16,-1 8 0 15,0 8 0-15,1 0 0 16,-6 22 0-16,-6 12 0 16,-10 8 0-16,-13 2-45 15,-8 0-63-15,0-5-9 0,-8-13 78 16,-10-12 39-16,5-13 9 15,-1-1 84-15,7-19 6 16,7-13-24-16,0-11-42 16,21-1-33-16,14-2 0 15,13 6 0-15,11 10 0 16,3 10 0-16,2 12 0 16,-6 8 0-16,-4 12 0 15,-14 20-20-15,-13 6 1 16,-11 4-16-1,-10-2-55-15,-6-8-84 0,0-10-70 16,-10-22-126-16,-9 0-459 16,6-18-419-16</inkml:trace>
  <inkml:trace contextRef="#ctx0" brushRef="#br0" timeOffset="2131.19">7924 2825 1655 0,'0'0'1340'0,"0"0"-762"15,0 0-335-15,0 0-150 16,0 0-93-16,0 0-48 0,0 0-453 16,106 141-936-16</inkml:trace>
  <inkml:trace contextRef="#ctx0" brushRef="#br0" timeOffset="2866.6">8444 3152 1585 0,'0'0'1081'0,"0"0"-713"0,0 0-2 15,31-120-115-15,-29 84-88 16,-2 7-101-16,-4 10-37 16,-21 12 1-1,-10 7-6-15,-10 26-19 0,-8 21 6 16,-1 9-6-16,8 4 7 15,17-2-8-15,22-10-10 16,7-14-52-16,36-16-35 16,22-18 31-16,13-6 21 15,4-30-5-15,-3-16 37 16,-10-12 13-16,-11-10 42 16,-8-23 33-16,-18 5 21 0,-8-2-36 15,-13 3-11-15,-4 30 4 16,0 10-1-16,-8 32-4 15,-15 19-48-15,-13 48 0 16,-3 54 0-16,3 38 0 16,9 11 0-1,23-25 0-15,4-36 0 0,13-42-45 16,16-16-57-16,9-7-33 16,9-11 40-16,7-14 32 15,-8-3 33-15,-4-30 24 0,-11-16 6 16,-6-5 9-1,-11-2 15-15,-6 0 11 16,-6 10 4-16,1 15 7 0,-3 21 20 16,0 10-66-16,2 18 3 15,2 23-3-15,0 11 0 16,2 4 1-16,-2 0-1 16,2-10 0-16,1-12-9 15,2-13-13-15,4-15 22 16,5-6 14-16,9-14 25 15,11-22 4-15,6-7-10 16,8-5-4-16,-4 2 11 0,2 6-10 16,-10 10 26-16,-7 14-56 15,-8 12 0-15,-7 4 0 16,-5 10 0-16,-5 16 0 16,2 8 0-1,-6 0 0-15,1-4 0 0,-1-6-12 16,-4-10-15-16,2-10 16 15,0-4 11-15,7-8 9 16,7-24-9-16,44-36-84 16,-4 6-388-16,6 2-846 0</inkml:trace>
  <inkml:trace contextRef="#ctx0" brushRef="#br0" timeOffset="2994.41">10146 3032 1197 0,'0'0'2103'0,"0"0"-1538"16,0 0-421-16,0 0-144 15,0 0-24-15,0 0-828 0</inkml:trace>
  <inkml:trace contextRef="#ctx0" brushRef="#br0" timeOffset="6161.62">2435 4337 1669 0,'0'0'736'15,"0"0"-425"-15,0 0 11 16,0 0-75-1,0 0-110-15,0 0-83 0,0-4-39 16,0 16 3-16,0 2 2 16,0-2-20-16,0-2 15 15,0-4-14-15,0-4 9 0,0-2 13 16,0 0-4-16,0 0 26 16,0-12 47-1,0-6-55 1,-5-6-20-16,-11 0-17 15,-5 2 7-15,-8 6-7 16,-7 8-7-16,-9 8 7 16,-3 8-11-16,-6 22 2 15,-2 10 9-15,7 8-2 16,7 2-5-16,10 2 6 16,12-3-5-16,11-7 5 0,9-8-8 15,0-8 9-15,9-8 9 16,9-6-3-16,3-4 1 15,-2-2 11-15,6-2 0 0,2 4-7 16,2 2-2-16,6 6-8 16,1 6 0-16,1 4-1 15,0 6-1-15,-8 3-23 16,-8 1-57-16,-14 1 8 0,-7 2 22 16,-11-5 32-16,-24-2 19 15,-13-6 1-15,-4-6 77 16,-4-8 12-16,4-10-15 15,4-2 5 1,7-2 7-16,10-14-33 0,9 0 4 16,6 4-58-16,10 2 0 15,6 8 0-15,0 2-11 16,0 0-125-16,2 10-178 16,13 10-341-16,-1-2-288 0</inkml:trace>
  <inkml:trace contextRef="#ctx0" brushRef="#br0" timeOffset="8655.84">2724 4798 1709 0,'0'0'660'0,"0"0"-306"16,0 0 11-16,0 0-10 15,0 0-168-15,0 0-95 16,0 0-34-16,-15-24-44 0,11 62-4 15,-3 18 10-15,-3 19 7 16,2 11-21-16,-1 4-6 16,0-2 1-16,4-7-2 15,3-15 1-15,2-18 0 16,0-18 1-16,0-14-1 16,0-14 9-16,0-2 31 15,0-18 44-15,7-18 21 16,2-4-105-16,0-5 0 15,-3 8 0-15,4 6 0 16,-1 13 0-16,3 9 0 16,11 9 0-16,6 0 0 15,9 18 0-15,7 14 0 16,-1 8 0-16,-4 8 0 0,-11 4-46 16,-13-2 1-16,-16-2 0 15,-4-2 38-15,-37-8 7 16,-12-8 12-16,-15-7 42 15,-3-10-3-15,5-7-25 16,8-6-26-16,16 0 0 16,13 0 0-16,17 0 0 15,12-3 0-15,39-8-170 16,11 4-358-16,4-4-442 0</inkml:trace>
  <inkml:trace contextRef="#ctx0" brushRef="#br0" timeOffset="9223.79">3879 4838 453 0,'0'0'1834'0,"0"0"-1258"16,0 0-81-16,0 0-180 16,0 0-81-16,0 0-125 15,0 0-29-15,-19-32-80 16,48 24 0-16,14 1 0 15,10-6 0-15,3 1 0 0,-4 2-12 16,-15 0-84-16,-10 4-35 16,-18 4 22-16,-9 0 4 15,-7 2-108-15,-22 0-313 16,-8 0-53-16,-3 0 60 16,1-4 303-16,8-4 216 15,9-2 84-15,6-6 228 16,8-2 178-16,1 2-32 15,2-2-105-15,1 4-13 16,1 4-86 0,1 2-39-16,0 6-215 0,0 0 0 0,0 2 0 15,0 0 0 1,-1 6 0-16,1 18 0 0,2 14 0 16,0 14 0-16,0 9 0 15,0 7 0-15,0 0 0 16,0-6 0-16,0-6 0 15,0-14-192-15,0-20-365 16,0-16-322-16,0-6-629 0</inkml:trace>
  <inkml:trace contextRef="#ctx0" brushRef="#br0" timeOffset="9992.77">4182 4379 1443 0,'0'0'528'31,"0"0"-197"-31,0 0-42 0,0 0-46 0,0 0-51 16,0 0-62-16,-125-78-7 15,90 78-32-15,-4 0-25 16,-3 2-15-16,-2 12-20 16,-3 4 5-16,-1 4-3 15,0 2-16-15,1 4 16 16,0 6 12-16,2 4-5 15,5 6 2 1,3 6 5-16,3 1-5 16,8 3 1-16,5 0-16 15,8 3-6-15,7-3 6 0,4 1-4 0,2 0-1 16,0-3-6-16,8 0-15 16,9-2 5-16,8-2-5 15,2-2 0 1,4-4 9-1,5-2-10-15,5-3 0 16,5-5 6-16,5-6-6 16,7-4 14-16,3-4-8 15,-1-6-5-15,-1-6 14 0,-1-2-15 16,-4-4 0-16,0 0 3 16,-8-2-3-16,1-12 0 15,-3-4 0-15,-1-2 0 16,-3-2 0-16,-2-6 0 15,-3-4 0-15,-2-7 0 16,-1-1 0-16,-3-6 0 16,-5-4 0-16,-3-2 0 15,-6 0 0-15,-5-2 0 16,-10-2 0-16,0-1 0 16,-3-1 0-16,-17 0 0 0,-9-2 0 15,-4 0 0-15,-7 2 0 16,-5 6 0-16,-2 5 0 15,-4 10 0-15,-7 10 0 0,-5 17 0 16,-3 10 0-16,-5 8 0 16,-18 47-260-16,14-5-369 15,15-4-663-15</inkml:trace>
  <inkml:trace contextRef="#ctx0" brushRef="#br0" timeOffset="10368.07">3694 4913 48 0,'0'0'1566'0,"0"0"-1042"16,0 0-193-16,0 0 48 16,0 0-151-16,0 0-63 15,0 0 33-15,-2 0-21 16,2 0-36-16,0 0-57 16,2 0-9-1,11-6-36-15,7 2-9 16,5-3-5-16,10 0-23 0,7-4 9 15,14-3-11 1,38-14-77-16,-12 2-194 16,-8 0-694-16</inkml:trace>
  <inkml:trace contextRef="#ctx0" brushRef="#br0" timeOffset="11128.64">6093 4409 2027 0,'0'0'511'15,"0"0"-143"-15,0 0-50 16,0 0-73-16,0 0-102 16,0 0-73-16,0 0-32 15,-151-88-1-15,99 88-16 16,-4 6-9-16,-1 16 8 16,-3 6 5-16,6 6 11 0,9 3-6 15,12 0-16 1,13-1 14-16,9-1-10 0,9-5-1 15,2-2 8-15,2-2-19 16,16-2 6-16,7-4-1 16,6-2-10-16,4-2 16 15,3 0-17-15,2 0 0 16,1 0 0-16,-4 4-1 16,1 0 0-16,-9 5-4 15,-4 3-31-15,-7-1-4 16,-12 4-19-16,-6 1 29 0,0-2 29 15,-16-2-5-15,-13-4 6 16,-6-4 1-16,-7-8 11 16,-8-4 53-16,-6-6-28 15,-2-2-1 1,1 0 11-16,4-10-20 0,10-2-27 16,15 0 0-16,9 4 0 15,13 2 0-15,6 2 0 16,0 2 0-16,21-2-59 15,14 2-86-15,7 2-95 16,20 0-353-16,-8 0-149 16,-12 2-351-16</inkml:trace>
  <inkml:trace contextRef="#ctx0" brushRef="#br0" timeOffset="11601.26">6310 4961 1927 0,'0'0'802'0,"0"0"-313"16,0 0-164-16,0 0-154 16,0 0-88-16,0 0-55 15,0 0-19 1,0-12-9-16,0 12 0 0,0 0 0 15,0 0-1-15,0-2-12 16,0-2 12-16,0-3-4 16,0-2 5-16,-5-5 5 15,-7 1-4-15,-1 2 4 16,-3 0 1-16,-3 4 7 16,-6 4 11-16,-4 3-16 0,-4 0 1 15,0 18 0-15,-1 14-9 16,3 7 6-16,6 7-6 15,12 6 1-15,6 0 6 16,7-2-7-16,4-1 0 16,25-10 7-16,12-6-6 15,5-11 12 1,6-8-12-16,0-8-1 0,-6-6-22 16,-11 0-20-16,-8 0 9 15,-11-4 9-15,-9-2-5 0,-5 2-52 16,4-4-256-16,1 2-523 15,2-1-698-15</inkml:trace>
  <inkml:trace contextRef="#ctx0" brushRef="#br0" timeOffset="12096.08">6652 5221 2118 0,'0'0'692'0,"0"0"-400"16,0 0-27-16,0 0-112 0,0 0-87 15,0 0-48 1,0 0-12-16,98-62-6 0,-77 46 1 16,-2 0-1-16,-3-4 1 15,-3 0 1-15,-3-2 8 16,-4 0-9-16,-4-4 8 16,-2 2 12-16,0 0 15 15,-4 2-3 1,-14 2-17-16,-2 6 4 0,-4 6 17 15,-3 6-4 1,-2 2-12 0,-2 0-14-16,4 22-6 0,2 3 6 15,6 8-6-15,3 5 4 16,7 2 18-16,7 0-11 16,2 0 9-16,0 0-6 15,2-1-14-15,13-6 17 16,8-4-17-16,6-4 7 15,2-7-1-15,6-3-6 0,2-5-1 0,1-6 0 16,2-4-28-16,-1 0 19 16,-2 0-5-16,1-14 7 31,-4-4 5-31,-7-2-17 0,-7 2 19 0,-9 0 8 16,-5 5-7-16,-6 3 8 15,0 2-9-15,-2 4-30 16,0 0-94-16,0 2-325 15,0 1-615 1</inkml:trace>
  <inkml:trace contextRef="#ctx0" brushRef="#br0" timeOffset="13520.67">8437 4656 1833 0,'0'0'557'15,"0"0"-85"-15,0 0-135 16,0 0-29-16,0 0-123 15,0 0-73-15,0 0-5 16,-6 0-41-16,23 0-33 16,16-6-33-16,15-2-21 15,27-2-167-15,-7 2-343 16,-20 2-605-16</inkml:trace>
  <inkml:trace contextRef="#ctx0" brushRef="#br0" timeOffset="13662.72">8522 4979 1164 0,'0'0'1691'16,"0"0"-1411"-1,0 0-108-15,0 0-84 0,113-12-88 16,-14-16-30 0,-15 3-517-16,-8 0-835 0</inkml:trace>
  <inkml:trace contextRef="#ctx0" brushRef="#br0" timeOffset="14300.1">9892 4118 2167 0,'0'0'312'0,"0"0"-75"15,-116-8-74-15,63 8-44 16,-1 3-75-16,3 12-21 16,4 2-22-16,10-1 11 15,8-2 14-15,8-2 10 31,13-2 9-31,8 0 12 0,0 0 0 16,2 2-10-16,15 2-23 0,8 4-1 16,2 0-7-16,2 4-8 15,-2 2 5 1,-3 2-11-16,-9 4-1 0,-8 2 11 16,-7 7-6-16,0 1-5 15,-27 3 17-15,-4 2-12 16,-2-7 23-16,4-8 10 15,9-8 15 1,8-12 6-16,8-4-3 0,4-6-5 16,0 0-14-16,0 0-19 0,10 0 2 15,7 0-19 1,1 0-1-16,2 0-1 0,-2 6-5 16,0 20 4-16,-3 10 1 15,-6 12-10-15,-5 9 10 16,-4 5-6-16,0 4-6 15,0-2 12 1,-9-2-11-16,5-6 11 0,4-5-1 16,0-7-14-16,9-10-26 15,15-10-41-15,10-10-47 16,26-14-82-16,-6-4-267 16,-3-18-360-16</inkml:trace>
  <inkml:trace contextRef="#ctx0" brushRef="#br0" timeOffset="14700.31">10667 4650 1455 0,'0'0'1102'16,"0"0"-741"-1,-24-102-53-15,4 56-73 0,-3 1-88 16,1 5-67-16,-4 12-20 15,-7 14 9-15,-6 14-2 0,-5 8-34 16,-3 30-21-16,0 15 14 16,8 8-25-16,6 8 0 15,18-1 12 1,15-8-13-16,0-12 6 0,21-12-5 16,14-16 5-16,5-14 9 15,2-6-7-15,-3-14 8 16,-4-18 19-16,-6-10 4 15,-4-6-39 1,-6-4 0-16,-3 2 0 0,-5 3 0 16,-2 15 0-16,-4 13 0 0,-3 15 0 15,0 4 0-15,0 19 0 16,3 21 0-16,3 13 0 16,6 5 0-16,4 2-32 31,19 6-277-31,-2-18-397 0,-2-13-388 0</inkml:trace>
  <inkml:trace contextRef="#ctx0" brushRef="#br0" timeOffset="14853.87">11042 4754 1846 0,'0'0'772'0,"0"0"-280"0,0 0-179 15,0 0-163-15,0 0-93 16,0 0 55-16,0 0-50 15,0 142-28-15,0-89-34 16,0-3-120-16,0 2-223 16,0-16-423-16,0-14-196 0</inkml:trace>
  <inkml:trace contextRef="#ctx0" brushRef="#br0" timeOffset="15299.84">11554 4182 2051 0,'0'0'942'0,"0"0"-385"16,0 0-239-16,0 0-153 15,0 0-102-15,0 0-63 16,0 0 0-16,12 153 0 16,-6-75 0-16,1 2 0 15,1-3 0-15,-1-11-12 16,0-14-80-16,0-18-17 0,-3-16 16 15,0-14 46-15,1-4 47 16,2-20 24-16,2-16-18 16,4-10 38-16,5-4-7 15,7 0 23-15,4 6-6 16,4 9-18-16,3 13-13 16,1 15-23-16,1 7 0 15,1 7-1-15,-6 23-13 16,-7 9 13-16,-8 7-1 15,-12 2-2-15,-6 0 3 16,-10 0 1-16,-26-6-6 0,-13-6 6 16,-7-8-6-1,-2-7-15-15,7-12-69 0,16-14-123 16,14-21-348-16,19-11-667 0</inkml:trace>
  <inkml:trace contextRef="#ctx0" brushRef="#br0" timeOffset="15800.3">12094 4179 2227 0,'0'0'837'16,"0"0"-370"0,0 0-220-16,0 0-101 15,0 0-103-15,84-106-29 0,-24 103-14 16,0 3-9-16,-4 12-1 15,-7 16-35-15,-15 11 13 16,-12 7 11-16,-15 6 8 16,-7 2 11-16,-7 4 1 15,-17-4 1-15,-3-4 1 16,4-6-1-16,10-9-1 16,9-7 1-16,4-6 1 15,9-8 4-15,20-6-5 0,13-6-14 16,5-2-44-1,1 0-34-15,-5-12 1 0,-9-2 56 16,-15 4 35-16,-12 2 8 16,-7 6 97-16,0 2-11 15,-16 0-19-15,-8 18-58 16,-5 12-17-16,3 10 2 16,3 8 8-16,9 6 19 15,12 2-23-15,2 2 4 16,4-1-10-16,12-3-10 15,0-4 2-15,-9-4 8 16,-7-6-7-16,-2-6 6 16,-31-4 2-16,-15-2 0 0,-8-7 15 15,-6-7-15-15,6-9-1 16,10-15-51-16,17-17-258 16,15-14-765-16</inkml:trace>
  <inkml:trace contextRef="#ctx0" brushRef="#br0" timeOffset="16122.33">13384 4385 1958 0,'0'0'829'16,"0"0"-375"-16,0 0-131 16,0 0-102-16,0 0-86 0,0 0-92 15,129-50-22-15,-73 36-20 16,1-2 4-16,-1 4-5 15,-11 2-81-15,-10 4-28 16,-14 2-133-16,-15 4-101 16,-12 0-230-16,-23 0 15 15,-2 0-236-15</inkml:trace>
  <inkml:trace contextRef="#ctx0" brushRef="#br0" timeOffset="16358.91">13546 4203 1239 0,'0'0'559'16,"0"0"-27"-16,0 0 10 0,0 0-203 15,-20-116 0-15,18 97-69 16,0 10-74-16,2 5-116 16,-3 4-80-16,3 0 0 15,0 1 0-15,0 21 0 16,0 17 0-16,0 11 0 16,0 8 0-16,0 10 0 15,0 4 0-15,3 2 0 16,3 1 0-16,-2-5 0 15,4-8 0-15,-4-4-117 16,-2-20-492-16,-2-16-594 0</inkml:trace>
  <inkml:trace contextRef="#ctx0" brushRef="#br0" timeOffset="16957.32">13925 3974 1395 0,'0'0'687'16,"0"0"-429"-16,0 0 80 15,-114-132-31-15,74 100-139 16,0 10-24-16,-5 5-16 15,-1 10-39-15,-8 7 22 16,-2 0-27-16,-4 14 6 16,-2 14-21-16,-3 10 4 15,5 10-7-15,5 8-28 16,6 10 13-16,9 2-51 16,11 5 0-16,13 1 0 15,9 0 0-15,7 4 0 0,0-2 0 16,18 2 0-1,8-5 0-15,6-7 0 16,4-10 0-16,4-10 0 0,2-10 0 16,5-10 0-16,1-8 0 15,8-6 0-15,7-9 0 16,3-3 0-16,9 0 0 16,2-12 0-16,1-11 0 15,-4-3 0-15,-6-6 0 16,-7-8 0-16,-10-6 0 15,-11-6 0-15,-9-6 0 0,-10-4 0 16,-8-5 0-16,-8 1 0 16,-5 2 0-16,0 4 0 15,-8 4 0-15,-9 4 0 16,-3 6 0-16,-3-1 0 16,-1 3 0-1,0 2 0-15,-1 2 0 0,-2 4 0 16,2 2 0-16,0 6 0 15,-18 12 0-15,5 8-320 16,5 8-897-16</inkml:trace>
  <inkml:trace contextRef="#ctx0" brushRef="#br0" timeOffset="17855.27">15462 3962 1495 0,'0'0'588'0,"0"0"-252"0,0 0-36 16,0 0-19-16,0 0 8 15,0 0-75-15,0 0-106 0,-54-70-81 16,15 88-13 0,-11 12-8-16,-2 6-6 0,4 4 5 15,6-1-5 1,13-7 0 0,11-6 1-16,9-4 0 15,9-7 5-15,0-1 9 16,15 1-13-16,12 1 16 15,10 2-8-15,0 2-9 16,5 4 0-16,-4 4-1 16,-5 2-2-16,-10 4 1 15,-14 4-21-15,-9 2 10 16,-13 3 1-16,-27-3 10 16,-14 0 1-16,-2-4 0 15,3-4 6-15,8-10 2 16,19-8 25-16,13-6 15 0,13-8-9 15,10 0-8-15,28 0-10 16,16 0-7-16,4 0 1 16,2 0-15-16,-8 8 0 15,-13 12-1-15,-10 8-7 16,-11 10 1-16,-11 8 7 16,-7 7-1-16,0 1 1 15,0-2-1-15,0-2-15 16,4-10-61-16,14-8-64 0,11-12-84 15,33-20-98 1,-4 0-438-16,-2-22-969 0</inkml:trace>
  <inkml:trace contextRef="#ctx0" brushRef="#br0" timeOffset="18223.82">16291 4425 1652 0,'0'0'1069'0,"0"0"-595"15,-35-114-93-15,10 70-140 0,-2 10-49 16,2 10-105-16,-2 12-87 16,-6 12 0-16,-7 12 0 0,-6 30 0 15,-3 18 0 1,1 14 0-16,13 4 0 0,18-2 0 16,17-7 0-16,2-15 0 15,31-18 0-15,11-20 0 16,6-16 0-16,-1-4 0 15,-3-30 0-15,-10-10 0 16,-7-10 0-16,-7-4 0 16,-9-5 0-16,-5 9 0 15,-4 10 0-15,-4 14 0 16,0 18 0-16,0 12 0 16,0 6 0-16,0 28 0 15,0 14 0-15,0 13 0 16,0 3 0-16,0 4 0 0,11-6-53 15,18 0-271 1,-4-16-376-16,-1-18-653 0</inkml:trace>
  <inkml:trace contextRef="#ctx0" brushRef="#br0" timeOffset="18396.46">16717 4668 1891 0,'0'0'938'0,"0"0"-463"16,0 0-144-16,0 0-94 15,0 0-123-15,0 0-65 16,0 0-29-16,-18 88-13 16,7-44-7-16,-1 1-46 15,10 2-233-15,0-10-310 16,2-13-498-16</inkml:trace>
  <inkml:trace contextRef="#ctx0" brushRef="#br0" timeOffset="18696.21">17380 4323 522 0,'0'0'1690'16,"0"0"-946"-16,0 0-190 0,0 0-281 16,0 0-63-16,0 0-107 15,0 0-103-15,-110-12 0 16,72 64 0-16,-1 12 0 15,6 8 0-15,10 3 0 16,13-3 0-16,10-8 0 31,13-10 0-31,29-13 0 0,16-19 0 0,16-15-74 16,2-7-110-16,-1-14-89 16,6-40-78-16,-23 4-391 0,-16 4-598 15</inkml:trace>
  <inkml:trace contextRef="#ctx0" brushRef="#br0" timeOffset="18902.79">17937 4648 1901 0,'0'0'762'0,"0"0"-435"15,0 0 4-15,0 0-104 16,0 0-89-16,0 0-24 15,0 0-54-15,-42 124-39 16,22-84-20-16,-2-2 9 16,-2-2-10-16,3-4-30 15,8-5-139-15,7-11-340 16,6-10-510-16</inkml:trace>
  <inkml:trace contextRef="#ctx0" brushRef="#br0" timeOffset="19265.77">18312 4471 1947 0,'0'0'757'16,"0"0"-425"-16,0 0-60 16,0 0-143-16,0 0-92 15,113-23-23-15,-68 20-13 16,0-1 0-16,-6-2-1 15,-10-6-5-15,-8-4 5 16,-13-4 21-16,-8-4 2 0,0-2 17 16,-17 2-4-1,-10 4 20-15,-6 6-13 0,-5 10-26 16,-5 4-8-16,-1 8 12 16,-3 20 12-16,5 12 25 15,7 10 38-15,8 8-34 16,13 3-13-16,12-1-28 15,2-4-6-15,29-8-4 16,18-12-11-16,17-10-8 0,12-16-70 16,4-10-85-16,25-18-80 15,-20-16-219-15,-17 0-391 16</inkml:trace>
  <inkml:trace contextRef="#ctx0" brushRef="#br0" timeOffset="19424.62">18982 4566 1590 0,'0'0'595'16,"0"0"-49"-16,0 0-200 16,0 0 20-16,0 0-107 0,0 0-103 15,0 0-58 1,10 138-52-16,-24-94-34 0,-5 6-12 16,0 1-73-1,-1 7-203-15,7-12-280 0,4-14-375 0</inkml:trace>
  <inkml:trace contextRef="#ctx0" brushRef="#br0" timeOffset="19986.47">19402 4014 2268 0,'0'0'822'0,"0"0"-362"0,0 0-180 15,10-114-14-15,-10 106-266 16,2 8 0-16,-2 6 0 16,3 28 0-1,0 16 0-15,1 14 0 0,-2 13 0 16,-2 7 0-16,2 4 0 16,-2 6 0-16,0 1 0 15,0 3 0-15,0-4 0 16,0-4 0-16,0-7 0 15,0-11 0-15,0-10 0 16,0-12 0-16,0-12 0 0,7-12 0 16,7-8 0-16,5-10 0 15,6-8 0-15,4 0 0 16,4-4 0-16,-2-18 0 16,1-6 0-16,-8-8 0 15,-1-6 0-15,-12-6 0 16,-9-4 0-16,-2-5 0 15,-13 1 0-15,-21 0 0 16,-8 6 0-16,-12 4 0 0,-1 10 0 16,-1 7 0-1,9 7 0-15,13 11 0 0,14 3 0 16,11 5 0-16,9 2 0 16,0-1 0-1,25-5-27-15,17-1 7 0,14-3-31 16,11-3-75-1,5-3-36-15,-3 3-132 16,18-2-260-16,-19 2-171 0,-10 2-285 0</inkml:trace>
  <inkml:trace contextRef="#ctx0" brushRef="#br0" timeOffset="20600.8">20204 3820 1445 0,'0'0'911'16,"0"0"-632"-1,0 0 94-15,18-108-50 0,-5 94-63 0,3 7-127 16,1 7-74-16,8 0-50 16,0 11-8-16,4 14-1 15,-6 12-10-15,0 6 4 16,-7 8-5-16,-10 3 1 15,-6 0 10-15,0 0-15 16,-16-1 15-16,-10-5 0 16,-3-5 0-16,3 0-1 15,5-5 1-15,8-6 0 16,13-4 0-16,0-6 1 0,26-4 5 16,19-4-6-1,9-4-42-15,-1-6-19 0,-6-4-2 16,-9 0 32-16,-16 0 31 15,-13 0 6-15,-9 0 43 16,0 0 14-16,-23 0-24 16,-8 10-16-16,-7 6-23 15,1 6 16-15,6 6 10 16,8 7-17-16,12 2 24 16,11 8-11-1,0 1-14-15,23 2 7 0,10 0-15 16,3-4-35-16,-1-2 2 15,-6-5-13-15,-8-5 11 0,-13-4 22 16,-8-2-1-16,0 0 13 16,-18 0 2-16,-9-2 4 15,-4 0 25-15,0-4-6 16,-3-2 6-16,5-4-3 16,8-2-26-16,3-4 10 15,11-6-11-15,11-2-82 16,21-12-193-16,11-8-931 0</inkml:trace>
  <inkml:trace contextRef="#ctx0" brushRef="#br0" timeOffset="20727.38">20950 4975 2177 0,'0'0'939'15,"0"0"-579"-15,0 0-47 16,0 0-146-16,0 0-167 15,0 0-444 1,0 0-1519-16</inkml:trace>
  <inkml:trace contextRef="#ctx0" brushRef="#br0" timeOffset="40633.06">8892 6336 2105 0,'0'0'757'0,"0"0"-579"16,0 0 11-16,0 0-20 0,25-14-87 15,15 4-64-15,6 0-18 16,8 2-34-16,-3 0-104 16,2 4-143-16,-15 2-325 15,-14 0-270-15</inkml:trace>
  <inkml:trace contextRef="#ctx0" brushRef="#br0" timeOffset="40790.87">8907 6527 1534 0,'0'0'1008'32,"0"0"-704"-32,0 0-40 0,0 0-11 15,0 0-161-15,120-44-92 16,-55 18-12-16,29-13-211 16,-16 10-518-16,-13 0-813 0</inkml:trace>
  <inkml:trace contextRef="#ctx0" brushRef="#br0" timeOffset="41434.71">10422 5781 2349 0,'0'0'679'0,"0"0"-375"16,0 0-34-16,0 0-122 16,0 0-62-16,0 0-64 15,0 0-22-15,-133-16 2 16,93 40-2-16,-3 2 1 16,3 0 5-16,7 0-6 15,6-4 12-15,12-4-12 16,5-2 6-16,10 2 2 0,0 2-8 15,4 4 6-15,21 5 0 16,6 3-6-16,5 0 0 16,2-2-18-16,-4-2-3 15,-7-4 3-15,-12-4 3 16,-15-2 13-16,0 2 2 16,-23 0 11-16,-19 4 51 15,-9 2-4-15,0-4-5 16,6-4-10-16,14-5-5 15,11-5-38-15,13-7 0 16,7-1 0-16,0 0 0 16,0 0 0-16,2 4 0 15,10 6 0-15,3 7 0 0,3 9 0 16,-1 10 0-16,-3 10 0 16,-5 12 0-16,-9 8 0 15,0 5 0-15,0 1 0 16,-9-4 0-16,-1-8 0 15,2-10 0-15,8-10 0 16,0-12 0-16,4-8 0 16,17-8 0-16,6-6 0 15,4-4 0-15,4-2 0 16,1 0 0-16,-5-8-17 16,6-18-137-16,-14 2-193 15,-7 2-543-15</inkml:trace>
  <inkml:trace contextRef="#ctx0" brushRef="#br0" timeOffset="43290.01">11474 5807 1672 0,'0'0'723'0,"0"0"-343"16,0 0 115-16,0 0-178 15,0 0-131-15,0 0-100 16,0 0-71-16,0 4-9 16,0 42 16-16,-5 16 5 15,3 11-9-15,2 5-17 16,0 0 0-16,0-6-1 16,0-8-1-16,0-12-6 15,0-14-17-15,4-13 6 16,2-11 10-16,-4-13 8 0,2-1 5 15,5-15 40 1,5-21 19-16,3-13-40 0,5-5-7 16,7 0 2-16,3 6 12 15,3 12-31-15,3 11 0 16,3 14 0-16,1 11 0 16,-3 0 0-16,-1 22-3 15,-7 16-6-15,-6 6 9 0,-11 6-9 16,-12 1 0-1,-2-4 9-15,-25 0 0 0,-22-5 4 16,-20-6 13-16,-12-8-8 16,-4-8-9-16,2-8 0 15,17-4 0 1,20-6 0-16,21-2-3 0,34 0-192 16,28 0-491-16,11-4-948 0</inkml:trace>
  <inkml:trace contextRef="#ctx0" brushRef="#br0" timeOffset="43490.83">12144 6479 2666 0,'0'0'779'16,"0"0"-502"-16,0 0-125 15,0 0-67-15,0 0-25 16,-60 124-30-16,49-76-24 15,-2-2 5-15,-1-1-11 16,6-9-64-16,6-14-222 16,2-11-395-16,0-11-462 0</inkml:trace>
  <inkml:trace contextRef="#ctx0" brushRef="#br0" timeOffset="43802.27">12996 6096 2063 0,'0'0'830'16,"0"0"-526"-16,0 0 149 16,0 0-231-16,0 0-81 0,0 0-58 15,0 0-83 1,-27-80 0-16,-13 84 0 0,-9 23 0 15,-5 18 0-15,1 11 0 16,8 6 0-16,12 0 0 16,13-2 0-16,17-7 0 15,3-9 0 1,29-6 0-16,21-10 0 0,10-12 0 16,46-16-17-1,-14-4-320-15,-12-18-651 0</inkml:trace>
  <inkml:trace contextRef="#ctx0" brushRef="#br0" timeOffset="43958.82">13453 6330 901 0,'0'0'1717'0,"0"0"-1383"16,0 0-46-16,0 0 56 15,0 0-114-15,0 0-124 16,-27 142-55-16,16-95-24 15,-3-1-27-15,-3 2-105 16,1-10-448-16,5-12-860 0</inkml:trace>
  <inkml:trace contextRef="#ctx0" brushRef="#br0" timeOffset="44430.03">14025 6222 1307 0,'0'0'863'15,"0"0"-574"-15,0 0 27 16,0 0-104-16,0 0-87 16,0 0-65-16,0 0-15 15,134-36 3-15,-107 28 8 16,-3-2 0-16,-2-4 37 15,-1-2 3-15,-8-4 35 16,-4-2-14-16,-7-2-23 16,-2-1-23-16,0 2-28 15,-2 2-4 1,-14 6-4-16,-6 4-35 0,-5 11 0 0,-9 0 0 16,-6 18 0-16,-5 19 0 15,3 13 0-15,2 6 0 16,11 4 0-16,12-2 0 15,19-5 0-15,0-8 0 16,38-8 0 0,16-11 0-16,15-12 0 0,11-13-9 15,0-1-104-15,-4-19-121 0,4-31-218 16,-20 7-380 0,-19 3-944-16</inkml:trace>
  <inkml:trace contextRef="#ctx0" brushRef="#br0" timeOffset="44634.52">14760 6302 1468 0,'0'0'987'0,"0"0"-634"16,0 0 104-16,0 0-203 15,0 0-42-15,0 0-86 16,0 0-36-16,-4 116-33 15,-11-75-39-15,-8 3-7 0,1 0-11 16,2-6-101 0,2-4-125-16,12-10-286 0,6-10-320 15,0-14-843-15</inkml:trace>
  <inkml:trace contextRef="#ctx0" brushRef="#br0" timeOffset="45157.78">15456 5350 2263 0,'0'0'718'0,"0"0"-212"16,0 0-247-16,0 0-95 15,0 0-109-15,0 0-43 16,0 0 8-16,11 104 8 16,-5-34-4-16,-1 15 2 15,-3 21-5-15,-2 18-21 16,0 21 0-16,-5 1 0 16,-10-28 0-16,2-28 0 15,4-33 0-15,2-9 0 0,3 4 0 16,2 0 0-16,2-2 0 15,0-12-32-15,8-14-37 16,15-12-7-16,4-12 16 16,2 0 22-16,-2-30 19 15,-4-12 19-15,-7-12 8 16,-7-10 1-16,-9-10 19 16,-2-3-13-16,-23 3-4 15,-8 6-5-15,-5 12-6 16,3 12 12-16,1 10-3 0,12 14-7 15,9 6 32-15,10 5 1 16,3 4-2-16,18-4-6 16,22 0-27-16,16-8-45 15,49-15-122-15,-14 2-188 16,-9 0-660-16</inkml:trace>
  <inkml:trace contextRef="#ctx0" brushRef="#br0" timeOffset="45723.88">16244 5306 2147 0,'0'0'589'16,"0"0"-331"-16,0 0-45 15,130-81-53-15,-72 69-94 16,-1 10-50-16,-3 2-16 15,-9 16-3-15,-12 21-16 0,-13 10-25 16,-13 16-12-16,-7 9 41 16,-12 6 13-16,-17 2 2 15,-6-2 9-15,-3-5 13 16,5-11 32-16,4-8-1 16,8-8-22-16,15-8 8 15,6-8-12-15,9-5-12 16,26-7 8-16,12-8-23 15,5-6-53-15,-2-4-43 16,-4 0 17-16,-15-3 40 16,-14-4 28-16,-15 3 11 15,-2 4 56-15,-17 0 12 0,-21 11-38 16,-11 16 18-16,-5 9 45 16,6 6 9-16,11 4-27 15,16 2-38-15,14 2-10 16,7 0-25-16,17 1 13 15,17-4-3 1,9-2-12-16,1-5 0 0,-2-6-11 16,-9-2 5-16,-10-2 6 15,-9-2-9-15,-12 2 8 16,-2-2 1-16,-10 3 9 16,-19-1 27-1,-6-1 9-15,-7-2 6 0,-2-5-3 0,3-4-9 16,5-4-14-1,9-6-25-15,12-6 0 0,11-2 0 16,10-20-50-16,23-12-314 16,9-11-840-16</inkml:trace>
  <inkml:trace contextRef="#ctx0" brushRef="#br0" timeOffset="45897.73">17258 6597 2868 0,'0'0'803'16,"0"0"-650"-16,0 0-105 15,0 0-48-15,0 0-631 0</inkml:trace>
  <inkml:trace contextRef="#ctx0" brushRef="#br0" timeOffset="55126.4">2270 7439 1672 0,'0'0'977'0,"0"0"-774"16,0 0 94-16,0 0 36 15,0 0-176-15,0 0-106 16,0-50-13-16,-7 34 22 0,-4 0 1 16,-2 4-19-16,-3 0-3 15,-9 6-4-15,-4 6-5 16,-8 0-26-16,-10 22-4 15,-4 16-10-15,-3 14 2 16,6 8 7-16,7 5-14 16,12-3 15-16,14-4-1 15,6-8-5-15,9-10-1 16,0-10-10-16,4-6-23 0,16-7-28 16,4-4 31-16,5-3 23 15,5 3 8-15,4 1-9 16,2 4-9-16,2 8-31 15,1 7-31-15,-7 8-13 16,-12 5-4 0,-13 2 62-16,-11 2 32 0,-6-2 9 15,-28-2 24-15,-11-4 3 16,-6-7 47-16,-2-12 4 16,-1-9 7-16,5-9 10 15,7-5-29-15,4 0-23 0,9-16-1 16,7-5-15-16,9 2-27 15,5 2-16-15,6 8-59 16,2 4-93-16,0 5-129 16,20 6-382-16,3 15 50 15,-2 1-470-15</inkml:trace>
  <inkml:trace contextRef="#ctx0" brushRef="#br0" timeOffset="55598.18">2495 8035 1676 0,'0'0'990'16,"0"0"-697"0,0 0 204-16,0 0-267 0,0 0-124 15,0 0-101-15,0 0-5 16,-36 66 0-16,36-8 0 15,0 3-2-15,0 1 2 16,0-8-9-16,0-8 9 0,7-12-1 16,-3-12 2-16,1-10-1 15,0-8 0-15,-3-4 0 16,-2 0 28-16,2-4-7 16,0-12-7-16,3-4-4 15,-1 2-10-15,5 0 0 16,0 4-8-16,4 6-2 15,5 3 4-15,2 5-11 16,0 0 4 0,1 17 13-16,-4 5-15 0,-9 4 6 15,-2 2-3-15,-6-2 10 0,-6 0 2 16,-17-2 2 0,-11-4 40-16,-4-4-3 0,0-4 4 15,5-6 20-15,4-2-18 16,8-4-37-1,13 0-8-15,8 0-41 0,18 0-224 16,9 0-641-16</inkml:trace>
  <inkml:trace contextRef="#ctx0" brushRef="#br0" timeOffset="55898.14">3796 7802 2018 0,'0'0'1130'0,"0"0"-866"16,0 0 43-16,0 0-86 0,0 0-136 15,0 0-51-15,0 0-33 16,125-36-2-16,-78 30-24 16,-1 2-122-16,-5 2-86 15,-8-6-338-15,-11 2-234 32,-13 0-240-32</inkml:trace>
  <inkml:trace contextRef="#ctx0" brushRef="#br0" timeOffset="56096.52">3968 7626 1490 0,'0'0'724'0,"0"0"-121"0,0 0-118 16,0 0-157 0,0 0-91-16,0 0-8 0,0 0-229 15,-54-84 0-15,54 84 0 16,0 23 0-16,0 16 0 16,0 15 0-16,4 12 0 15,6 8 0-15,-3 5 0 16,-3-3 0-16,-4-4-108 15,0 0-237-15,-2-20-462 16,-12-18-493-16</inkml:trace>
  <inkml:trace contextRef="#ctx0" brushRef="#br0" timeOffset="56568.1">4016 7373 2011 0,'0'0'280'16,"0"0"2"-16,0 0 175 15,0 0-259-15,-115-80-37 16,70 80-42-16,-9 10-22 16,-5 24 5-16,-9 18-36 0,4 12 6 15,6 11 0-15,7 9-18 16,10 4-7-16,16 4-7 15,6 1-2-15,13-6-38 16,6 0 0-16,9-9 0 16,24-6 0-16,14-7 0 15,13-14 0-15,13-12 0 16,8-17 0-16,10-16 0 16,5-6 0-16,4-20 0 15,0-16 0-15,-6-11 0 16,-14-4 0-16,-13-8 0 0,-18-3 0 15,-20-6 0 1,-13-4 0 0,-14-9 0-16,-2-5 0 0,-9-2 0 0,-18-1 0 15,-6 3 0-15,-7 9 0 16,-3 12 0-16,-1 15 0 16,-3 16 0-16,3 16 0 15,-14 18-57-15,8 14-484 16,12 10-781-16</inkml:trace>
  <inkml:trace contextRef="#ctx0" brushRef="#br0" timeOffset="57119.11">5859 7150 1657 0,'0'0'733'0,"0"0"-505"15,0 0 121-15,0 0-87 16,0 0-51-16,0 0-79 15,0 0-9-15,-100-76-47 16,60 76-37-16,-13 3-27 16,-8 16-12-16,1 13 1 15,2 7-1-15,10 3 0 16,11 4 0-16,18 2-5 16,14-2 5-16,5 0 2 15,20 0 14-15,17-4 8 31,11 0-7-31,3-3-5 0,4-1-2 0,-3-4-10 0,-7 0 1 32,-7 0-1-32,-12 0 0 0,-13 2-6 0,-10 0-2 31,-3 3 8-31,-30 0 12 16,-16 0-10-16,-20 1 38 15,-11-6 25-15,-6-4-2 16,8-8-35-16,11-6-28 15,14-10 0-15,19-6 0 16,20 0 0-16,11-6 0 0,54-30-248 16,11 2-425-1,6 2-404-15</inkml:trace>
  <inkml:trace contextRef="#ctx0" brushRef="#br0" timeOffset="57527.74">6102 8177 1964 0,'0'0'509'0,"0"0"-288"16,0 0 104-16,0 0-125 0,0 0-38 16,0 0-81-16,0 0-9 15,76 4-3-15,-52-14-36 16,3-10-21-16,0-4 9 15,-5-6-20-15,-1-4 8 16,-10-3 7-16,-9 0-15 16,-2 2 28-16,0 8 22 15,-19 4 22-15,-4 11-1 16,-8 10-28-16,-6 2-17 16,2 17-20-16,1 19-7 15,5 6 9-15,8 8-3 16,9-2 9-16,12 0 3 15,0-6-9-15,18-6 7 0,18-7-8 16,12-11-2-16,12-13-6 16,10-5-14-16,5-4-108 15,2-24-166-15,4-26-252 16,-16 6-242-16,-16 2-786 0</inkml:trace>
  <inkml:trace contextRef="#ctx0" brushRef="#br0" timeOffset="57966.99">6750 7814 1793 0,'0'0'854'0,"0"0"-351"16,0 0-127-16,0 0-100 0,0 0-81 15,0 0-96-15,0 0-99 16,-31-48 0-16,31 48 0 16,-2 20 0-16,0 14 0 15,-2 13 0-15,1 8 0 16,3 8 0-16,0 3 0 15,0 0 0-15,0-2 0 16,0-3 0-16,5-11 0 16,1-10 0-16,1-11 0 15,-2-10 0-15,1-13 0 16,-1-6 0-16,1-3 0 16,3-22 0-16,7-9 0 0,6-8 0 15,4-7 0-15,9 5 0 16,-2 2 0-16,2 10 0 15,-1 6 0-15,-3 12 0 16,-6 6 0-16,-4 8 0 16,-2 0 0-16,-3 24 0 15,-3 8 0 1,-3 10 0-16,0 4 0 0,-1 0 0 16,-1-2 0-16,-1-5 0 0,2-11 0 15,9-16-231 1,0-10-322-16,-3-2-551 0</inkml:trace>
  <inkml:trace contextRef="#ctx0" brushRef="#br0" timeOffset="58767.3">9195 7904 152 0,'0'0'258'16,"0"0"-127"-16,0 0-2 0,0 0-49 15,0 0-62-15,0 0-18 16,-72 9-5-16,64-9-3 16,1 0 8-16,1 0-1 15,-6 0 0-15,3 0 1 16,1 0-86-16</inkml:trace>
  <inkml:trace contextRef="#ctx0" brushRef="#br0" timeOffset="59635.11">8872 7979 712 0,'0'0'650'15,"0"0"-355"-15,0 0 56 16,0 0 128-16,0 0-101 16,0 0-91-16,0 0-40 15,0-4-50-15,0 1-49 16,6 2-25-16,12-5-46 15,18-2-34-15,13-4-11 16,16-2-32-16,8-3 0 0,0 3-120 16,-5 4-174-1,-13 8-221-15,-19 2-201 0,-23 0-119 0</inkml:trace>
  <inkml:trace contextRef="#ctx0" brushRef="#br0" timeOffset="59792.73">9050 8123 677 0,'0'0'967'16,"0"0"-663"-16,0 0 193 16,0 0-136-16,0 0-50 0,0 0-83 15,0 0-66 1,27 20-47-16,13-20-52 16,18-2-63-16,35-20-151 0,-12 2-480 15,-14 0-854-15</inkml:trace>
  <inkml:trace contextRef="#ctx0" brushRef="#br0" timeOffset="59988.91">9779 8231 2595 0,'0'0'831'0,"0"0"-642"0,0 0-114 0,0 0-75 16,0 0-75 0,0 0-554-16,0 0-713 0</inkml:trace>
  <inkml:trace contextRef="#ctx0" brushRef="#br0" timeOffset="100766.62">1728 6038 1719 0,'0'0'303'0,"0"0"52"0,0 0-1 16,0 0-76-16,0 0-133 15,0 0-7-15,-37 0 28 16,35 0-43-16,2 0-45 16,0 0-10-16,-3 0-16 15,3 0-17-15,0 0-13 16,0 0-8 0,11 0-1-16,18 0-1 0,13 0 9 15,16 0-6-15,12 0-13 16,5 0 4-16,-4 0-6 0,-6 0-12 15,-14 0-5 1,-17 0-76-16,-14 0 8 0,-16 0-29 16,-4 0-41-1,-6 5-14-15,-50 9-199 0,2-1-373 16,-2-1-264-16</inkml:trace>
  <inkml:trace contextRef="#ctx0" brushRef="#br0" timeOffset="101065.55">1662 6246 1521 0,'0'0'383'0,"0"0"-25"16,0 0 101-1,0 0-211-15,0 0-74 0,0 0-86 16,0 0-32-16,2 0-7 16,27 0-7-16,15-2 18 15,18-10-20-15,15-4-31 16,8-4-8-1,-2-2 8-15,-6 2-9 0,-15 4 1 16,-20 2 7-16,-15 4 8 16,-16 6 76-16,-6 2-1 15,-5 2-23-15,0 0-23 16,0 0-45-16,0 0-8 16,0 0-149-16,4 0-390 15,-2 2-625-15</inkml:trace>
  <inkml:trace contextRef="#ctx0" brushRef="#br0" timeOffset="124892.65">17581 6120 1084 0,'0'0'618'16,"0"0"-303"-16,0 0 48 16,0 0 101-16,0 0-227 15,0 0-39-15,-2-27 9 0,2 26-68 16,0 1-7-16,0 0-28 15,7-2-55-15,22-2 1 16,17 0-49-16,19-4-1 16,13 2 0-16,2-1-166 15,4 7-200 1,-18 0-434-16,-28 0-286 0</inkml:trace>
  <inkml:trace contextRef="#ctx0" brushRef="#br0" timeOffset="125024.7">17695 6342 1696 0,'0'0'890'0,"0"0"-624"16,0 0-73-16,0 0-78 15,134-18-76-15,-18-8-39 16,-14 4-240-16,-13 0-585 0</inkml:trace>
  <inkml:trace contextRef="#ctx0" brushRef="#br0" timeOffset="125557.56">19406 5807 1778 0,'0'0'591'0,"0"0"-292"16,0 0-1-16,0 0-120 15,0 0-38-15,-133-72-95 16,92 72-34-16,-8 4 12 16,-9 20-22-16,-6 12-1 15,1 6 0-15,5 4 2 16,11 1 10-16,12-2-12 15,15 0 0-15,13-5 20 0,7-2-20 32,14-6 15-32,19-6-3 15,11-6-11-15,12-6 23 16,4-6-24-16,0-2 0 16,-2-2 2-16,-6 0 0 15,-14 4-3-15,-14 2 1 16,-9 2-13-16,-10 6 13 15,-5 4-1-15,-2 2 1 16,-25 2 28-16,-11 2-10 16,-10-1 30-16,-13-1 6 15,-3-4-9-15,-8-4 28 0,5-4-11 16,3-6-25-16,10-4-7 16,12-2-28-16,15-2-2 15,21 0-173-15,6 0-372 16,0 0-635-16</inkml:trace>
  <inkml:trace contextRef="#ctx0" brushRef="#br0" timeOffset="126021.75">19493 6202 2147 0,'0'0'795'0,"0"0"-411"15,0 0-50-15,0 0-174 16,0 0-100-16,0 0-59 16,0 0 14-16,6 82 27 15,1-21-29-15,-2 1-7 16,-3-1 5-16,0-4-11 16,1-11 12-16,-3-12-12 15,0-12 0-15,2-10-1 16,-2-6-3-16,2-6 4 15,2 0 25-15,5-20-2 0,5-8 1 16,5-4-18-16,6-2-5 16,6 2 2-16,7 5-3 15,5 12-12-15,1 7 6 16,1 8-3-16,-5 0 8 16,-7 5-4-16,-6 16 4 15,-9 3 0-15,-11 4-20 16,-7 4 0-16,-14 0 8 15,-22 2 13-15,-12-4 1 0,-8-1 5 16,0-8-4-16,7-5-2 16,9-10-8-16,15-6-104 0,25-20-143 15,0-14-480-15,16-2-925 0</inkml:trace>
  <inkml:trace contextRef="#ctx0" brushRef="#br0" timeOffset="126399.54">20326 6284 1793 0,'0'0'631'0,"0"0"-247"16,0 0-61-16,0 0-80 15,0 0-60-15,0 0-89 16,0 0-46-16,-96-20-6 31,59 44-22-31,-2 8 8 0,6 8-4 0,6 4-10 16,10 1 16-16,12-3-24 0,5-4-5 15,7-8 10-15,26-8-11 16,7-6-9-16,9-12-60 16,5-4-126-16,15-20-62 15,-15-10-337 1,-10 0-269-16</inkml:trace>
  <inkml:trace contextRef="#ctx0" brushRef="#br0" timeOffset="126765.17">20586 6457 1172 0,'0'0'1096'0,"0"0"-637"15,0 0-234-15,0 0-66 16,0 0-87-16,0 0-39 16,0 0-33-16,116-16 9 15,-91 2-9-15,-2-3-30 16,-8 3 22-16,-3-4-2 15,-8 3 10-15,-4 1 9 16,0-3-7-16,0 5 17 0,-7 2 8 16,-9 2-26-16,-4 4 29 15,-2 4-16-15,-2 0 31 16,-5 4 26-16,0 16-5 16,2 7 15-16,4 5-9 15,8 1-24-15,7 2 2 16,8-3-34-16,0-4-2 15,8-2 10-15,21-8-23 16,13-6 23-16,8-8-24 16,10-4-66-16,2 0-66 15,27-30-81-15,-18 2-136 0,-8 2-476 0</inkml:trace>
  <inkml:trace contextRef="#ctx0" brushRef="#br0" timeOffset="126924.01">21552 6465 652 0,'0'0'1784'0,"0"0"-1161"0,0 0-418 15,0 0-43 1,0 0-162-16,0 0-190 0,0 0-910 0</inkml:trace>
  <inkml:trace contextRef="#ctx0" brushRef="#br0" timeOffset="131555.65">10741 7502 713 0,'0'0'314'0,"0"0"-314"16,0 0-67-16,0 0-133 15,0 0-532-15</inkml:trace>
  <inkml:trace contextRef="#ctx0" brushRef="#br0" timeOffset="132069.2">10741 7502 740 0,'89'-14'503'15,"-89"14"-224"-15,0 0-34 16,0 0-29-16,0 0-34 31,3-3-50-31,-3 3-28 16,2-2-32-16,-2 2-38 15,0 0-5-15,2 0-13 16,-2 0 11-16,2 0 4 16,-2 0-13-16,0 0 9 15,0 0 6-15,0 0-5 16,0 0 9-16,0 0-4 16,0 0-21-16,0 0 15 15,0 0-20-15,0 0 7 0,0 0-14 16,0 0-1-16,0 0 1 15,0 0 1-15,0 0 1 16,0 0 10-16,0 0-11 16,0 0 7-16,0 0-8 15,0 0 1-15,0 0-1 16,0 0-2-16,0 0 2 16,0 0-1-16,0 0 2 15,0 0 2-15,0 0-2 16,0 0-1-16,0 0 8 0,0 0-8 15,0 0-2 1,0 0-4-16,0 0 12 0,0 0-5 16,0 0-1-16,0 0-8 15,0 0 8-15,0 0 0 16,0 0-3-16,0 0-3 16,0 0-12-16,2-2-18 15,0 2-28-15,3-2-4 16,1-2-34-16,-1 3-191 15,-5-3-337-15</inkml:trace>
  <inkml:trace contextRef="#ctx0" brushRef="#br0" timeOffset="134263.34">10866 7564 1255 0,'0'0'523'0,"0"0"-317"16,0 0 86-16,0 0-11 16,0 0-29-16,0 0-71 15,0 0-37-15,-31-49-63 16,6 45 6-16,-8 4-44 0,-9 0-33 15,-5 2 7-15,-3 14-17 16,6 2 0-16,6 3 0 16,11-3 2-16,9-4 4 15,12-4-6-15,6-2-14 16,0 0 14 0,8 2 0-16,17 4 14 0,4 0 2 15,2 6-14-15,3 2 5 16,-3 8-6-1,-4 4-1-15,-7 6 11 16,-9 4-10-16,-11 2 0 16,0 3 23-16,-17-3-24 15,-20-4 11-15,-7-4 1 16,-5-4-12-16,4-8 15 16,3-6 0-16,13-8 18 15,9-6 27-15,11-6-6 16,9 0 30-16,3 0-34 0,23-6-50 15,14-4 0-15,9 0-2 16,4 4 1-16,3 6-5 16,-2 0 3-16,-8 12 3 15,-10 18-12-15,-11 8-7 16,-14 11 18-16,-11 5-7 16,0 4 8-16,-22 2 9 15,-7-6-9-15,0-4 9 16,0-8-3-16,6-12 9 15,8-6 10-15,6-9-25 16,4-8 0-16,5 0-1 0,0-6-29 16,0-1-63-16,27 0-119 15,2 0-123-15,2-14-715 0</inkml:trace>
  <inkml:trace contextRef="#ctx0" brushRef="#br0" timeOffset="134657.28">11485 7977 2045 0,'0'0'635'0,"0"0"-384"16,-69-105 56 0,38 67-74-16,2 10-86 0,2 8-39 15,5 8-42-15,-3 12-21 16,1 0-12-16,-2 20-33 15,-4 20-1-15,4 11 1 16,1 9 0-16,10 2 15 16,7-2-13-16,8-8-2 15,6-12 0-15,15-10-8 16,10-14 1-16,3-12 7 16,4-4 2-16,0-18 22 0,-2-18-11 15,-5-12 11-15,-2-6 39 16,-7-4-31-16,-4 6-10 15,-5 9-2-15,-4 15 5 16,-2 16-25-16,-1 12 0 16,6 12 0-16,5 29 0 15,6 11-9-15,1 12-14 16,3 2-100-16,0-2-120 16,11 6-218-16,-7-16-290 15,-6-15-40-15</inkml:trace>
  <inkml:trace contextRef="#ctx0" brushRef="#br0" timeOffset="134831.84">11911 8199 1565 0,'0'0'685'0,"0"0"-168"15,0 0-49-15,0 0-197 16,0 0-113-16,0 0-73 16,0 0-16-16,-6 64-19 15,-4-13-35-15,3-4-15 16,5-2-138-16,2-15-165 15,9-12-433-15,9-18-257 0</inkml:trace>
  <inkml:trace contextRef="#ctx0" brushRef="#br0" timeOffset="135226.9">12316 7674 1901 0,'0'0'866'15,"0"0"-304"-15,0 0-227 16,0 0-138-16,0 0-115 15,0 0-11-15,0 102-14 16,0-38-32-16,2 6-25 0,5 1 0 16,-1-9 0-1,2-10 0-15,-4-14-3 0,1-14-54 16,-1-16-18-16,0-8 40 16,6-12 28-16,3-26 8 15,7-14-1-15,4-4 0 16,5 3 1-16,0 12 9 15,0 10 13-15,2 19 2 16,0 12-1-16,3 0-23 16,-3 29 12-16,-4 8-12 15,-5 10-1-15,-11-1 1 0,-9 2-1 16,-2-4 0-16,-17-4 0 16,-21-4-14-16,-9-8-4 15,-2-10-2-15,2-8-11 16,10-10-7-1,23-30-143-15,12-12-312 0,2-8-497 0</inkml:trace>
  <inkml:trace contextRef="#ctx0" brushRef="#br0" timeOffset="135700.66">12954 7630 1614 0,'0'0'826'0,"0"0"-289"16,0 0-181-16,-5-145-89 16,10 101-90-16,28 8-111 15,9 6-52-15,10 14-11 16,0 10-3-16,0 6-11 16,-9 18 10-16,-12 18-26 15,-14 12 11-15,-14 7-4 16,-3 5 10-16,-20 0 10 0,-16-2 0 15,-6-4 27 1,0-6 33-16,3-8-27 0,13-7-3 16,10-11-25-16,14-8-4 15,2-5-2-15,15-3 0 16,16-2-10-16,6 0 1 16,-2 1-37-16,-6 0-1 15,-11 3-12-15,-9 5 6 16,-9 6 38-16,0 6-2 15,-14 7 18-15,-8 2 48 16,2 2-18-16,4 2 7 16,5 2-17-16,7 0-5 0,4-1 9 15,0-2-23-15,0-5 0 16,0-1 17-16,-4-4-18 16,-14-2 32-16,-9-3-2 15,-4-4-20-15,1-4-10 16,11-14-63-16,9 0-234 15,10-4-649-15</inkml:trace>
  <inkml:trace contextRef="#ctx0" brushRef="#br0" timeOffset="135889.62">14020 7878 578 0,'0'0'2186'0,"0"0"-1549"15,0 0-487-15,0 0 12 16,170-72-73-16,-92 56-52 16,5 0-37-16,-10 4-1 15,-13 0-173-15,-25 6-128 16,-16 4-309-16,-19 0-243 0</inkml:trace>
  <inkml:trace contextRef="#ctx0" brushRef="#br0" timeOffset="136101.07">14228 7670 1497 0,'0'0'648'0,"0"0"-68"16,0 0-41-16,0 0-198 16,0 0-75-16,0 0-41 15,0 0-225-15,-47-80 0 16,47 112 0-16,0 14 0 16,7 16 0-16,2 8 0 0,-3 7 0 15,1-4 0 1,-2-2 0-16,-5-11 0 15,0-12-171-15,-3-10-277 16,-17-14-295 0,2-14-369-16</inkml:trace>
  <inkml:trace contextRef="#ctx0" brushRef="#br0" timeOffset="136564.59">14366 7557 1377 0,'0'0'602'0,"0"0"-297"0,0 0 29 16,-74-108-23-16,45 84-47 31,-4 8-94-31,-9 6-48 16,-7 10-2-16,-9 0-18 15,-9 8-18-15,-2 20 0 16,0 14-29-16,4 13 10 15,10 10-25-15,8 30 2 16,13-7-23-16,19 9-19 16,15-2 0-16,5-14 0 15,26 5 0-15,13-14 0 16,12-13 0-16,4-15 0 16,7-16-24-16,4-14-11 15,3-14 22-15,5 0 13 0,2-24 0 16,0-11 13-16,-2-9-12 15,-3-6 20-15,-9-4 16 16,-11-6-37-16,-10-3 0 16,-15-6 0-16,-14-3 0 15,-15-5 0-15,-2 3 0 16,-21 4 0-16,-14 6 0 16,-12 7 0-16,-10 9 0 15,-9 12 0-15,-36 10-27 0,17 10-449 16,12 8-721-16</inkml:trace>
  <inkml:trace contextRef="#ctx0" brushRef="#br0" timeOffset="137299.9">15578 7247 1222 0,'0'0'1165'0,"0"0"-868"16,0 0-27-16,0 0-9 16,0 0-83-16,0 0-91 15,0 0-66-15,-147-48-11 16,98 71 2-16,7 4-10 15,6-3 11-15,11-2-5 16,17-6-7-16,8-2 22 16,0 0 1-16,15-2 16 15,16 2-2-15,2 0-26 16,6 4-2-16,-1 0-10 16,-5 6-2-16,-8 4-5 15,-10 8 4-15,-15 4 3 0,0 7-1 16,-27 1 2-16,-15-2 8 15,-10-2 2-15,-2-4 2 16,2-10 25 0,7-6-13-16,14-10 4 0,16-5-4 15,15-5-16-15,0-4 26 16,26 0-20-16,19 0-9 16,6 0-3-16,3 0-3 15,-4 5 0-15,-7 13-1 0,-14 10 2 16,-11 11-2-16,-12 8 1 15,-6 6 0-15,0 1-3 16,0-2 3-16,0-4 0 16,0-6-1-16,12-10-43 15,19-11-56-15,47-17-88 16,-6-4-185-16,-1-4-566 0</inkml:trace>
  <inkml:trace contextRef="#ctx0" brushRef="#br0" timeOffset="137694.01">16412 7764 1714 0,'0'0'751'0,"0"0"-258"15,-23-104-168-15,-2 62-44 16,-2 2-38-16,-6 5-144 16,-2 12-37-16,-3 9-16 15,-4 14-31-15,-5 5 3 16,-2 34-18-16,2 13 0 15,9 12-6-15,12 2 6 16,15 0 0-16,11-10-1 0,13-11-10 16,24-17 5-1,15-19-1-15,8-9 7 0,5-26 13 16,-3-21-13-16,-4-20 0 16,-4-25 19-16,-10-24-5 15,-11-23 20-15,-10 13-34 16,-15 32 0-16,-5 37 0 15,-3 35 0 1,0 14 0-16,0 8 0 16,-3 22 0-16,-1 51 0 0,4 39 0 15,0 32 0-15,0 9 0 16,15-27 0-16,-1-34 0 16,-5-34 0-16,3-12-107 0,0 11-202 15,-1-11-332-15,3-12-527 0</inkml:trace>
  <inkml:trace contextRef="#ctx0" brushRef="#br0" timeOffset="137867.26">16979 8029 1358 0,'0'0'1286'0,"0"0"-780"16,0 0-256-16,0 0 65 15,0 0-124 1,0 0-110-16,-129 126-39 0,116-98-42 0,4-2-6 15,9-8-179-15,0-7-379 32,7-11-497-32</inkml:trace>
  <inkml:trace contextRef="#ctx0" brushRef="#br0" timeOffset="138193.26">17325 7794 1610 0,'0'0'880'0,"0"0"-332"16,0 0-271-16,0 0-46 16,0 0-153-16,0 0-54 15,154-120-24-15,-108 92 0 16,-6 0-1-16,-11-4 2 16,-15 2-6-16,-14-2 5 15,0 5-3-15,-20 5 3 16,-16 10 3-16,-9 12 5 15,-3 0 2-15,-2 29 11 16,4 11 42-16,5 11-3 16,10 8-10-16,16 3-7 0,15 0-32 15,0-6-10-15,40-8-1 16,18-11-18-16,18-13-113 16,41-24-134-16,-13 0-388 15,-17-9-267-15</inkml:trace>
  <inkml:trace contextRef="#ctx0" brushRef="#br0" timeOffset="138333.29">18016 7878 1790 0,'0'0'722'16,"0"0"-248"-16,0 0-141 0,-90 115-74 16,72-75-108-16,3-2-104 15,6 6-47 1,2-10-228-16,7-12-693 0</inkml:trace>
  <inkml:trace contextRef="#ctx0" brushRef="#br0" timeOffset="138853.37">18697 7690 1827 0,'0'0'829'16,"0"0"-353"-16,25-104-277 15,-14 57-13-15,1 5-21 16,-8 6-75-16,-4 4-64 16,0 10 1-16,-16 10-8 31,-18 10-19-31,-5 2 0 0,-9 12 1 0,2 16-1 16,6 4 0-16,9 2-17 15,15-1 16-15,14-8-14 16,2-4-13-16,18-7 2 15,15-10 10-15,5-4 16 0,2 0 6 16,-5-14-5 0,-3-3 4-16,-10 2 7 0,-6 0 40 15,-7 8 20-15,-5 4-16 16,-4 3-14-16,0 8-38 31,0 27 5-31,0 15-9 0,0 16 11 0,0 14-10 16,0 10 17-16,0 3-17 31,0-1 5-31,0-4-6 16,-4-8-5-16,-14-9-5 0,-4-16-10 15,-7-10 10-15,-4-17 10 16,-6-12 0-16,-7-16 9 16,-6 0 14-16,1-28-22 15,4-12 9-15,14-11-9 16,17-10 12-16,16-14 13 15,29-7-26-15,31-8-63 16,21 2-97-16,46-7-167 16,-21 25-329-16,-12 22-329 0</inkml:trace>
  <inkml:trace contextRef="#ctx0" brushRef="#br0" timeOffset="139027.87">19098 7758 1517 0,'0'0'682'16,"0"0"-199"-16,0 0-109 15,0 0-46-15,-58 112-110 16,41-75-142-16,5 1-50 16,6 0-26-16,6 5-183 15,0-8-398-15,0-13-460 0</inkml:trace>
  <inkml:trace contextRef="#ctx0" brushRef="#br0" timeOffset="139501.13">19551 7604 1957 0,'0'0'656'0,"0"0"-346"15,0 0-41-15,109-105-61 16,-64 69-95-16,1-2-91 16,1-2-5-16,-5-2-16 15,-8-6 0-15,-8-2-2 16,-12-2-32-16,-9 5 6 0,-5 11 7 15,-5 12-1-15,-15 16 21 16,-7 8 0-16,-2 26 0 16,-4 27 11-16,4 15 31 15,4 12 15-15,10 8-5 16,3 4-38-16,8-2-1 16,2-3-13-16,2-11 1 15,0-12-2-15,0-16-14 16,0-13-14-16,0-17 22 15,0-13 7-15,0-5 21 16,9-8 13-16,11-18-26 0,7-10 13 16,6-4-15-16,2 0 0 15,1 6 30-15,-2 6-2 16,-8 12 16-16,-3 8-23 16,-7 8-11-16,-6 0-16 15,-1 22 0-15,-1 8-16 16,-4 4 15-16,2 4-63 15,3-4-59-15,5-6-98 16,19-8-288-16,-2-8-86 16,1-10-82-16</inkml:trace>
  <inkml:trace contextRef="#ctx0" brushRef="#br0" timeOffset="140062.67">20382 7117 1818 0,'0'0'534'16,"0"0"-244"-16,0 0 58 15,0 0-79-15,0 0-43 16,-2-105-115-16,31 103-88 0,9 2-23 16,4 0-6-1,0 8-9-15,-2 8 15 0,-6 4-36 16,-7 4 4-16,-7 4-4 15,-11 6-6-15,-9 4 35 16,0 2-8-16,-19 5 15 16,-10 1 0-16,-2 0 6 15,0 0-5-15,4-2-1 16,10-1 0-16,8-6 0 16,9-2 0-16,2-5 0 15,25-6-6-15,7-6 6 16,3-4 0-16,-3-6-21 15,-10-4 11-15,-9 0 4 0,-13 2 3 16,-2 4 3-16,-17 4 7 16,-18 6 25-16,-8 2 41 15,-4 4 16-15,7 0-35 16,11 2-12-16,14 3-41 16,15 1-1-16,0 1 19 15,22 4-19-15,9-1-1 16,3 0-47-1,-3 2-9-15,-10-2 21 0,-9 0-18 16,-12 2 31-16,0 2 22 16,-22-2 2-16,-12 2 0 15,-3-3 5 1,1-5-4-16,5-4 4 0,11-6-6 16,20-10-68-16,4-6-574 15,23-6-937-15</inkml:trace>
  <inkml:trace contextRef="#ctx0" brushRef="#br0" timeOffset="140196.47">21043 8279 1558 0,'0'0'1068'16,"0"0"-779"-16,0 0-182 0,0 0-15 15,0 0-92-15,0 0-510 0</inkml:trace>
  <inkml:trace contextRef="#ctx0" brushRef="#br0" timeOffset="143300.51">2127 9781 1570 0,'0'0'701'0,"0"0"-345"15,0 0 28-15,0 0-71 0,0 0-93 16,-4-106-95-16,-7 84-11 16,-5 2-33-16,-7 6-26 15,-8 8-10-15,-11 6-28 16,-14 6-7-16,-6 28-10 16,-5 14-4-16,5 12-4 15,10 4 7-15,15 3-2 16,19-7-3-16,15-6-1 15,3-10 6-15,29-10 0 16,14-8-3-16,12-10 3 16,6-4 1-16,-1-1 0 15,-2 0-2-15,-9 5 3 0,-13 4-2 16,-14 5 1-16,-13 3-18 16,-9 2 17-16,-11 4 0 15,-30 2 1-15,-17 2 18 16,-8-4-10-16,-10-4 1 15,0-6 3-15,7-8-12 16,15-8 24-16,15-8-13 16,14 0-2-16,12 0 6 15,9-10-15-15,1 2-11 16,3 4-38-16,0 4-128 16,3 4-277-16,12 16-399 15,1 3-211-15</inkml:trace>
  <inkml:trace contextRef="#ctx0" brushRef="#br0" timeOffset="143721.57">2335 10385 1202 0,'0'0'1212'15,"0"0"-733"-15,0 0 8 16,0 0-184-16,-12-104-103 0,8 104-125 15,-1 18-63 1,1 26-12-16,0 16 0 0,-1 6 0 16,5 2 0-16,0-8-16 15,0-9-35-15,0-13 0 16,0-16 33-16,0-10 1 16,5-10 17-16,1-2 15 15,3-6 17-15,5-18-13 16,8-6-17-16,2 1-2 15,7 4 0-15,2 9-7 0,2 7-6 16,-4 9 12 0,0 7-16-16,-7 17 6 0,-8 6-5 15,-7 4-7-15,-9 0 22 16,0 2-6-16,-27-4 7 16,-13-2 45-16,-9-4-13 15,-10-4 14-15,2-8-23 16,4-8-4-16,13-6-19 15,15 0-24-15,25-26-225 16,27-6-646-16,13 0-903 0</inkml:trace>
  <inkml:trace contextRef="#ctx0" brushRef="#br0" timeOffset="143965.21">3353 10267 2777 0,'0'0'645'0,"0"0"-356"16,0 0-109-16,0 0-105 0,0 0-60 16,164-31-15-1,-97 26 0-15,-1-1-106 0,-12 3-208 16,-20-2-253-16,-16 0-290 15,-18 4-386-15</inkml:trace>
  <inkml:trace contextRef="#ctx0" brushRef="#br0" timeOffset="144154">3536 10050 1687 0,'0'0'707'0,"0"0"-101"0,0 0-135 15,0 0-174-15,0 0-127 16,0 0-125-16,0 0-38 15,-61 68 23-15,61-5-18 16,0 9 5-16,5-2-17 16,3-2-8-16,-3-6-125 15,-5-2-193-15,0-13-348 16,0-20-482-16</inkml:trace>
  <inkml:trace contextRef="#ctx0" brushRef="#br0" timeOffset="144569.81">3707 9697 1840 0,'0'0'389'16,"0"0"-45"-16,-121-48 5 15,66 36-105-15,-5 10-118 16,-2 2-23-16,-5 12-17 15,-3 24 4-15,-1 12-5 16,-7 31-5-16,3 29-8 16,12 32 6-16,26 10-39 15,32-7-2-15,7-29-4 0,34-36-10 16,6-16 5-16,14-7-17 16,17 1-4-1,32 0-7-15,35-10-28 0,23-36 10 16,-14-10 16-16,-31-32 2 15,-37-10 12-15,-28-4-3 16,4-26 50-16,-1-39-59 16,-6-45 0-16,-21-17 0 15,-29 3 0-15,-7 18 0 16,-31 43 0-16,-4 29 0 16,-8 30 0-16,-23 20 0 15,-47 24 0-15,-45 20 0 0,-22 42 0 16,42 8-296-16,43-5-1064 0</inkml:trace>
  <inkml:trace contextRef="#ctx0" brushRef="#br0" timeOffset="147362.94">5659 9444 1774 0,'0'0'652'0,"0"0"-411"16,0 0 225-16,0 0-213 16,0 0-66-1,-54-108-101-15,25 108-43 0,-6 0-4 16,-10 14-38-16,-4 21-1 16,0 8 12-16,7 10-12 15,9 1 15-15,8-2-6 16,16-2-8-16,9-4 13 15,0-2-13-15,27-4 6 16,13-1 5-16,8-3-12 0,8 0-6 16,0 0-30-16,-7 4-24 15,-11 2 21-15,-13 2-6 16,-21 2 15-16,-4 0 29 16,-37-2 1-16,-24-2 32 15,-15-3 8-15,-6-9 8 16,-1-8 14-16,9-8-25 15,17-6-1-15,19-8 6 16,18 0-25-16,20-6-17 0,31-22-180 16,18 0-360-16,9 2-435 15</inkml:trace>
  <inkml:trace contextRef="#ctx0" brushRef="#br0" timeOffset="147725.31">5948 10331 1403 0,'0'0'1104'0,"0"0"-909"15,0 0-62 1,0 0 116-16,0 0-106 0,114-50-86 16,-80 26-39-16,-5 2 11 15,-7-2 49-15,-9-1-28 16,-9 3 47-16,-4-2-13 15,0 2-3-15,-15 4-19 16,-14 6-20-16,-6 6-11 16,-6 6-8-1,-3 10-23-15,1 20 0 0,5 12-1 16,11 11 2-16,14 1 7 16,13 2-7-16,0-6 6 15,25-6 7-15,17-10-14 0,12-12 0 16,10-14 0-16,5-8-60 15,0 0-108 1,9-26-99-16,-19 2-377 0,-18 2-248 0</inkml:trace>
  <inkml:trace contextRef="#ctx0" brushRef="#br0" timeOffset="148034.71">6568 10515 1874 0,'0'0'659'16,"0"0"-201"-16,0 0-220 15,0 0-33-15,0 0-89 16,0 0-86-16,0 0-23 16,49-80-7-1,-38 80-19-15,-3 18 19 0,0 10 0 31,-6 6 15-31,-2 4 18 0,0 1 4 0,0-5 13 16,0-6-4-16,0-10-31 16,0-6-3-16,6-12-12 15,24 0-33-15,28-51-136 16,-8 1-383-16,-3-5-639 0</inkml:trace>
  <inkml:trace contextRef="#ctx0" brushRef="#br0" timeOffset="148191.43">6704 9916 2718 0,'0'0'538'0,"0"0"-68"0,0 0-254 16,0 0-121-16,0 0-95 16,0 0-69-16,0 0-251 15,42-44-720-15</inkml:trace>
  <inkml:trace contextRef="#ctx0" brushRef="#br0" timeOffset="148853.65">6659 10624 942 0,'0'0'581'0,"0"0"-260"16,0 0 74-1,0 0-5-15,0 0-39 0,0 0-108 16,0 0-68-16,6-20-37 31,0-1-77-31,0-5-1 0,-1-6 15 0,-1-8-3 16,0-8 3-16,-4-6-19 16,0-6-17-1,0-1 7-15,0 6-16 0,0 10 16 16,-8 15-46-16,1 12 0 15,1 10 0-15,0 8 0 32,4 0 0-32,0 8 0 15,-2 16 0-15,1 13 0 0,1 6 0 16,2 6 0-16,0 3 0 16,0-2 0-16,0-4 0 15,13-2 0-15,6-8 0 16,5-6 0-16,10-8 0 15,3-9 0-15,10-13 0 16,0-5-119-16,-2-26-185 16,-10-48-77-16,-13 7-404 15,-15-4-352-15</inkml:trace>
  <inkml:trace contextRef="#ctx0" brushRef="#br0" timeOffset="149026.94">6800 9697 2376 0,'0'0'659'16,"0"0"-282"-16,0 0-34 15,0 0-151-15,0 0-133 16,0 0-59-16,0 0-151 16,21-26-393-16,-5 22-781 0</inkml:trace>
  <inkml:trace contextRef="#ctx0" brushRef="#br0" timeOffset="149435.22">8330 9984 2402 0,'0'0'813'0,"0"0"-511"16,0 0-68-16,0 0-97 16,0 0-137-16,0 0-32 15,149-20-245-15,-97 18-299 0,-17 2-348 0</inkml:trace>
  <inkml:trace contextRef="#ctx0" brushRef="#br0" timeOffset="149560.9">8228 10343 1530 0,'0'0'649'0,"0"0"-402"16,0 0 31-16,0 0-52 15,185-28-226-15,-82 0-5 16,-8-6-735-16</inkml:trace>
  <inkml:trace contextRef="#ctx0" brushRef="#br0" timeOffset="154987.79">1971 12206 2280 0,'0'0'464'0,"0"0"-338"16,0 0 114-16,0 0-36 0,0 0-123 15,2-105-30-15,-14 91 13 16,-11 6 11 0,-10 8-1-16,-15 0-64 0,-12 22-8 15,-11 13 19-15,2 9-21 16,5 4 7-16,12-2-7 16,21-2-8-16,18-6 7 15,13-4 1-15,0-3 0 16,26-4-5-16,15 0 11 15,9-1-6-15,8-1 0 16,5 6-12-16,-3 3 3 16,-6 6-36-16,-12 4 1 15,-18 4 25-15,-19 2-8 0,-5 2 27 16,-36-4 6-16,-22-2 51 16,-13-6 58-16,-7-3-7 15,-2-9-21 1,6-8-28-16,15-10-37 0,14-6 1 15,20-4-23-15,21-4-42 16,26-32-164-16,24 2-527 16,8 0-541-16</inkml:trace>
  <inkml:trace contextRef="#ctx0" brushRef="#br0" timeOffset="155366.51">2192 12657 2121 0,'0'0'879'0,"0"0"-593"0,0 0 20 0,0 0-135 16,0 0-110-16,0 0-40 15,-56 118-3-15,52-70-9 16,-1 1-9-16,5-9 0 0,0-8-30 16,0-8-10-1,0-12 22-15,0-6-11 0,0-6 28 16,14 0 1-16,8-12 11 15,7-8 15-15,8 0-26 16,6 2 0 0,1 6-2-16,2 8-5 0,-7 4 7 15,-3 0-17-15,-11 18-4 16,-10 4 8-16,-15 2-7 16,0 2 20-16,-20 2 40 15,-21-2 11-15,-7-2 12 16,-6-4-9-16,1-6-12 15,6-6-21-15,12-8-21 0,10 0-42 16,25-38-198-16,0-6-628 16,9-2-1064-16</inkml:trace>
  <inkml:trace contextRef="#ctx0" brushRef="#br0" timeOffset="155587.26">3130 12479 2659 0,'0'0'777'0,"0"0"-468"15,0 0-99-15,0 0-138 16,0 0-52 0,147-44-20-1,-67 35 0-15,5 1-36 16,-7 2-221-16,-6 0-288 15,-24 3-318-15,-23-2-203 0</inkml:trace>
  <inkml:trace contextRef="#ctx0" brushRef="#br0" timeOffset="155760.72">3413 12276 861 0,'0'0'1280'0,"0"0"-661"15,0 0-79-15,0 0-158 0,0 0-143 16,0 0-134-16,0 0-57 15,-76 12-26-15,76 38-22 16,0 8 0-16,0 7 0 16,5-5 0-16,-1-2-131 15,-4-2-205-15,0-16-421 16,-2-14-643-16</inkml:trace>
  <inkml:trace contextRef="#ctx0" brushRef="#br0" timeOffset="156162.41">3388 12047 2119 0,'0'0'385'16,"0"0"71"-16,-124-50-138 16,70 40-134-16,3 10-99 15,0 2-22-15,1 28-1 16,2 16 7-16,3 15-36 15,7 13 39-15,7 24 3 0,16 22-14 16,15 21 10-16,15-15-28 0,25-28-43 16,7-31 0-16,9-30 0 15,28 4 0-15,34-19-33 16,2-14-20 0,-10-8 41-16,-16-35 6 0,-23-15 6 15,2-14 17-15,-1-16 8 16,-16-24 37-16,-19-24-62 15,-24-19 0-15,-13-1 0 16,-15 28 0-16,-16 33 0 16,-5 37 0-16,-6 12 0 15,-12 8 0-15,-15 6 0 0,-11 16 0 16,-25 36 0-16,18 20-251 16,18 6-793-16</inkml:trace>
  <inkml:trace contextRef="#ctx0" brushRef="#br0" timeOffset="156634.25">5225 11761 2085 0,'0'0'536'0,"0"0"-265"0,0 0 56 15,0 0-98-15,-162-99-108 16,94 99-86-16,-3 0-26 16,2 32-8-16,6 17 1 15,12 11-2 1,18 6 0-16,16-2-10 0,17-6 10 15,12-8 1-15,32-8 14 0,19-6 0 16,11-8-15 0,10-2 7-16,-4-1-7 0,-6 3-10 15,-16 0 9-15,-21 4-19 16,-25 2 7 0,-12 2 12-16,-36 0 1 0,-28 0 37 15,-19-2 6-15,-10-3 7 16,-1-8-2-16,11-4-23 15,19-10-5-15,20-6-20 16,23-3-6-16,21 0-92 31,56-22-217-31,13 0-394 0,4 2-56 0</inkml:trace>
  <inkml:trace contextRef="#ctx0" brushRef="#br0" timeOffset="157029.69">5431 12421 434 0,'0'0'1890'0,"0"0"-1393"16,0 0-28-16,0 0-99 15,0 0-100-15,0 0-104 16,0 0-166-16,0-81 0 16,0 101 0-16,0 23 0 15,0 16 0-15,0 14 0 0,0 5 0 16,0-4 0-16,10-8 0 15,1-12 0-15,-1-14 0 16,2-14 0-16,-3-12 0 16,2-11 0-16,0-3 0 15,7-17 0-15,2-19 0 16,7-8 0-16,2-6 0 16,0 2 0-16,0 8 0 15,-8 10 0-15,-2 12 0 16,-4 12 0-16,-1 6 0 15,-4 0 0-15,4 22 0 0,-3 8 0 16,3 4 0-16,-3 2 0 16,-2 2 0-16,-1-6-101 15,6-4-137-15,-5-8-276 16,-1-10-533-16</inkml:trace>
  <inkml:trace contextRef="#ctx0" brushRef="#br0" timeOffset="157235.57">6054 12619 1681 0,'0'0'770'0,"0"0"-300"16,0 0-136-16,0 0-78 15,0 0-163 1,0 0-78-16,0 0-15 0,0 38 16 16,0 2-5-16,0 0-10 15,0-2 1-15,4-8-2 16,13-10-17-16,14-13-28 15,10-7-78-15,5-14-56 16,17-51-328-16,-14 5-231 16,-15-4-1092-16</inkml:trace>
  <inkml:trace contextRef="#ctx0" brushRef="#br0" timeOffset="157393.04">5996 12166 2286 0,'0'0'726'15,"0"0"-374"-15,0 0-48 16,0 0-146-16,0 0-158 16,0 0-152-16,0 0-353 15,19-4-759-15</inkml:trace>
  <inkml:trace contextRef="#ctx0" brushRef="#br0" timeOffset="158330.87">8718 12111 204 0,'0'0'2303'0,"0"0"-1686"16,0 0-260-16,0 0 16 16,0 0-131-16,0 0-242 15,0 0 0-15,67-28 0 16,-14 13 0-16,7-4 0 16,5 5 0-16,-3 10-87 15,-18 4-512-15,-19 0-727 0</inkml:trace>
  <inkml:trace contextRef="#ctx0" brushRef="#br0" timeOffset="158456.57">8765 12376 2329 0,'0'0'699'0,"0"0"-431"16,0 0 19-16,0 0-126 15,167-8-86-15,-36-10-75 16,-15 0-165-16,-27 2-698 0</inkml:trace>
  <inkml:trace contextRef="#ctx0" brushRef="#br0" timeOffset="159024.76">12838 11827 2699 0,'0'0'644'0,"0"0"-444"16,0 0-34-16,0 0-116 15,0 0-50-15,-129-18-637 0</inkml:trace>
  <inkml:trace contextRef="#ctx0" brushRef="#br0" timeOffset="163030.51">2177 13997 1716 0,'0'0'556'16,"0"0"-228"-16,0 0 149 16,0 0-189-16,0 0-125 15,0 0-98-15,0 0-19 16,0-25-22-16,0 29-23 0,-3 6 13 15,1 2-14-15,2-2 0 16,-3 3 0-16,3-9 7 16,0 0-4-16,0-4-3 15,0 0 1-15,0 0 16 16,0 0-9-16,0 0 5 16,-2-8 11-16,-4-11-24 15,-3 1 9-15,-5-4-8 16,-3 2-1-16,-10 4 23 15,-6 4-7-15,-9 8-2 16,-10 4 14-16,-6 12-19 16,-7 16 12-16,-1 15-14 15,3 7-6-15,10 4 1 0,11 2-2 16,13-2 0-16,13-4 0 16,16-8 1-16,0-8-2 15,14-3 1-15,11-9 0 16,7-7-1-16,4-2 1 15,4-5 0-15,2-4-6 16,3-3 3-16,1 4 3 16,1 3 0-16,0 2-2 15,-4 8 2-15,-3 4-36 16,-9 8-11-16,-7 4 7 16,-11 4-13-16,-13 2 34 15,0 0 4-15,-19 0 15 0,-18-8 7 16,-9-1 8-16,-8-5 26 15,-1-8 20-15,-3-8-19 16,7-10 27-16,4 0-19 16,7 0-2-16,11-14-3 15,8-3-32-15,11 3-13 16,3 5-5-16,7 4-98 16,2 1-259-16,11 4-800 0</inkml:trace>
  <inkml:trace contextRef="#ctx0" brushRef="#br0" timeOffset="171358.87">2455 14644 1117 0,'0'0'559'0,"0"0"-362"15,0 0 144-15,0 0 50 16,0 0-73-16,0 0-131 16,100-22 5-16,-89 20-44 15,-4 2-24-15,-4 0-61 16,-3 0-28-16,0 0-1 15,0 0-33-15,0 12 0 16,0-4 14-16,0 2-14 16,0-4-2-16,0-4-1 15,0-2-2-15,0 0 3 0,-6 0 2 16,-2-2 4-16,-3-12 1 16,-7-2 0-16,-2 0 0 15,-2 4-6-15,-3 6 0 16,-4 6 1-16,0 2-1 15,-4 26-6-15,3 14 0 16,4 12 5-16,6 8 1 16,8 9 0-16,12-3 0 15,0-6 1-15,17-6-1 16,16-14 0-16,9-10 7 16,9-14-7-16,7-11 18 15,3-7-7-15,-3-7-10 16,-8-13 17-16,-14-2-18 0,-12 2 0 15,-12 4 5-15,-10 4-5 16,-2 4-34 0,0 2-173-16,0-2-441 0,0 2-570 0</inkml:trace>
  <inkml:trace contextRef="#ctx0" brushRef="#br0" timeOffset="171720.5">3475 14357 2399 0,'0'0'549'16,"0"0"-226"-16,0 0 50 0,0 0-161 15,0 0-131-15,0 0-62 16,0 0 1 0,52-30-19-16,-4 20 7 0,6 0-8 15,0 0-18-15,-8-2-93 16,-8 2-123-16,-13 6-30 15,-25 2-229-15,0 2-30 16,-11 0-81-16</inkml:trace>
  <inkml:trace contextRef="#ctx0" brushRef="#br0" timeOffset="171925.18">3609 14199 1371 0,'0'0'629'0,"0"0"-155"15,0 0-18-15,0 0-146 0,0 0-60 16,0 0-34-16,0 0-60 15,-20-80-81-15,20 82-52 16,0 24-17 0,0 12 1-16,0 16-2 0,0 4 1 15,0 6-6-15,0 1-1 16,0-3-15-16,0-8-113 16,0 0-203-16,-7-12-376 15,0-16-329-15</inkml:trace>
  <inkml:trace contextRef="#ctx0" brushRef="#br0" timeOffset="172500.28">3589 13918 1698 0,'0'0'310'15,"0"0"-44"-15,0 0-2 16,-116-4-67-16,87 4-76 16,0 8-45-16,2 10 12 15,0 13 5-15,1 9-29 16,-1 10 26-16,1 12-18 15,3 6-9-15,5 6 0 16,5 2-17-16,7 1 11 16,6-1-10-16,0-8-29 15,2-2 25-15,17-4-22 0,8-8-6 16,4-8-12 0,7-6-1-16,3-11-2 0,5-9 0 15,6-12 1-15,6-8 12 16,8 0-7-16,7-22 5 15,6-10 5-15,-4-7-10 16,-5 2 0-16,-13-6 3 16,-8 1-8-16,-13 2 49 15,-7-8-1-15,-13 0 13 16,-7-4 11-16,-9-6-19 16,0-7-32-16,-13-3-22 15,-14-4 0-15,-6-2 0 16,-8 4 0-16,-5 8 0 0,-4 9 0 15,0 13 0-15,-6 10 0 16,-2 14 0-16,-27 16-38 16,14 8-325-16,10 12-901 0</inkml:trace>
  <inkml:trace contextRef="#ctx0" brushRef="#br0" timeOffset="174767.14">5273 13998 1303 0,'0'0'278'16,"0"0"-60"-16,0 0-17 15,0 0-12-15,0 0-2 16,0 0-6-16,0 0 60 15,0-9-6-15,0 9-88 16,-2 0-57-16,-2 0-25 16,-5 0-42-16,-3 4-10 15,-1 1-13-15,-1-1-1 16,4-2 0-16,1-2 1 16,2 0 0-16,2 0 23 15,-3-2-14-15,1-10 4 0,-6 2-12 16,-3-2 35-16,-6 6 30 15,-5 1-15 1,-7 5-5-16,-8 0-2 0,-5 18-35 16,-4 11 10-16,0 11-19 15,2 3-2-15,7 3-5 16,8 2 7-16,12-4 0 16,13-4-2-16,9-4 1 15,0-5-1-15,23-8-5 16,10-5 5-16,9-1-5 15,5-7 8-15,4-2-1 16,5-2 6-16,2-1 0 16,-5 6-5-16,-1 4-1 0,-10 6-18 15,-9 7 2-15,-10 4-28 16,-15 4 14-16,-8 4 23 16,-8 2 7-16,-26-2 3 15,-11-4 4-15,-5-4 43 16,-6-8 35-16,-4-7 5 15,-1-9 0-15,1-8 5 16,7 0-35-16,6-7 1 0,11-7-61 16,12 0 0-16,14 2-21 15,8 2-294 1,2 5-1028-16</inkml:trace>
  <inkml:trace contextRef="#ctx0" brushRef="#br0" timeOffset="184460.16">5358 14794 1302 0,'0'0'899'0,"0"0"-665"16,0 0 46-16,0 0-32 15,0 0-120-15,0 0-68 16,13-4 38-16,5 4 0 16,5 0 10-16,0 0-22 15,10-6-17-15,0-8-23 16,2-4-22-16,1-4-18 15,-7-6 15-15,-4 0-13 16,-8 4 19-16,-7-2 9 16,-10 6 13-16,0 2 10 0,-6 6-13 15,-13-2-16-15,-8 8 5 32,-4 6-35-32,-3 0 0 0,1 4-1 0,0 18-12 15,2 8 11-15,4 6-5 16,9 4 7-16,5 4 4 15,10-2 2-15,3 1-3 16,0-6-3-16,18-2 0 16,9-5-2-16,10-8 2 15,6-8 0-15,6-12-6 16,6-2-3-16,-1-6-49 16,2-20-94-16,-7-6-101 0,-4-7-89 15,-10 2-242-15,-4-16 57 16,-11 9-5-16,-6 8-120 15</inkml:trace>
  <inkml:trace contextRef="#ctx0" brushRef="#br0" timeOffset="184899.6">5926 14588 468 0,'0'0'756'0,"0"0"-406"15,0 0 5-15,0 0-23 16,0 0-24-16,5-111-57 16,-5 89-21-16,0 7-10 0,0 2-31 15,0 8-38 1,0 2 7-1,0 3-59-15,0 0-38 0,0 0-43 0,0 0-17 16,0 21-1-16,0 7-7 16,0 12 7-16,0 8 6 15,0 10-4-15,0 0 17 16,0 4-13-16,0-2-5 16,0-3 0-1,0-3-1-15,2-10 0 0,3-12-1 16,-1-10 7-16,0-8-6 15,0-10 0-15,3-4 7 16,5-14 20-16,3-22-18 16,5-8-3-1,3-10 7-15,0 6-12 0,0 3 5 0,-3 17-5 32,-2 8-1-32,0 14 5 0,-2 6-5 0,-1 0 0 31,3 14 1-31,0 12 1 0,0 9 8 0,-1 5-9 31,-1 0-1-31,-3-2 2 0,-1-4-2 0,-1-6-6 16,-5-6 5-1,4-4-69 1,-2-10-140-16,1-4-376 16,0-4-578-16</inkml:trace>
  <inkml:trace contextRef="#ctx0" brushRef="#br0" timeOffset="185419.29">8183 14029 1802 0,'0'0'717'0,"0"0"-334"15,0 0-7-15,0 0-61 16,0 0-146-16,0 0-94 15,0 0-22-15,-35 0 4 16,63 0-2-16,15 0-22 16,9-8-25-16,2-2-8 15,-2-3 0-15,-8 5-110 16,-13 2-148-16,-28 6-254 16,-3 0-363-16,-9 13-439 0</inkml:trace>
  <inkml:trace contextRef="#ctx0" brushRef="#br0" timeOffset="185562.76">8047 14357 742 0,'0'0'1657'0,"0"0"-1121"15,0 0-235-15,0 0 50 16,0 0-138-16,0 0-92 16,143 7-80-16,-62-24-41 15,31-13-170-15,-18 2-419 16,-18 6-541-16</inkml:trace>
  <inkml:trace contextRef="#ctx0" brushRef="#br0" timeOffset="185702.89">8853 14414 573 0,'0'0'1982'0,"0"0"-1599"16,0 0-263-16,0 0-120 15,0 0-786-15</inkml:trace>
  <inkml:trace contextRef="#ctx0" brushRef="#br0" timeOffset="-214474.75">22527 824 1490 0,'0'0'670'0,"0"0"-351"0,0 0 4 16,0 0-62-1,0 0-25-15,0 0-48 0,-15-108-65 16,15 94-24-16,0 3 5 16,0 5-16-16,0 5-16 15,0 1-30-15,0 0-25 16,0 18-4-16,4 20-13 16,7 16 24-1,1 18 3-15,-4 10-27 0,1 7 0 16,-1-2 0-16,-4-2 0 15,2-11 0-15,-1-12 0 16,-1-13 0-16,2-17 0 16,-2-17 0-16,-2-15 0 0,-2 0 0 15,2-43 0 1,0-4-114-16,0 1-670 0</inkml:trace>
  <inkml:trace contextRef="#ctx0" brushRef="#br0" timeOffset="-213671.37">24588 862 689 0,'0'0'1371'0,"0"0"-858"0,0 0-145 15,0 0-77-15,0 0-49 16,0 0-96-16,0 0-49 16,5-32-29-16,10 22-16 15,8-4-22-15,8 2-18 16,5 0 14-16,4 6-16 15,-3 6 4-15,2 0-5 16,-8 4-8-16,-6 20 10 16,-8 8-9-16,-13 8-2 15,-4 8 2-15,-11 4 3 16,-22 2-4-16,-5 0 7 16,-2-3 1-16,4-11 18 0,9-8 15 15,10-12 8-15,7-10-50 16,10-10 0-16,0 0 0 15,23 0 0-15,17-8 0 16,11-8 0-16,5 2 0 16,4 0 0-16,-6 4 0 15,-5 6 0-15,-12 2 0 16,-6 2 0-16,-8 0 0 16,-7 0 0-16,-7 0 0 0,-1 0 0 15,15 0 0-15,-1-5-176 16,2 0-656-16</inkml:trace>
  <inkml:trace contextRef="#ctx0" brushRef="#br0" timeOffset="-212905.3">27632 663 1311 0,'0'0'763'0,"0"0"-415"15,0 0-43-15,0 0-39 16,0 0-76-16,0 0-52 16,0 0-11-16,-5-15 26 0,5 12-7 15,0-2-55-15,14-4-23 16,12-1-59-16,8 0-9 16,6 2 0-16,2 2-6 15,-2 6-6-15,-5 0-6 16,-10 12-6-16,-9 14 7 15,-11 6-52-15,-5 7 12 16,-11-1 11-16,-18 2 23 16,-9-2 23-16,-2-6 11 15,4-6 31-15,7-8 37 16,9-6-10-16,11-8-1 16,9-2-10-16,0-2-13 15,25 0-19-15,15 0-13 0,13-4-12 16,12 0-1-16,1 4-1 15,1 0-35-15,-7 8-11 16,-10 10-22-16,-17 6 3 16,-17 2-12-16,-16 5 24 15,-12 2 32-15,-30 3 22 16,-11 1 20-16,-8-3 49 16,-3-2 15-16,2-8 15 15,6-4-9-15,12-6-38 0,12-6-52 16,12-4 0-1,16-4 0-15,10 0-14 0,21-6-314 16,4-8-858-16</inkml:trace>
  <inkml:trace contextRef="#ctx0" brushRef="#br0" timeOffset="-212303.79">30584 585 705 0,'0'0'1707'16,"0"0"-1172"-16,0 0-36 0,0 0-238 16,0 0-70-16,0 0-80 15,0 0-77-15,-4-14-20 16,-9 46-13-16,-8 14-1 16,-5 13 8-16,-1 3-8 15,0 0 0-15,5-4 0 16,4-12 1-16,7-10-1 15,4-12 0-15,7-12 1 16,0-8-7-16,16-4 1 16,17 0 5-1,14-10 13-15,8-6-13 0,1-2 1 0,-2 4-1 16,-8 2-28-16,-9 4-18 16,-16 8-110-16,-11 0-174 15,-10 4-246-15,-5 14-54 16,-10 0-124-16</inkml:trace>
  <inkml:trace contextRef="#ctx0" brushRef="#br0" timeOffset="-212066.99">30744 790 1726 0,'0'0'769'16,"0"0"-172"-16,0 0-228 0,0 0-53 15,0 0-160-15,0 0-105 16,0 0-37-16,-6 6-2 15,8 40 6-15,4 12-17 16,2 7-1-16,-2 3 10 16,1 0-9-16,-1-5-2 15,4-4-22-15,1-9-101 16,11-12-149-16,-2-12-262 16,0-18-431-16</inkml:trace>
  <inkml:trace contextRef="#ctx0" brushRef="#br0" timeOffset="-211672.3">31995 591 2118 0,'0'0'605'0,"0"0"-110"0,0 0-146 16,0 0-139-16,0 0-100 15,0 0-71-15,0 0-12 16,-14 53 22-16,12-16-19 16,2 6-18-16,2 1 0 15,25 2-10-15,8 2 13 16,4-4-9-16,3 0-5 15,-5-4 3-15,-5-4-4 16,-8-3 0-16,-3-8 0 16,-17 0-21-16,-4-6 20 15,0-1-8-15,-29-1 9 16,-11-3-6-16,-9-2 6 0,-7-4-1 16,0-6 0-16,5-2-65 15,0-20-158-15,13-10-372 16,13-6-532-16</inkml:trace>
  <inkml:trace contextRef="#ctx0" brushRef="#br0" timeOffset="-211506.67">32059 748 2410 0,'0'0'901'0,"0"0"-615"15,0 0 33-15,0 0-139 0,0 0-180 16,0 0 0-16,0 0 0 15,134-8 0-15,-81 3-53 0,-9 1-503 16,-15-1-871-16</inkml:trace>
  <inkml:trace contextRef="#ctx0" brushRef="#br0" timeOffset="-209411.47">22289 2767 1517 0,'0'0'544'0,"0"0"-339"16,0 0-31-16,0 0-39 0,0 0 3 16,0 0-6-16,0 0 41 15,0-8 44-15,0-8-12 16,0-6-137-16,0-10-7 16,0-2 19-16,-4 0-20 15,-1 4 1-15,0 9 4 16,3 10-5-16,0 11-8 15,0 0-34-15,-2 25-17 0,-3 19-1 16,3 15 0-16,-1 11 1 16,2 4-1-16,3 0 8 0,0-4-2 15,0-6-5-15,0-9 13 16,3-11-13-16,2-14-1 16,-1-14-1-16,-2-14-21 15,3-2-64-15,3-30-134 16,19-56-312-16,0 4-286 15,4 1-362-15</inkml:trace>
  <inkml:trace contextRef="#ctx0" brushRef="#br0" timeOffset="-209064.58">22712 2711 1053 0,'0'0'1267'16,"0"0"-662"-16,0 0-303 15,0 0-49-15,0 0-83 16,0 0-83-16,0 0-41 15,132-26-19 1,-81 26-14-16,-2 2-13 0,-5 18-1 16,-13 10-11-16,-14 8 3 15,-17 4 8-15,-3 4 1 16,-30 4 0-16,-12-4 0 31,1-2 9-31,2-5 12 0,8-11 5 0,12-10 2 16,10-8 31-1,10-6-38-15,2-4 0 16,12 0 12-16,23 0-26 16,14 0 11-16,11-2-16 15,10-6-1-15,-4-2 0 16,-3 4-1-16,-13 0-42 16,-9 2-21-16,-16 4-85 15,-12 0-136-15,-7 0-266 16,-4 0-348-16</inkml:trace>
  <inkml:trace contextRef="#ctx0" brushRef="#br0" timeOffset="-208608.07">24925 2470 1825 0,'0'0'781'15,"0"0"-172"-15,0 0-157 0,0 0-203 16,0 0-69-16,0 0-180 16,0 0 0-16,-11-26 0 15,17 72 0-15,10 12 0 16,2 8 0-16,-2 5 0 15,1-5 0-15,-3-4 0 16,-1-10 0-16,-5-12 0 16,2-11 0-16,-6-19-54 15,1-15-242-15,-3-18-67 16,2-12-759-16</inkml:trace>
  <inkml:trace contextRef="#ctx0" brushRef="#br0" timeOffset="-208196.85">25313 2546 1748 0,'0'0'831'0,"0"0"-325"16,0 0-259-1,0 0-66-15,0 0-61 0,129-64-79 16,-84 58-23-16,-5 6-18 16,-9 0-20-16,-11 4-68 15,-18 22-43-15,-2 9 77 16,-20 5 32-16,-16 6-14 15,-1-4 36-15,2-6 7 0,14-8 50 16,9-8 50-16,12-8-23 16,0-4 3-1,25-4 18-15,15 0-41 0,13-4-26 16,10 2-22-16,-1 0-15 16,-2 2-1-16,-4 4-4 15,-9 4 4-15,-9 2 0 16,-11 6-10-16,-12 0 9 15,-13 4-16-15,-2 2 17 16,-21 2 2-16,-18-2-2 16,-12 1 23-16,-2-5-8 0,1-6 3 15,6-6-5-15,13-8-13 16,23-4-35-16,10-19-239 16,0-2-838-16</inkml:trace>
  <inkml:trace contextRef="#ctx0" brushRef="#br0" timeOffset="-207802.69">27601 2490 2006 0,'0'0'722'0,"0"0"-148"15,0 0-234-15,0 0-102 16,0 0-94-16,0 0-72 15,0 0-72-15,-36 61 0 16,32-6 0-16,4 10 0 16,0 5 0-1,0 0 0-15,15-2 0 0,5-3 0 16,1-11 0-16,-4-10 0 16,-3-14-24-16,-6-10-122 15,-3-20-209-15,-5 0-267 16,0-18-345-16</inkml:trace>
  <inkml:trace contextRef="#ctx0" brushRef="#br0" timeOffset="-207344.4">28196 2592 1894 0,'0'0'737'0,"0"0"-171"16,0 0-209-1,0 0-83-15,0 0-130 0,0 0-105 16,0 0-28 0,-9 39-10-16,-4 3 0 0,-3 6 1 15,0 0-2-15,3-4-27 16,4-6 10-16,7-8 1 15,2-10 10-15,0-8-5 16,22-4 11-16,12-4 2 16,10-4-1-16,7 0 5 15,3 0-6-15,-1 0-22 16,-8 0-119-16,-14 0-204 16,-20-2-314-16,-11-2-67 0,0 2-167 0</inkml:trace>
  <inkml:trace contextRef="#ctx0" brushRef="#br0" timeOffset="-207171.73">28394 2839 844 0,'0'0'767'16,"0"0"-376"-16,0 0 110 16,0 0-117-16,25-124-13 15,-19 106-33-15,-1 6-75 16,-5 12-115-16,0 0-59 16,0 18-89-16,0 22 0 15,0 12 0-15,6 10 0 16,8 6 0-16,5 3-8 0,31 15-164 15,-6-20-303 1,1-16-544-16</inkml:trace>
  <inkml:trace contextRef="#ctx0" brushRef="#br0" timeOffset="-206698.06">30187 2609 1854 0,'0'0'1024'16,"0"0"-454"-16,0 0-261 15,0 0-126-15,0 0-105 16,0 0-55-16,0 0-1 15,-6 98-14-15,6-44 4 16,2 4-12-16,-2-2 1 16,2-4-1-16,-2-4-8 15,2-11-85-15,7-10-138 16,-2-10-274-16,2-16-401 0</inkml:trace>
  <inkml:trace contextRef="#ctx0" brushRef="#br0" timeOffset="-206335.3">30653 2591 1228 0,'0'0'1269'0,"0"0"-768"16,0 0-176-16,0 0-66 16,0 0-92-16,0 0-107 15,0 0-51-15,-120-10-8 16,98 46 12-16,4 6 2 0,9 2 17 15,9 0-1 1,0-4 7-16,13-4 8 0,20-4-20 16,12-4-11-16,9-4 4 15,3-4-18-15,3-3-1 16,-1-2-28 0,-12 0-5-16,-12-4 12 0,-10 3-21 15,-16-1 5-15,-9-1 31 16,0 2 4-16,-27 0 2 15,-7 4 18-15,-3-2-6 16,-3 0 5-16,6-2-17 16,2-2-2-16,11-2 2 15,3-6-66-15,7-4-144 0,4-10-145 16,4-12-679-16</inkml:trace>
  <inkml:trace contextRef="#ctx0" brushRef="#br0" timeOffset="-206099.26">30678 2619 1810 0,'0'0'818'0,"0"0"-326"0,0 0-189 16,0 0-62-16,124-89-109 16,-66 79-87-16,3 6-31 15,-8 2-13-15,-9 2 1 16,-10 0-2-1,-12 0-1-15,-7 0 0 0,-5 2-7 16,-6 1-26-16,3-2-59 16,-5-1-72-16,0 0-175 15,-2 0-526-15</inkml:trace>
  <inkml:trace contextRef="#ctx0" brushRef="#br0" timeOffset="-204767.32">22294 4317 494 0,'0'0'569'0,"0"0"-252"15,0 0-45-15,0 0-44 16,0 0 24-16,0 0-45 0,0 0-40 16,0-18-1-16,0 18 11 15,0-4-3-15,0 0-22 16,0-2-23-16,0-4-54 16,0 0-30-16,6-2 1 15,1-2 14-15,7 2 5 16,3 0-40-16,5 0 7 15,12 4-23-15,3 2-9 16,6 6 12-16,1 0-12 31,-6 2 0-31,-7 20-1 16,-13 10-9-16,-11 6 10 0,-7 8 0 16,-15 6 0-1,-21 1 5-15,-11-2-4 0,-9-1-1 16,-2-3 1-16,3-7-1 15,6-8 15-15,13-12-13 16,14-6 4-16,13-8 31 16,9-6-31-16,0 0 23 15,23 0-7-15,12-4-13 16,11-8 4-16,8 0-13 16,0 2 0-16,-6 0-1 15,-5 4 1-15,-9 4 0 16,-11 2 0-16,-2 0-38 0,-3 0-91 15,15 2-67 1,-6 4-302-16,2-6-381 0</inkml:trace>
  <inkml:trace contextRef="#ctx0" brushRef="#br0" timeOffset="-204309.67">23085 4257 606 0,'0'0'1646'16,"0"0"-1025"-16,0 0-353 0,0 0-102 16,0 0-40-16,0 0-53 15,131-107-35-15,-85 103-34 16,0 4-2-16,-7 0-4 16,-10 3-22-16,-10 16-12 15,-17 8 0-15,-2 3 15 16,-16 6 20-16,-16 0-10 15,-1 0 8-15,-2-6-3 16,8-8 12-16,4-6 0 16,12-8 25-16,7-4 25 15,4-4 14-15,0 0 28 16,9 0-14-16,20 0-48 16,11-4-30-16,11 0-5 0,9 2-1 15,3 2-6-15,-5 0-55 16,-4 16-14-16,-15 8-9 15,-12 4 30-15,-18 4-6 16,-9 0 42-16,-13 1 12 16,-20-1 6-16,-13-6 13 15,-5-6 7-15,2-6 41 16,2-6 34-16,7-6-37 16,13-2-13-16,12 0-45 15,18-12-10-15,23-6-247 0,12-4-820 16</inkml:trace>
  <inkml:trace contextRef="#ctx0" brushRef="#br0" timeOffset="-203774.15">25419 4239 1182 0,'0'0'750'16,"0"0"-154"-16,0 0-252 15,0 0 6-15,0 0-70 16,0 0-86-16,0 0-106 16,-15-68-72-16,40 60-15 15,2 2 6-15,-1 6-6 16,-2 0 7-16,-3 7-8 16,-8 18 0-16,-4 9-1 0,-9 8-9 15,0 8 1-15,-20 4-9 16,-14 0-18-16,-11-2 16 15,-3-3 15-15,3-9 5 16,7-12 6-16,11-10 43 16,14-8 17-16,11-6 5 15,2-4-5-15,2 0-14 0,23 0-29 16,11 0-13-16,8 0 5 16,9 0-15-16,5 0-2 15,0 0-26-15,-2 0-70 16,-1-2-149-16,-12-4-341 15,-14-2-539-15</inkml:trace>
  <inkml:trace contextRef="#ctx0" brushRef="#br0" timeOffset="-203402.33">25979 4091 2277 0,'0'0'815'0,"0"0"-353"16,0 0-216-16,0 0-74 15,0 0-91-15,0 0-67 16,0 0 15-16,26 30-29 16,-21 26 0-16,2 2 0 15,4 2 0-15,3-6 0 16,7-12 0-16,6-12-39 16,4-16 21-16,3-12 16 15,1-2 2 1,4-20 14-16,-2-12 7 15,1-6 3-15,-3-2-24 0,-3 4 0 16,-8 6 0-16,-3 12 0 16,-10 12 0-16,-3 6 0 15,4 18 0-15,-1 20 0 16,3 16 0-16,-1 8 0 16,0 6 0-16,5 3 0 15,4-5 0-15,7-4-50 16,32-10-253-16,-7-16-416 15,2-20-954-15</inkml:trace>
  <inkml:trace contextRef="#ctx0" brushRef="#br0" timeOffset="-203007.82">27951 4137 2184 0,'0'0'739'16,"0"0"-261"-16,0 0-184 16,0 0-71-16,0 0-95 0,0 0-78 15,0 0-50-15,71-46 0 16,-40 46 0-16,7 9 0 16,0 14 0-16,-5 7-23 15,-6 6-28-15,-11 4 15 16,-16 0 12-16,0 2-3 15,-27 0 21-15,-17-2-6 16,-10-3 11-16,-4-6 1 16,4-7 1-16,14-3 0 15,14-7 22-15,15-6-23 16,11-1 15-16,2-3 6 0,27 3 0 16,11-3 12-16,14-2-31 31,8-2-2-31,2 0-11 0,1 0-53 0,-7 0-37 15,-12-9-103-15,-5-9-39 16,-15 0-294-16,-8-1-642 16</inkml:trace>
  <inkml:trace contextRef="#ctx0" brushRef="#br0" timeOffset="-202677.08">28755 4131 2065 0,'0'0'715'0,"0"0"-212"16,0 0-204-16,0 0-48 16,0 0-134-16,0 0-95 15,0 0-21-15,-2 8 1 16,0 30-1-16,-1 2-1 16,3 4 0-16,0 0 0 15,12-4-1-15,21 0-1 16,13-6-11-16,12-4-26 15,5-2-30-15,-1-6 3 16,-8-4-3-16,-15-1 22 16,-12-3 31-16,-13-6 1 0,-12 0 7 15,-2-2 8-15,-11-2 24 16,-21 2 62-16,-12-2-34 16,-9 0-40-16,-5 0-12 15,3-2-163-15,-6-2-145 16,16 0-543-16,16-6-874 0</inkml:trace>
  <inkml:trace contextRef="#ctx0" brushRef="#br0" timeOffset="-202504">29024 4135 1894 0,'0'0'875'31,"0"0"-365"-31,0 0-194 0,0 0-155 0,154-98-101 15,-78 79-60-15,5 5-44 16,17-4-176-16,-23 4-372 16,-21 2-711-16</inkml:trace>
  <inkml:trace contextRef="#ctx0" brushRef="#br0" timeOffset="-201298.08">22676 5631 1647 0,'0'0'664'0,"0"0"-174"16,0 0-22 0,0 0-197-16,0 0-109 0,0 0-90 15,0 0-32-15,85-89-26 16,-43 77 1-16,10 8-15 16,-1 4 0-16,-2 0 0 15,-10 22-7-15,-16 11 6 16,-13 6-12-16,-10 9-20 15,-20 1 6 1,-18-3 6-16,-7-4 7 16,3-8 14-16,8-8-2 0,10-10 2 15,11-10 1-15,11-4 35 16,2-2 36-16,2 0 18 16,22-10-54-16,12-4-24 15,8 0-11-15,8 4-2 16,4 2 1-16,-4 8-11 15,-2 0 10-15,-10 10-19 16,-14 14-19-16,-9 8 3 16,-17 4 10-16,-4 4 26 15,-24-1-2-15,-15-3 2 16,-5-4 6-16,-6-6-6 0,7-6 0 16,7-8 6-1,13-6-6-15,27-6-132 0,0-16-347 16,25-10-695-16</inkml:trace>
  <inkml:trace contextRef="#ctx0" brushRef="#br0" timeOffset="-200935.55">23626 5466 570 0,'0'0'2105'16,"0"0"-1408"-16,0 0-364 15,0 0-101-15,0 0-73 0,0 0-159 16,0 0 0-1,-7 56 0-15,7 4 0 0,0 8 0 16,11-1-12-16,10-9-39 16,1-12-21-16,7-14-27 15,4-16 51 1,3-12 21-16,2-4 27 0,-3-14 14 16,-2-12-5-16,-8-6 14 15,-7-2 28-15,-7-2 19 16,-4 4 4-16,-5 6-6 15,0 7-68-15,-2 11 0 16,0 8 0-16,0 0 0 0,5 25 0 16,2 15 0-16,6 12 0 15,5 10 0-15,7 6 0 16,-2 0 0-16,2 3 0 16,15 9-119-16,-6-16-490 15,-1-18-769-15</inkml:trace>
  <inkml:trace contextRef="#ctx0" brushRef="#br0" timeOffset="-200430.82">25938 5544 2082 0,'0'0'634'0,"0"0"-167"16,0 0-106-16,0 0-76 15,0 0-114-15,0 0-75 16,0 0-96-16,67-60 0 16,-17 60 0-16,3 0-3 0,-2 20-20 15,-10 10-26-15,-18 9-16 16,-13 1 10-16,-10 4 13 15,-23-1 31-15,-19-2 10 16,-5-7 1-16,3-6-2 16,11-8 3-16,8-8-1 15,16-4 42-15,9-6-18 16,0 0 24-16,28-2-12 16,15 2-13-16,11 4-6 15,8 2-17-15,-1 4-8 16,-6 6 8-16,-8 6-33 0,-14 2 1 15,-12 5 2-15,-17 1 10 16,-4-3 19-16,-12 2-5 16,-23-4 6-16,-7-2 19 15,-6-3-4-15,4-6 3 16,9-4-12-16,10-4-6 16,16-4-8-16,9-4-178 15,42-12-311-15,10-14-340 16,6-4-285-16</inkml:trace>
  <inkml:trace contextRef="#ctx0" brushRef="#br0" timeOffset="-200130.98">26870 5673 2177 0,'0'0'739'0,"0"0"-365"16,0 0-28-16,0 0-127 15,0 0-118-15,0 0-74 16,0 0-17-16,-60 8-4 15,60 32 8-15,22 6 4 16,11 0-18-16,12-2 1 16,6 0-1-16,0-4-3 15,-1-4-10-15,-8-2 2 16,-11-3 11-16,-6-5-6 0,-14-6-5 16,-9-6 4-16,-2-4-1 15,-11-2 8-15,-25-2 8 16,-9-2-8-16,-7-2 0 15,-6 0-5-15,4-2-86 16,0-8-190-16,12-12-281 16,15-8-487-16</inkml:trace>
  <inkml:trace contextRef="#ctx0" brushRef="#br0" timeOffset="-199972.83">26975 5660 2309 0,'0'0'806'0,"0"0"-271"0,0 0-246 16,0 0-132-16,116-119-157 16,-54 98 0-16,7 7 0 15,6 12 0-15,-17 2-245 16,-20 0-854-16</inkml:trace>
  <inkml:trace contextRef="#ctx0" brushRef="#br0" timeOffset="-198938.88">23048 6684 1371 0,'0'0'495'0,"0"0"-23"0,0 0 21 0,0 0-159 16,0 0-60-16,0 0-79 15,0 0-68-15,17-81-29 16,-17 83-46-16,0 28-44 15,0 19 13-15,-7 19-9 16,-9 16-11 0,3 6 8-16,-3 0-9 0,5-10-20 15,5-13-44-15,6-17 4 16,0-20 25-16,0-15-4 16,19-10 20-16,10-5 19 15,12-2 1-15,5-12 6 16,10 0-7-16,2 3-11 15,-2 6-33 1,-3 3-38-16,-10 2-68 0,-14 0-114 0,-14 0-298 16,-15 0-8-16,0 0 261 31,-13-2-33-31,-12-12 237 0,1-8 105 0,1-9 193 31,8-6 34-31,6-6 20 16,7 1 115-16,2 0 2 15,0 4-43-15,0 12-56 16,0 8-7-16,0 12-56 16,2 6-80-16,-2 14-94 0,2 24 1 15,3 18-2 1,1 12-21-16,7 8 0 0,1-1-6 16,3-5-9-16,4-8-138 15,10-4-192-15,-2-20-443 16,-2-16-410-16</inkml:trace>
  <inkml:trace contextRef="#ctx0" brushRef="#br0" timeOffset="-198609.22">24016 6850 2179 0,'0'0'656'0,"0"0"-288"0,0 0-61 16,0 0-121-16,0 0-132 15,0 0-54-15,0 0 0 16,-62 56 2-16,41 0-1 16,11 2 4-16,10-1-5 15,0-3 1-15,33-7 20 16,13-4-13-16,14-9-8 16,7-4 2-16,-1-6-2 15,-6-2-15-15,-14-4-11 16,-17 0 4-16,-18-2 11 15,-11-2-16-15,-11 2 27 0,-24-2 31 16,-13 0-1-16,-4-3 6 16,-2-4-17-16,2-7-17 15,10 0-2-15,9 0-107 16,10-38-143-16,10 2-442 16,8-8-476-16</inkml:trace>
  <inkml:trace contextRef="#ctx0" brushRef="#br0" timeOffset="-198434.53">24107 6847 2112 0,'0'0'768'0,"0"0"-308"15,0 0-151-15,0 0-162 16,142-41-89-16,-61 38-47 16,8 3-11-16,29 0-38 15,-22 0-344-15,-23 0-932 0</inkml:trace>
  <inkml:trace contextRef="#ctx0" brushRef="#br0" timeOffset="-198308.5">25330 7331 1196 0,'0'0'1699'0,"0"0"-1699"16,0 0-183-16,0 0-1223 0</inkml:trace>
  <inkml:trace contextRef="#ctx0" brushRef="#br0" timeOffset="-189329.61">21209 306 1388 0,'0'0'298'0,"0"0"-159"15,0 0-7-15,0 0-12 16,0 0-15-16,0 0-9 16,0 0-27-16,-23 9-60 15,-8 39 46-15,-14 32 24 16,-12 34-50-16,-3 35 10 15,12 7-26-15,33-10-7 16,18-13 11-16,51-15-17 16,31-1 13-16,21 5 2 15,11 10-14-15,9 7 31 0,-5 9-32 16,-9 4 0 0,-21-1 3-16,-28-7 3 0,-34-4-6 15,-29-3 12-15,-13-3 12 16,-28-2 15-16,1-1-38 15,7-3 8-15,12-6 3 16,17 1-10-16,4-3-2 16,23 2 1-16,23 5-1 15,12 1 13-15,12-2-13 16,3 3 0-16,-4 1 10 16,-11-2-8-16,-18 8 61 15,-24 5-8-15,-16 2-33 16,-23-1 8-16,-21-4-29 0,-10 1-1 15,1-5 5-15,9 0-4 16,14-8-1-16,26-3 0 16,6-5 0-16,40 1-6 15,21 5 1-15,13 4-1 16,8 5-3-16,-1-1 18 16,-8 2-9-16,-15 3 0 15,-21-1 1-15,-22 3 4 16,-17-9-5-16,-9-8 0 15,-22-8 18-15,0-4-17 16,4-1 12-16,14 1-6 0,13-1-7 16,5-1 0-16,28 2 0 15,11-2 0-15,3-1-2 16,2-1-1-16,-11 0 3 16,-14-1 1-16,-14-15 0 15,-10-16-1-15,0-14 0 16,-14-4 0-16,-15 14 9 15,-11 24-9-15,0 29 18 16,13 17-6-16,19-13-4 16,8-25 20-16,29-28-18 0,13-14-2 15,18 10 0-15,13 15-7 16,12 9 10-16,0-2-5 16,-12-2-6-16,-15-5 2 15,-20-11-2-15,-22-8 0 16,-16-10 6-16,-2-6-6 15,-25-6 18-15,2-4 39 16,7-4-31 0,13-4-19-16,5-3-7 0,7-1-9 15,18-4 8-15,4-2 2 16,0-4 7-16,-5-2-7 0,-5-2 0 16,-11 0-1-1,-6 2-3-15,-2 6 3 0,-2 8 1 16,-20 10-1-16,-3 7 12 15,-4 8-11 1,3 6 7-16,3 9 1 16,3 20-9-16,3 28-11 15,5 29 10-15,1 13-7 16,7-2 8-16,0-9 0 16,-2-14 1-16,-2-1-1 15,-3-2 0-15,-1 4-7 0,6 3 6 16,6-1 2-1,0-5 10-15,14-25-3 0,5-22-7 16,-1-22-2-16,0-8-5 16,2 2-1-16,-2 1 7 15,-3-3 0-15,-3-18-1 16,-5-14-147-16,10-18-144 16,-3-4-232-16,1-2-2 0</inkml:trace>
  <inkml:trace contextRef="#ctx0" brushRef="#br0" timeOffset="-189266.55">23171 13369 1495 0,'0'0'0'0,"0"0"-71"0</inkml:trace>
  <inkml:trace contextRef="#ctx0" brushRef="#br0" timeOffset="-187975.81">22256 1137 983 0,'0'0'242'15,"0"0"-153"-15,0 0-57 16,0 0 29-16,0 0 6 16,0 0-39-16,-12-14-8 15,12 14-13-15,0-2 59 16,-2 2 30-16,-4-2-17 15,-1-2-30-15,1-1-47 16,-2 1-1 0,2 1 59-16,1-1-16 0,3 0 16 15,2-3 14-15,0 6 1 0,0-3-22 16,0 2-19-16,0-1-14 16,0 3 8-16,0-1-27 15,0 1 5-15,0 0-6 16,0 0 0-16,0-3-1 15,0 3-2-15,0-1-10 16,0-2 12-16,0 2-18 16,0-2 10-16,5 3-19 15,-1 0-65-15,-2 0-3 16,2 0-52-16,-4 3-44 16,0 5-158-16</inkml:trace>
  <inkml:trace contextRef="#ctx0" brushRef="#br0" timeOffset="-186535.07">22213 1063 811 0,'0'0'202'15,"0"0"-70"-15,0 0 23 0,0 0-33 32,0 0-79-32,0 0-30 0,0 0 27 15,16-33 37-15,-7 27-3 0,-1 1 9 16,-2-2 35-16,-2 1 46 16,-2-2-12-16,0 2-50 15,-2 0 8 1,0 3-30-1,0-2-13-15,0 3 25 0,0 0-18 16,-16 2-23-16,-15 0-37 16,-15 9-14-16,-12 13 0 15,-13 6-2-15,-6 9 2 16,0 8 0-16,-1 9 0 16,2 8 15-16,6 8 1 0,6 10-1 15,4 6 11 1,2 23-11-16,1 25 3 0,-7 25 5 15,2 11-12-15,3-10 7 16,-2-11 4-16,6-27-10 16,1-5-2-16,0-5-9 15,6-4 7-15,-2 2 8 16,4-2 5-16,3-1 19 16,10-17-14-16,8-16 10 15,10-14 21-15,3-5-33 0,6 7 18 16,1 8-12-16,5 4-23 15,0-6 19-15,19-4 2 16,10-6-10-16,10-5 4 16,11-5-20-16,7-6 16 15,7-6 15-15,11-6-14 16,0-4 10-16,3-4-19 16,0 1-4-16,-4-1-6 15,-3 0-3-15,-4 4 3 16,-1 2 1-16,2 2-1 15,-6 4 1-15,-2 2-1 16,-2 2-8-16,-5 2 8 16,1 0-12-16,-2-2 12 0,-6-2 0 15,-1-3 2-15,-3-5-10 16,-4-6 8-16,-3-4 0 16,-2-8-7-16,2-4 5 15,-2-6-7-15,-2 0-6 16,-7 0 0-16,-4-8 14 15,-4-4-5-15,-9-1 6 16,-5 2 11-16,-2-4-9 16,0 1 10-16,-14-1-12 15,-10-3-1-15,-2-3-6 16,-8 2 7-16,1-4 0 0,-4 1-2 16,4 0 4-16,2-2-2 15,0 0 0 1,2-4-1-16,3 0 0 0,-1 0 2 15,4 0 16-15,3 6 34 16,7 4 11-16,-1 5 20 16,8 4-11-16,1 5-22 15,3 2 13-15,2 2-46 16,0 0-10-16,0 0 0 16,0 0-6-16,7 0-1 0,15 8 1 15,9 8 0 1,9 6 2-16,5 6-2 0,4 2 0 15,-2 2-5-15,-3 4 14 16,-8-4-9-16,-7 2 0 16,-9-4-20-16,-11-2 19 31,-9-2-21-31,0 2 22 0,-13 1 3 0,-18 3 5 16,-9 2-2-16,-10 4-1 15,-6 0-4-15,-4 2 2 16,0-4-3-16,6-4 0 0,8-5 16 15,8-8-7-15,7-2 18 16,9-7-21 0,6-1 0-16,0 0-6 0,6-4 0 15,0 3 0-15,1 1-10 16,3-1-1-16,2 2-43 16,4 2-159-16,0-1-253 15,10 8-92-15,15-5-131 16,2-2-67-16</inkml:trace>
  <inkml:trace contextRef="#ctx0" brushRef="#br0" timeOffset="-186440.95">21935 5007 537 0,'0'0'599'0,"0"0"-74"0,0 0-10 16,0 0-145-16,0 0-5 15,0 0-116-15,0 0-197 16,45 0-52-16,-32 0-479 16,-3-4-931-16</inkml:trace>
  <inkml:trace contextRef="#ctx0" brushRef="#br0" timeOffset="-183266.99">25796 7565 1691 0,'0'0'57'16,"0"0"-57"-16,-40-166-210 0,40 98 43 16,4 12-554-16</inkml:trace>
  <inkml:trace contextRef="#ctx0" brushRef="#br0" timeOffset="-165533.42">9950 13668 1386 0,'0'0'968'0,"0"0"-759"0,0 0 59 15,0 0-51 1,0 0-94-16,0 0-50 0,0-104 15 16,-9 89 47-16,-5 3-3 15,-5 4-10-15,-10 6 2 16,-9 2-49-16,-11 0-24 16,-3 12-24-16,2 13-6 15,0 2-4-15,13 5-17 16,8 0 0-16,10 3 0 15,15 1 1-15,4-6 6 16,7 2-6-16,22-2 0 16,6-4-1-16,6 2-1 0,1-2 1 15,1 2 0-15,-8 4-12 16,-8 3 11-16,-12 5-10 16,-15 6-1-16,0 4 12 15,-29 2-11-15,-15 2 11 16,-12-4 0-16,-4-3 1 15,-2-6 17-15,8-9-5 16,12-10 7-16,13-8 5 16,15-7-17-16,12-7 5 15,2 0-13-15,7 0 0 16,19 0 0-16,8-3 0 0,4 3 0 16,0 10 0-16,-3 25-3 15,-6 15 1-15,-8 20 1 16,-13 10 1-16,-8 10 6 15,0 5-6-15,-20-3 0 16,1-12 0-16,0-16 0 16,9-12 0-16,5-20 0 15,5-14 0 1,0-9 0-16,22-9 0 0,7 0 0 16,8-22 0-16,4-2 0 15,3-7-71-15,19-13-178 0,-12 8-473 16,-9-2-858-16</inkml:trace>
  <inkml:trace contextRef="#ctx0" brushRef="#br0" timeOffset="-164934.58">10859 14229 1706 0,'0'0'796'16,"0"0"-509"-16,0 0 32 15,0 0-21-15,0 0-124 16,9-136-99-16,-20 94-6 0,-13-1-14 16,-8 6 2-16,-3 6-19 15,-8 15-8-15,-3 16 33 16,1 8-33-16,0 39-15 15,5 35 1-15,16 2-16 16,12 10 13-16,12-4-13 16,12-18 2-16,23-1-4 15,10-25 2-15,6-18 0 16,1-22 15-16,-6-6-14 16,-6-40 38-16,-9-13-39 0,-6-11 0 15,-11-14 0-15,-6 4 0 16,-3 8 0-16,-5 14 0 15,2 22 0-15,2 24 0 16,4 6 0-16,4 42 0 16,7 16 0-16,0 14 0 15,4 4 0-15,-1 1 0 16,0-7 0-16,2-10 0 16,3-10-99-16,9-12-374 15,-5-18-306-15,-6-14-581 0</inkml:trace>
  <inkml:trace contextRef="#ctx0" brushRef="#br0" timeOffset="-164761.25">11452 14466 2702 0,'0'0'633'16,"0"0"-351"-16,0 0-5 16,0 0-140-16,-45 116-72 15,32-72-65-15,0 2 0 16,-1-6 0-16,3 0-113 15,-1-22-235-15,8-8-623 16,2-10-1439-16</inkml:trace>
  <inkml:trace contextRef="#ctx0" brushRef="#br0" timeOffset="-164207.9">12306 13898 1558 0,'0'0'950'15,"0"0"-643"-15,0 0 42 16,0 0-44-16,-150-34-129 16,101 48-82-16,2 22-7 15,2 14-15-15,6 12 9 16,9 7-37-16,17 3-7 0,13-6-1 15,5-8-36-15,33-10 0 16,17-10 0-16,12-20 0 16,11-9 0-16,2-9 0 15,-5-7 0-15,-5-17-72 16,-10-12-251-16,-18 4-389 31,-17 8-385-31</inkml:trace>
  <inkml:trace contextRef="#ctx0" brushRef="#br0" timeOffset="-164002.83">12822 14319 1255 0,'0'0'1112'16,"0"0"-566"-16,0 0-181 0,0 0 16 16,-18 107-155-16,5-61-85 15,-5-2-71-15,-2 4-70 16,5-2 0-16,1-6 0 15,12-16-60-15,18-24-401 16,19-12-429-16,7-24-908 0</inkml:trace>
  <inkml:trace contextRef="#ctx0" brushRef="#br0" timeOffset="-163641.28">13424 14047 1476 0,'0'0'1256'0,"0"0"-782"0,0 0-245 16,0 0 72-1,0 0-134-15,137 4-103 16,-89-4-50-16,-4-4-5 0,-9-13-8 16,-8-2-1-16,-6-3 16 15,-11-3-15-15,-4-3 11 16,-6-2-2-16,-4 0-9 15,-17 0 6-15,-8 8 4 16,-9 6-5-16,-3 14 35 16,-5 2-41-16,1 14 0 15,1 22 0-15,8 12 0 16,7 5 0-16,13 6 0 16,12 4 0-16,4-1 0 15,11-10 0-15,25-6 0 16,13-14 0-16,7-10 0 0,8-12 0 15,-2-10-21-15,15-12-321 16,-20-12-535-16,-12-2-803 0</inkml:trace>
  <inkml:trace contextRef="#ctx0" brushRef="#br0" timeOffset="-163441.35">14108 14225 1098 0,'0'0'1740'0,"0"0"-1173"0,0 0-320 16,0 0 4-16,0 0-58 16,-88 114-193-16,82-63 0 15,0 3 0-15,-3-4 0 16,1 4-92-16,4-16-461 16,4-14-689-1</inkml:trace>
  <inkml:trace contextRef="#ctx0" brushRef="#br0" timeOffset="-162874.37">15070 14026 773 0,'0'0'2004'15,"0"0"-1551"-15,38-104-320 16,-25 56 58-16,-4 0-61 31,-9 2-70-31,0 4-16 16,-27 6 7-16,-10 10 4 15,-12 14 7-15,-7 12-31 0,-4 0-29 0,2 23 12 16,6 16-13-16,13 1-1 0,12 0 6 31,16-2 0-31,11-4 0 16,6-8 4-16,28-8 4 15,6-14 36-15,7-4-50 16,1-2 0-16,-5-16 0 16,-5-2 0-16,-11 2 0 15,-9 8 0-15,-9 4 0 16,-5 6 0-16,-4 2 0 16,0 22 0-16,4 14 0 15,3 14 0-15,4 10 0 0,0 9 0 16,5 7 0-16,-3 2 0 15,-2 0 0-15,-1 0 0 16,-10-5 0-16,0-7 0 16,-3-6 0-16,-19-10 0 15,-14-6 0-15,-7-10 0 16,-5-10 0-16,-1-12 0 16,2-14 0-16,11 0 0 15,12-36 0-15,17-18 0 16,7-20 0-16,16-12 0 15,26-4 0-15,11-3 0 0,12 11 0 16,24 2 0-16,-16 22-245 16,-12 20-888-16</inkml:trace>
  <inkml:trace contextRef="#ctx0" brushRef="#br0" timeOffset="-162701.04">15658 14149 2604 0,'0'0'855'0,"0"0"-498"16,0 0-77-16,-65 126-280 0,57-82 0 15,1 1 0-15,7 5 0 16,0-16-347-16,0-10-823 0</inkml:trace>
  <inkml:trace contextRef="#ctx0" brushRef="#br0" timeOffset="-162243.65">15992 13826 2167 0,'0'0'826'16,"0"0"-264"-16,0 0-333 0,0 0-74 16,121-58-67-16,-59 32-62 15,5-7-4-15,-5-7-22 16,-8-7-15-16,-17-10 13 15,-14-9-22 1,-17-6 17-16,-6-2 6 0,-10 8 1 16,-17 11 24-16,0 21 4 15,4 22-10-15,4 12-18 16,1 36 0-16,5 43 0 16,1 33 0-16,1 32 0 0,3 7 0 15,1-13 0-15,0-32 0 16,2-33 0-16,3-21 0 15,0-10 0-15,2-8 0 16,0-4 0-16,0-6 0 16,0-22 0-16,9-2 0 15,11-30 0-15,5-14 0 16,2-8 0-16,2 2 0 16,0 6 0-16,0 9 0 15,-6 15 0-15,0 12 0 16,-5 8 0-16,0 4 0 0,0 23 0 15,-3 6 0-15,1 6 0 16,-3 1 0-16,12 0 0 16,-5-8-483-16,-1-14-490 0</inkml:trace>
  <inkml:trace contextRef="#ctx0" brushRef="#br0" timeOffset="-161740.08">17080 13298 2392 0,'0'0'807'0,"0"0"-342"0,0 0-218 15,0 0-62-15,0 0-185 16,0 0 0-16,0 0 0 16,134-69 0-16,-95 83-14 15,-5 5-22-15,-12 10-31 16,-15 5 14-16,-7 6 11 15,-15 6 38-15,-23 4 4 16,-11 4 6-16,-7 0 49 16,4 3 2-1,6-3-1-15,15-4-14 0,15-2-42 16,16-2 0-16,9-6 0 0,31-6 0 16,9-2 0-16,4 0 0 15,-3-5-11-15,-11-1-1 16,-14 2 2-16,-14 0 10 15,-11 6 1 1,0 6 5-16,-26 2 20 0,-5 4-26 16,0 0 0-16,8 0 0 15,11-2 0-15,12-4 0 16,0-1 0-16,23-3 0 16,6-2 0-16,-4-4 0 15,-10-4-32-15,-15-2 32 16,0-4 0-1,-36 0 32-15,-14-4-32 0,-8-2 0 0,0-8 0 16,8-8 0-16,17-20-68 16,24-10-916-16</inkml:trace>
  <inkml:trace contextRef="#ctx0" brushRef="#br0" timeOffset="-161597.83">17721 14357 451 0,'0'0'2512'16,"0"0"-1860"-16,0 0-652 16,0 0-111-16,0 0-1293 0</inkml:trace>
  <inkml:trace contextRef="#ctx0" brushRef="#br0" timeOffset="-157563.4">2096 15803 2054 0,'0'0'557'32,"0"0"-358"-32,0 0 121 0,0 0-79 0,0 0-134 15,0 0-71-15,-23-46 13 16,11 34 44-16,-7 2-28 16,-2 2 7-16,-8 8-9 0,-8 0-30 15,-3 4-8-15,-2 18-19 16,0 10 3-1,4 8-8-15,5 4-1 0,6 0 8 16,7 1-8-16,6-5-1 16,10-8 1-16,4-4-9 15,4-8-1 1,27-4 1 0,17 0 7-16,10-2 2 15,11-2 0-15,-1 4-1 0,-3 4-6 16,-13 2-20-1,-19 6 16-15,-22 4-20 0,-11 7 31 16,-20 6 43-16,-31 5 2 16,-14 3-7-16,-11-7 7 15,-2-4-14-15,10-10 8 16,14-10-25-16,16-12-14 16,20-10-15-16,18 0-125 15,18-36-376-15,20 0-511 16,2 2-747-16</inkml:trace>
  <inkml:trace contextRef="#ctx0" brushRef="#br0" timeOffset="-157299.65">2420 16329 2429 0,'0'0'687'0,"0"0"-432"31,0 0 75-31,0 0-96 0,0 0-73 0,0 0-161 15,0 0 0-15,-92 9 0 32,56 36 0-32,2 9 0 15,11 4 0-15,7-6 0 16,16-2 0-16,0-10 0 16,35-14 0-16,17-16-23 15,52-18-104-15,-13-20-374 16,-4-12-626-16</inkml:trace>
  <inkml:trace contextRef="#ctx0" brushRef="#br0" timeOffset="-157095.1">3386 16066 1974 0,'0'0'1319'16,"0"0"-1031"-16,0 0 16 15,0 0-93-15,0 0-211 16,0 0 0-16,121-30 0 16,-42 20 0-16,4-4-15 15,-5-3-113-15,-13 3-226 0,-23 5-353 16,-22 0-228-16</inkml:trace>
  <inkml:trace contextRef="#ctx0" brushRef="#br0" timeOffset="-156905.54">3446 15767 2607 0,'0'0'646'15,"0"0"-124"-15,0 0-201 16,0 0-321-16,0 0 0 16,0 0 0-16,0 0 0 15,-14 102 0-15,35-30 0 16,1 13 0-16,-4 3 0 0,-4-2 0 15,-4-6 0-15,-5 9-135 16,-3-27-446-16,-2-20-624 0</inkml:trace>
  <inkml:trace contextRef="#ctx0" brushRef="#br0" timeOffset="-156431.97">3712 15641 2125 0,'0'0'559'0,"0"0"-229"15,0 0-29-15,-130-44-126 16,86 40-69-16,-8 4-37 16,-4 0 2-16,-4 26-13 15,-2 6-11 1,2 16 26-16,9 10-13 0,8 10-9 15,17 8 20-15,17 13-71 16,9 1 0-16,24 6 0 16,26-2 0-16,14-8 0 0,11-5 0 15,10-11 0-15,5-16 0 16,3-18 0-16,1-14 0 16,-1-22 0-16,-1-4 0 15,-3-36 0-15,-4-18 0 16,-12-14 0-16,-9-8 0 15,-16-9 0-15,-17-15 0 16,-27-20 0-16,-4 12 0 16,-18 9 0-16,-22 19 0 15,-5 20 0-15,-12-1 0 16,-13 6 0-16,-7 18 0 0,-4 21 0 16,-30 32 0-16,20 24-86 15,15 9-842-15</inkml:trace>
  <inkml:trace contextRef="#ctx0" brushRef="#br0" timeOffset="-155705.21">5013 15625 1370 0,'0'0'251'0,"0"0"-65"0,0 0-19 15,0 0 4 1,0 0-2-16,0 0 25 0,0 0 38 16,48-63 25-16,-48 62-28 15,0 1 14-15,-2-4-66 16,-13-1-69-16,-10 1-54 16,-6 4-8-16,-4 0-28 15,-5 9-17-15,1 13 11 16,8 10-6-16,9 0 3 15,11 4-1-15,11 4-7 16,0 0 4 0,24 0-3-16,10-4-2 15,6-2 3-15,5-8-3 0,-3 2 0 0,1-6 0 16,-4 5-4-16,-3-4 3 16,-5 8 0-1,-8 1 1-15,-10 4 0 16,-13 4 0-16,0 0 12 15,-18 4 3-15,-20-8 15 0,-9 0 24 16,-8-6-6-16,-1-7-24 16,3-14-24-16,8-9 0 15,14 0-3-15,26-32-171 32,5-4-414-32,2 0-633 0</inkml:trace>
  <inkml:trace contextRef="#ctx0" brushRef="#br0" timeOffset="-155301.62">5394 16154 2196 0,'0'0'799'16,"0"0"-340"-16,0 0-158 0,0 0-116 15,0 0-85-15,0 0-74 16,0 0-17-16,-23 76 12 15,23-26-21-15,0 4 0 0,0 0 0 16,0-5 0-16,5-9-3 16,8-14-21-16,0-8-14 15,3-18-2-15,1 0 7 16,2-14 33-16,-1-16 5 0,1-6-4 16,2-4-1-16,-1 8 0 15,0 1 0-15,-2 13 3 16,-1 9 3-16,-3 4-1 31,-1 5 4-31,-1 19-3 0,-4 12 30 16,1 14-21-1,3-1-3-15,-4 2 0 0,1-2-11 0,3-12-2 16,1-6-8-16,0-14-58 16,5-12-79-16,13-12-203 15,-4-16-463-15,-5-8-450 0</inkml:trace>
  <inkml:trace contextRef="#ctx0" brushRef="#br0" timeOffset="-155143.89">5957 16312 431 0,'0'0'1911'15,"0"0"-1205"-15,0 0-345 0,0 0-92 16,0 0-152-16,0 0-12 16,0 0-21-16,25 89-36 31,-5-53-9-31,5 0-32 0,-2-6 8 0,6-12-15 15,3-8-70-15,-1-10-101 16,3-24-209 0,-8-16-470-16,-8-8-573 0</inkml:trace>
  <inkml:trace contextRef="#ctx0" brushRef="#br0" timeOffset="-155001.49">6077 15963 2808 0,'0'0'719'15,"0"0"-366"-15,0 0-137 16,0 0-216-16,0 0 0 16,0 0 0-16,0 0-252 15,81 49-829-15</inkml:trace>
  <inkml:trace contextRef="#ctx0" brushRef="#br0" timeOffset="-154640.45">7907 16048 1077 0,'0'0'2343'15,"0"0"-1844"-15,0 0-322 16,0 0-177-16,0 0 0 0,0 0 0 15,0 0 0 1,100-8 0-16,-44 8-108 0,-16 0-742 16,-15 4-468-16</inkml:trace>
  <inkml:trace contextRef="#ctx0" brushRef="#br0" timeOffset="-154498.72">7978 16240 2072 0,'0'0'882'0,"0"0"-414"16,0 0-167-16,0 0-88 15,0 0-53-15,0 0-160 16,181 4-65-16,-110-34-584 16,-13-2-2411-16</inkml:trace>
  <inkml:trace contextRef="#ctx0" brushRef="#br0" timeOffset="-145975.52">2169 17106 129 0,'0'0'952'16,"0"0"-654"-16,0 0-54 15,0 0 12-15,0 0-16 16,0-9-54-16,0 5-52 16,0 4-16-16,0 0-15 0,0 0 6 15,0 0 3 1,0 0-34-16,0 0-24 0,0 0-27 16,0 0-8-16,0 0-10 15,0 0-9-15,0 0 11 16,0 0-10-16,0 0 5 15,0 0 0-15,0 0-5 16,0 0 4-16,0 0-4 16,0 0 5-1,0 0 9-15,0 0-9 0,0 0 11 16,0 0 28-16,0-5 30 16,0-4 13-16,-11 4-37 15,-4-3-8-15,-5 4 28 0,-9 4-16 16,-7 0-20-16,-7 18-16 15,1 13-17-15,-2 1 5 16,6 8 3-16,2 0-9 16,12 0 0-16,8-8 0 15,12-6 0-15,4-4 4 16,0-8-4-16,23-6 6 16,3-4 6-16,7 0 4 15,3-4 4-15,6 2-6 16,0-2-14-16,1 8 19 15,-1 2-20-15,-4 10 6 0,-2 8-6 16,-10 3-12-16,-5 5 10 16,-13 0-11-16,-8 0 10 15,0 4 3-15,-19 0 1 16,-17-8 9-16,-9 2 41 16,-6-10 12-1,-4-12 12-15,3-2-18 0,3-10-19 16,5 0-2-16,8-10-15 15,5-8-1-15,8 0-20 16,7 2 0-16,8 6-39 0,6 6-92 16,2 4-212-1,0 8-519-15,0 6-841 0</inkml:trace>
  <inkml:trace contextRef="#ctx0" brushRef="#br0" timeOffset="-144008.62">2573 17441 1713 0,'0'0'560'16,"0"0"-419"-16,0 0 134 15,0 0-41-15,0 0-124 0,0 0-58 16,0 0-21 0,-31-36 31-16,31 36-8 0,0 14-18 15,0 21 15-15,2 10 2 16,7 18-17-16,-3 5-4 15,1 2-25-15,-5-2 1 16,-2-6-2-16,0-13-5 16,0-13-1-16,0-10 0 15,0-16 1-15,2-6 5 16,1-4 20-16,0 0 19 16,3-18 39-16,0-13-30 15,7-5-29-15,3-4-25 16,3 8-7-16,4 2 5 15,2 12-7-15,2 12-1 0,0 6 1 16,-2 0-23-16,-4 10 25 16,-3 12-2-16,-7 0-6 15,-7 9 7-15,-4-4-5 16,0 4 13-16,-21-3 9 16,-10-2 2-16,-5-4 4 15,-5-4 9-15,2-4-11 16,1-10 16-16,9-4-16 15,6 0 1-15,10 0-14 0,11 0-57 16,2 0-150-16,9-4-377 16,14 0-156-16,-2 0-116 0</inkml:trace>
  <inkml:trace contextRef="#ctx0" brushRef="#br0" timeOffset="-143598.05">3166 17588 1536 0,'0'0'486'15,"0"0"-210"-15,0 0 14 16,0 0-17-16,0 0-64 15,0 0-56-15,0 0 14 16,-41-58-45-16,24 58-64 16,-6 0 10-16,1 10-34 15,-2 16-8-15,-1 2 22 16,3 8-26-16,7 4 4 0,3 4-17 16,5 0-8-1,7 0 15-15,0-4-16 16,7-3 0-16,13-1 18 15,5-10-17-15,4-4-1 0,4-12-31 16,3-6-68-16,1-4-96 16,21-10-61-16,-10-16-347 15,-8 4-219 1</inkml:trace>
  <inkml:trace contextRef="#ctx0" brushRef="#br0" timeOffset="-143243.28">3488 17838 1957 0,'0'0'476'0,"0"0"-220"16,0 0 16-16,0 0-133 15,0 0-60-15,0 0-26 16,0 0-8 0,29 0-12-16,-17-4-18 0,1 0 11 15,0-6-24 1,1 2 5-16,-5-2 8 0,-5-2-6 0,-2 2 14 15,-2-4-5 1,0-4-5-16,-4 0 7 0,-9 2-20 16,-3 2 1-16,-4 6 16 15,-2 8 9-15,-3 0-8 16,-2 22-8-16,0 12-1 16,4 6 36-16,4 6-6 15,9 8 26-15,2-1 1 16,8-3-32-16,0-2 7 15,23-12-32-15,10-8 6 16,14-20-15-16,11-8-27 16,28-40-141-16,-11-6-137 15,-13-10-640-15</inkml:trace>
  <inkml:trace contextRef="#ctx0" brushRef="#br0" timeOffset="-142864.34">4371 17427 2550 0,'0'0'594'0,"0"0"-228"0,0 0-75 16,0 0-128 0,0 0-109-16,0 0-31 0,0 0-4 0,136-12-8 15,-76 10-2-15,4-6-9 16,-4 0-67-16,-10 2-77 15,-12 2-191-15,-27 4-213 16,-11 0-233-16,0 0-68 0</inkml:trace>
  <inkml:trace contextRef="#ctx0" brushRef="#br0" timeOffset="-142676.4">4569 17325 876 0,'0'0'1170'0,"0"0"-590"16,0 0-88-16,0 0-144 15,0 0-60-15,0 0-89 0,0 0-56 32,-49-72-143-32,47 72 0 0,2 0 0 0,0 22 0 15,0 10 0-15,0 16 0 16,2 10 0-16,7 6 0 16,0 3 0-16,0 1 0 15,-2-6 0-15,1-4-8 16,-3-2-295-1,-1-15-596-15,-4-22-707 0</inkml:trace>
  <inkml:trace contextRef="#ctx0" brushRef="#br0" timeOffset="-141998.84">4681 17084 1252 0,'0'0'498'15,"0"0"-302"-15,0 0 126 16,0 0-67-16,0 0-53 0,0 0-20 16,0 0-7-16,-87-68-29 15,60 64-55-15,-7 0-25 16,-3 4 10-16,-5 0 4 15,-5 0 23-15,0 8-5 16,-2 10-13-16,5 4-11 16,1 2-32-16,5 11-17 15,7 1-2-15,6 8-13 16,8 6 7-16,3 4 2 16,8 8-7-16,3 4 14 15,3 6-5-15,0 1-21 16,0-3 0-16,11 2 0 15,7-10 0-15,4 0 0 0,5-8 0 16,4-5 0-16,8-9 0 16,5-8 0-16,5-10 0 15,6-4 0-15,5-10 0 16,5-8 0-16,0 0 0 16,2-8 0-16,0-14 0 15,-3-6 0-15,-4-6 0 16,-4-2 0-16,0-9 0 15,-7 4 0-15,0-8 0 16,-7 1 0-16,-6-6 0 16,-5-4 0-16,-9 0 0 0,-9-5 0 15,-8 0 0-15,-5-4 0 16,0 5 0-16,-22 0 0 16,-5 4 0-16,-6 9 0 15,-5 13 0 1,-5 9 0-16,-1 8 0 0,-10 15 0 15,-2 4 0-15,-30 28 0 16,12 11-171-16,7-3-804 0</inkml:trace>
  <inkml:trace contextRef="#ctx0" brushRef="#br0" timeOffset="-141138.56">5801 17102 1468 0,'0'0'592'16,"0"0"-321"-16,0 0 1 15,0 0-18-15,0 0-118 16,0 0-47-16,0 0-27 15,-75-72 2-15,39 72 19 16,-5 0-27-16,-1 18-3 16,0 4-4-16,4 10 10 15,7-1-4-15,9 5-11 16,10 0-19-16,12 0 7 16,0 0-19-16,6-2 11 0,15-2-9 15,10-6-6-15,7-2-3 16,5-2-6-16,5-4-1 15,0 3 1-15,-2-3-9 16,-3 0-24-16,-10 5-3 16,-8 0 9-16,-12 3 19 15,-11-4-8-15,-2 6 16 16,-19 2 6-16,-22 2 19 16,-10-2 34-16,-11 2-10 15,-8-6 4-15,3-4-5 0,7-8-26 16,16-10-8-16,17-4-14 15,27-14-120-15,21-12-398 16,16-4-818-16</inkml:trace>
  <inkml:trace contextRef="#ctx0" brushRef="#br0" timeOffset="-140604.53">6106 17642 1989 0,'0'0'734'0,"0"0"-543"16,0 0-25-16,0 0-40 15,110-116-79-15,-79 85-32 16,-8 3 0-16,-8 2 12 16,-11 4 26-16,-4 4 13 15,0 0 6-15,-6 4-25 16,-13 2-22-16,0 2-14 15,-1 6 13-15,2 4 1 16,2 0-4-16,1 8 3 16,3 16 5-16,6 6 28 15,4 2 0-15,2 8-9 16,0 5 1-16,4 3-13 16,9-2-4-16,3 6-16 0,-1-2-16 15,-3 0 2-15,-1-2-2 16,-5-3 1-16,0-5 5 15,-6-8-6-15,2-6 0 16,-2-12 0-16,0-6 1 16,2-8-1-16,2 0 11 15,5-8 1-15,5-18-4 16,3-6-8-16,3 0-9 16,5 1 9-16,-3 8-2 15,-2 6-7-15,0 17 8 16,-4 0-6-16,2 8 7 0,-3 20 0 15,3 7-2-15,-3 5 2 16,1 2-12-16,-1-2-75 16,6 4-139-16,-6-8-272 15,1-14-352-15</inkml:trace>
  <inkml:trace contextRef="#ctx0" brushRef="#br0" timeOffset="-140273.78">7410 17499 2163 0,'0'0'720'16,"0"0"-258"-16,0 0-147 0,0 0-104 0,0 0-92 16,0 0-65-16,0 0-35 15,147-76-19-15,-104 66-18 16,-1-2-154-16,-13 4-472 15,-13 8-477-15</inkml:trace>
  <inkml:trace contextRef="#ctx0" brushRef="#br0" timeOffset="-140131.21">7439 17692 1460 0,'0'0'1187'0,"0"0"-828"0,0 0-64 16,0 0 34-16,0 0-141 15,0 0-104-15,156-36-84 16,-91 8-168-16,-19 10-411 16,-13 2-639-16</inkml:trace>
  <inkml:trace contextRef="#ctx0" brushRef="#br0" timeOffset="-138808.4">9418 17129 1147 0,'0'0'829'0,"0"0"-507"16,0 0 23-16,0 0-23 15,0 0-66-15,24-113-55 16,-31 109-53-16,-17 4-23 15,-12 0-67-15,-4 18-41 16,-2 10-2-16,1 7-15 16,6 1 9-16,10-4-8 15,10-6 0-15,11-4-1 16,4-4-6-16,6-8-4 16,21-2 10-16,6 0 1 0,5 2 6 15,0-2-7-15,-2 6 0 16,-10 0 0-16,-4 4-19 15,-8 8 6-15,-11 4 12 16,-3 2 1-16,-8 8 0 16,-18-4 6-16,-10 5 0 15,-4-5 9-15,2-2-14 16,5-10 0-16,8-6 8 16,12-10-8-16,8-4 13 15,5-4-7-15,0 0-7 16,18 0 0-16,5-4-1 0,2 4 0 15,-4 0-5 1,-1 0 6-16,-4 22 3 0,-2 6-3 16,-4 12 0-16,-3 4 4 15,-2 0-4-15,-3 6-1 16,5-5 1-16,1-9-8 16,6-6 7-16,3-8-25 15,13-12-70-15,23-14-110 16,-6-20-261-16,-2-10-580 0</inkml:trace>
  <inkml:trace contextRef="#ctx0" brushRef="#br0" timeOffset="-138396.55">10054 17040 2345 0,'0'0'766'0,"0"0"-429"16,0 0 1-16,0 0-131 15,0 0-104 1,0 0-103-16,0 0 0 0,-69 48 0 16,81 11 0-16,1 3 0 0,0 4 0 15,1-6 0 1,-3-4 0-16,1-16-24 0,-4-8-17 16,3-14 5-16,-1-9-6 15,3-9-10-15,3-9 25 16,5-13 21-16,4-10 6 15,4-4 0-15,2 6 0 16,2 2 0-16,1 12 17 16,-1 14-17-16,-2 2 12 15,-6 6-10-15,-7 20-2 16,-9 10 12-16,-9 8 0 0,0 2-5 16,-16 7 14-1,-15-7-10-15,-3-2 10 0,-1-8-14 16,1-6-7-16,8-8 0 31,8-22-73-31,9-4-283 0,9-14-640 0</inkml:trace>
  <inkml:trace contextRef="#ctx0" brushRef="#br0" timeOffset="-138238.58">10692 17526 1876 0,'0'0'823'16,"0"0"-314"-16,0 0-244 15,-38 126-55-15,25-82-93 16,4 0-113-16,9 10-4 16,0-14-232-16,0-8-597 0</inkml:trace>
  <inkml:trace contextRef="#ctx0" brushRef="#br0" timeOffset="-137938.89">11383 17161 1612 0,'0'0'1037'15,"0"0"-670"-15,0 0-42 16,-116-23-81-16,78 32-80 15,0 21-61-15,2 12-22 16,7 6-13-16,12 6-34 16,13 4-8-16,4-4-21 0,8-6-4 15,26-7 3 1,12-19-4-16,14-12-20 0,8-10-53 16,32-32-164-1,-17-4-261-15,-13-5-482 0</inkml:trace>
  <inkml:trace contextRef="#ctx0" brushRef="#br0" timeOffset="-137766.12">11791 17472 1564 0,'0'0'845'0,"0"0"-289"0,-52 100-189 16,33-52-9-16,3-4-145 15,5-4-132-15,6-4-66 16,2-8-15-16,3-12-226 15,10-6-583-15,9-10-946 0</inkml:trace>
  <inkml:trace contextRef="#ctx0" brushRef="#br0" timeOffset="-137441.71">12321 17249 2051 0,'0'0'856'0,"0"0"-585"16,0 0-131-16,0 0-12 16,0 0-66-16,156-36-62 15,-117 24-14-15,-4 2 5 16,-9-4-9-16,-10-2 18 16,-10 2 0-16,-6 0 6 15,0 1 39-15,-17 4-4 16,-10-4-1-16,-8 12 7 15,-4 1-7-15,1 1 29 0,3 21 11 0,6 13-22 16,6 1 10-16,10 8-16 16,9 2-17-16,4 2-4 15,6-8-31-15,26-4 17 16,10-14-17-16,13-8-14 16,12-10-42-1,7-4-151-15,28-30-129 0,-19-2-360 16,-14 0-424-16</inkml:trace>
  <inkml:trace contextRef="#ctx0" brushRef="#br0" timeOffset="-137142.81">13172 17459 1945 0,'0'0'815'0,"0"0"-278"0,0 0-82 16,0 0-242-16,-78 117-82 15,60-87-131-15,2 2 0 16,3-2 0-16,-1-6 0 15,8-2-155-15,2-10-429 16,4-12-466-16</inkml:trace>
  <inkml:trace contextRef="#ctx0" brushRef="#br0" timeOffset="-136666.12">13619 16736 2248 0,'0'0'856'16,"0"0"-337"-16,0 0-234 15,0 0-97-15,0 0-188 16,0 0 0-16,0 0 0 16,14 142 0-16,-1-66 0 15,1 10 0-15,-1 7 0 0,-2 15 0 16,-1-10 0-16,-6 4 0 15,-4 1 0-15,0-23 0 16,0 10 0-16,0-14 0 16,9-14 0-16,3-13 0 15,9-21 0-15,6-10 0 16,2-18 0-16,2-6 0 16,0-24 0-16,-4-20 0 15,-10-9 0-15,-5-11 0 16,-12-6 0-16,0-8 0 0,-25 2 0 15,-12 5 0 1,-13 11 0-16,-6 12 0 0,1 20 0 16,4 12 0-1,9 12 0-15,11 10 0 0,10 0 0 16,19 0 0-16,2 0 0 16,29 0-105-16,24-4-84 15,57-24-125-15,-13 2-391 16,-7-6-463-16</inkml:trace>
  <inkml:trace contextRef="#ctx0" brushRef="#br0" timeOffset="-136166.92">14290 16820 1060 0,'0'0'1163'0,"0"0"-604"16,0 0-103-16,0 0-172 15,0 0-68-15,0 0-117 16,0-115-72-16,34 105-6 0,5 1-21 16,7 9-6-16,-7 0 4 15,-5 9-35-15,-10 19 10 16,-11 11-3-16,-13 1 1 16,0 6 29-1,-21 2 0-15,-8-4 9 0,-2-2 42 16,6-4-5-16,9-6-10 15,11-5-21-15,5-4-9 16,10-5 9-16,21-1-13 16,7-3 4-16,2-4-6 15,-3-6-21-15,-8 4 2 16,-8-8-4-16,-13 4-2 0,-8 6 17 16,0 4-5-16,-17 4 13 15,-10 4 4-15,0 8 11 16,5-2 12-16,7 6-16 15,10-2-10-15,5 0 4 16,7 2-5-16,22 2 0 16,6 1 7-1,3-5-6-15,-2 2-2 0,-12-2 1 16,-10 0-1-16,-14-2 1 0,-3-2 0 16,-28-2 0-1,-5 0-1-15,-1-4-9 0,8-12-104 16,12-6-176-16,11-4-574 15</inkml:trace>
  <inkml:trace contextRef="#ctx0" brushRef="#br0" timeOffset="-135895.25">15585 17147 2232 0,'0'0'698'0,"0"0"-501"0,0 0 14 15,0 0-34-15,118-10-15 16,-62 10-85-16,11 0-49 16,10-4-28-1,6 4-28-15,-5-4-89 0,-9-1-69 16,-9 5-142-16,-20-4-268 15,-19 4-90-15</inkml:trace>
  <inkml:trace contextRef="#ctx0" brushRef="#br0" timeOffset="-135705.75">16028 17008 1575 0,'0'0'705'15,"0"0"-223"-15,0 0-115 16,0 0-27-16,0 0-100 15,0 0-129-15,0 0-55 16,-11 4-23-16,11 24 21 31,0 11-11-31,0 11-23 16,6 0-8-16,8 8-12 16,-1 0-6-16,3-2 4 15,-7 12-163-15,-2-15-327 0,-7-17-508 16</inkml:trace>
  <inkml:trace contextRef="#ctx0" brushRef="#br0" timeOffset="-135165.3">16098 16709 1517 0,'0'0'310'0,"0"0"-95"0,0 0 9 16,-116-64 5-16,60 60-46 16,-7 4-15-16,-8 0 1 15,-5 18 17-15,-4 10-37 16,2 12-5-16,5 9-15 16,8 9-6-16,12 8-34 15,15 10-22-15,17 4-4 16,19 7-33-16,2 1-16 15,36 2 2 1,18-2-14-16,10-3-2 0,15-13-3 0,2-10-17 16,9-16 1-16,-1-16-28 15,-2-16 17-15,0-10 23 16,-5-4 2-16,-4-12 5 16,-7-16 10-16,-4-8 8 15,-7-12 18-15,-8-6-30 16,-11-13 17-16,-7-1-4 15,-12-8-5-15,-6-4-1 16,-13 0-4-16,-3 0-1 16,-5-1 7-1,-24 5-14-15,-12 6 6 0,-7 12 2 16,-4 12 3-16,-1 15-12 16,4 9 0-16,4 17-47 0,5 5-151 15,11 5-332-15,16 9-518 0</inkml:trace>
  <inkml:trace contextRef="#ctx0" brushRef="#br0" timeOffset="-134404.81">17467 16316 1388 0,'0'0'779'0,"0"0"-426"15,0 0 107-15,0 0-168 16,0 0-15-16,-22-108-87 16,-2 104-91-16,-5 4-45 15,-6 0-21-15,-4 14-16 0,3 4 7 16,5 4-17-16,7 4-6 16,8-4 0-16,12 1-1 15,4-4 0-15,0 3 0 16,22 1 1-16,9 3 4 15,3 0-4-15,4-2-1 16,0 2 2-16,-5 4-2 16,-4 2-1-16,-7 0-8 15,-11 6-4-15,-11 4 12 16,0-2-6-16,-27 5 7 0,-10-5 6 16,-3-4-5-16,-3-6-1 15,10-6 1-15,8-8 0 16,10-6-1-16,15-6 0 15,0 0 1-15,13-4-1 16,18 2 6-16,10 2 0 16,1 4-6-16,0 2 0 15,-6 12-1-15,-12 8-4 16,-8 6 5-16,-10 13 4 16,-6 5-4-16,0 0 0 15,0 0 1-15,0-6-1 0,3-8 0 16,26-8-36-16,42-32-153 15,-2 0-157-15,-4-14-729 0</inkml:trace>
  <inkml:trace contextRef="#ctx0" brushRef="#br0" timeOffset="-134010.37">18076 16449 2174 0,'0'0'699'16,"0"0"-372"-16,0 0 191 0,0 0-311 15,0 0-110-15,0 0-23 16,0 0-74-16,-25 118 0 16,17-26 0-16,-1 25 0 15,4-9 0-15,2-6 0 16,3-18 0-16,0-16 0 15,5 11 0-15,11-1 0 16,6-8 0-16,7-12 0 0,0-14 0 16,5-16 0-1,-1-15 0-15,-4-13 0 0,0-9 0 16,-7-23 0-16,-6-16 0 16,-14-10 0-16,-2-14 0 15,-27-4 0-15,-22-8 0 16,-11-1 0-1,-5 13 0-15,5 18 0 0,9 14 0 16,16 18-83-16,25 22-143 16,10 0-346-16,2 0-362 0</inkml:trace>
  <inkml:trace contextRef="#ctx0" brushRef="#br0" timeOffset="-133806.28">18539 16936 2203 0,'0'0'755'0,"0"0"-405"15,0 0 126-15,0 0-256 16,0 0-128-16,-31 126-92 16,27-86 0-16,2 1 0 15,2 7-8-15,0-16-349 16,6-10-826-16</inkml:trace>
  <inkml:trace contextRef="#ctx0" brushRef="#br0" timeOffset="-133263.15">19364 16681 2067 0,'0'0'571'15,"0"0"-224"-15,9-116 6 16,-9 68-118-16,-23 4-94 16,-8 16-36-16,-9 10-48 0,-7 18-19 15,-4 4-26-15,2 28-11 16,5 12-1-16,10 2 0 16,12 2-10-16,13-8 9 15,9-4-22-15,15-9-18 16,23-9-20-1,11-14 11-15,5-4 32 16,2 0 3-16,-6-21 14 16,-7-3 1-16,-7 2 12 15,-15-4 45-15,-4 8 6 16,-11 4-2-16,-6 10 5 0,0 4-30 16,0 4-25-16,0 28-10 15,-9 8 0-15,5 14 13 16,2 9-8-16,2 7 3 15,0-2 0-15,9 4-9 16,6 2-7-16,-1-1 6 16,-1-7 2-16,-4-8 1 15,-9-8-2-15,0-14 0 16,-16-10 10-16,-22-16-10 16,-11-10 0-16,-9-2 7 15,-2-28-6-15,7-10 4 0,17-4-5 16,20-10 0-16,16-4 0 15,34-5-28-15,28-1-53 16,61-6-168-16,-16 20-293 16,-9 14-385-16</inkml:trace>
  <inkml:trace contextRef="#ctx0" brushRef="#br0" timeOffset="-133106.08">19912 16834 2032 0,'0'0'719'0,"0"0"-220"15,0 0-48-15,0 0-249 16,0 0-100-16,0 0-11 16,0 0-91-16,-34 84 0 0,23-44 0 15,2 0 0-15,7 10-111 16,2-5-376-16,0-18-438 0</inkml:trace>
  <inkml:trace contextRef="#ctx0" brushRef="#br0" timeOffset="-132664.79">20476 16070 2179 0,'0'0'698'0,"0"0"-375"16,0 0-22-16,0 0-132 15,0 0-23-15,-34 124-70 16,20-34-26-16,6 5-29 16,3-1-11-16,3 4-3 15,2-28-7-15,0 2-2 16,0-17 2 0,0-15-15-16,0-22-6 0,0-6-12 15,0-12 29-15,0 0-4 0,11-22 8 16,5-8-7-16,8-7 1 15,10-7 5-15,6-2 1 16,0 2 0-16,-5 12 18 16,-8 10 23-1,-9 22-11-15,-9 0-11 0,-7 36-2 16,-2 12-16-16,0 11 7 16,0-1-8-16,0 0-63 15,0-12-162-15,23-12-263 16,4-16-325-16,2-16-394 0</inkml:trace>
  <inkml:trace contextRef="#ctx0" brushRef="#br0" timeOffset="-132161.65">21037 16142 2051 0,'0'0'662'15,"0"0"-204"-15,0 0-135 16,0 0-63-1,42-112-152-15,-6 104-63 16,8 8-44-16,4 0-1 16,-4 0 0-16,-4 22-47 15,-11 0-40-15,-13 8 0 0,-14 6 21 16,-2 4 47-16,-16 6 2 16,-22 2 17-16,-6-2 8 15,-5 7-8-15,-1-9 17 16,8 2-2-16,11-6-2 15,16 0 13-15,13-4-13 0,2-2 1 16,26-6 4-16,10-2-18 16,8-2 2-16,-4-2-2 15,-4 0-41-15,-10 0 8 16,-12 1 8 0,-14 3 6-16,0 2 18 0,-18-2 2 15,-13 4 0-15,0-6 14 16,4 2 0-16,14 0 5 15,13-2-20-15,0 2 6 16,29 0 11-16,6 2-17 16,-1-2 1-16,-5 1-1 15,-7 1 0-15,-11-2 0 16,-11 2 0-16,0-2 0 0,-4-4 16 16,-17-4 19-16,2 0 20 15,1-6-17-15,7-6-26 16,7-2-12-16,4-4-119 15,10-18-363-15,17-8-1044 0</inkml:trace>
  <inkml:trace contextRef="#ctx0" brushRef="#br0" timeOffset="-131977.18">21893 16722 2111 0,'0'0'729'0,"0"0"-241"0,0 0-155 16,0 0-155-16,158-59-115 16,-111 47-63-16,-1 6-31 15,-4 6-212-15,-11 0-442 16,-15 0-411-16</inkml:trace>
  <inkml:trace contextRef="#ctx0" brushRef="#br0" timeOffset="-131834.9">21899 16842 1652 0,'0'0'522'0,"0"0"-144"16,0 0 123-16,0 0-337 15,133 6-113-15,-41-12-51 16,-14-6-244 0,-11-2-670-16</inkml:trace>
  <inkml:trace contextRef="#ctx0" brushRef="#br0" timeOffset="-130942.22">24239 15905 2008 0,'0'0'586'0,"0"0"-245"15,0 0-4-15,0 0-82 16,0 0-107 0,0 0-83-16,0 0-65 0,-9-50-17 15,-9 74 16-15,-7 6-8 16,-10 1-22-16,-10-3 10 15,-6-2-35-15,2-8 34 16,6-4 21-16,14-6-10 0,21-4 11 16,8-2 0-16,31 2 0 15,27 0 3-15,19 10-2 16,11 4 6-16,-1 16 0 16,-7 12-6-1,-13 12-1-15,-21 8 17 0,-21 6-10 16,-21 1 13-16,-4 1-14 15,-35-6 6-15,-15-6-11 0,-5-12 0 16,2-7 0 0,5-11 6-1,15-10-6-15,14-12 7 0,11-6-8 16,8-4 17-16,10 0 22 16,23-4-17-16,11-6-8 15,6 2-13-15,-2 4 0 16,-3 4 8-16,-9 4-2 15,-7 18-5-15,-9 10 14 0,-5 4-10 16,1 8 6 0,2 0 0-16,6-4-6 0,10-4 2 0,5-6-2 15,13-7-5-15,4-9-1 16,0-10-87-16,0-4-81 16,8-18-72-16,-15-13-407 15,-14-1-562-15</inkml:trace>
  <inkml:trace contextRef="#ctx0" brushRef="#br0" timeOffset="-130502.31">25328 16062 1998 0,'0'0'642'0,"0"0"-143"16,0 0-124-16,0 0-68 15,0 0-163-15,0 0-81 16,0 0 5-16,-63 124-68 16,46-40 0-1,3 11 0-15,8-9 0 0,4-2 0 16,2-18-12-16,0-20-36 16,2-16-27-16,12-21 27 15,1-9 10-15,5-17 38 16,7-23 1-16,4-14 0 0,5-14 6 15,6-2 2 1,3 8 3-16,1 7 28 0,-1 19-4 16,-3 22-13-16,-2 14 8 15,-1 0-30-15,-8 32 12 16,-5 9-13-16,-8 9 1 31,-12 2-1-31,-6 2 0 16,-6-6 0-16,-27-6 4 15,-17-6-4-15,-12-6 0 16,-3-8-1-16,3-8-69 16,16-14-124-16,17 0-167 15,26 0-653-15</inkml:trace>
  <inkml:trace contextRef="#ctx0" brushRef="#br0" timeOffset="-130329.77">26146 16547 2045 0,'0'0'625'0,"0"0"-285"16,0 0 130-16,0 0-197 15,-89 108-104-15,62-64-98 16,4-3-41-16,8-1-30 16,15-4-240-16,0-14-574 15,15-8-1017-15</inkml:trace>
  <inkml:trace contextRef="#ctx0" brushRef="#br0" timeOffset="-130031.29">26971 16013 1847 0,'0'0'665'16,"0"0"-291"-16,0 0 91 0,0 0-261 15,0 0-132-15,-119 0-33 16,57 41 8 0,-3 15-2-16,10 6 16 0,10 6-38 15,19-2 5-15,18-2-2 16,8-7-5-16,31-11 10 16,25-10-13-16,14-16-6 15,10-10 2-15,2-10-14 16,0 0-40-16,17-26-236 15,-24-2-395-15,-15 2-794 0</inkml:trace>
  <inkml:trace contextRef="#ctx0" brushRef="#br0" timeOffset="-129842.34">27556 16587 1945 0,'0'0'626'15,"0"0"-133"-15,0 0-135 16,-62 108-47-16,33-63-136 16,-4 1-91-16,-1-2-48 15,-2 0-36-15,5-8-16 16,18 4-169-16,6-14-350 16,7-8-463-16</inkml:trace>
  <inkml:trace contextRef="#ctx0" brushRef="#br0" timeOffset="-129409.02">28103 16280 1594 0,'0'0'513'0,"0"0"-187"0,0 0 209 16,0 0-231 0,0 0-100-16,0 0-17 0,0 0-83 15,129-22-37-15,-87 4-43 16,-3-4-15-16,-5-4 3 16,-7-6-11-16,-9-4 10 15,-12 0-10-15,-6 0 5 16,0 6-1-16,-20 12-5 15,-16 8-6-15,-10 10 6 0,-5 1-1 16,-5 30 1-16,5 13 1 16,6 10 14-16,10 4 15 0,12 8 2 15,17 2-1-15,6-5 5 16,10-1-13-16,27-12 9 16,11-6-32-16,12-14 0 31,5-12 0-31,5-14-12 15,-6-4-92-15,3-12-209 16,-19-16-417-16,-11 2-1015 0</inkml:trace>
  <inkml:trace contextRef="#ctx0" brushRef="#br0" timeOffset="-128399.68">29027 16507 2417 0,'0'0'647'15,"0"0"-150"-15,0 0-211 16,0 0-112-16,0 0-126 16,0 0-21-16,-56 68-27 15,38-28 0 1,3 4 0-16,3-4-21 0,12-8-242 15,0-5-447-15,0-17-732 0</inkml:trace>
  <inkml:trace contextRef="#ctx0" brushRef="#br0" timeOffset="-127834.95">29651 16084 1974 0,'0'0'559'0,"0"0"-83"16,0 0-193-16,62-107-61 16,-53 80-92-16,-9 4-50 0,-2 1-26 15,-29 12-5 1,-17 6-40-16,-7 4-9 0,-7 4-1 16,0 20 0-16,6 7 1 15,13 0-7-15,17 4-1 16,14-3 8-16,12-6 0 15,18-8 9-15,22-8 0 16,14-10 0 0,6 0 7-16,0-18-7 0,-4-12 11 15,-12 2 26-15,-8-4 1 16,-14 1 16-16,-9 8-14 16,-8 10-49-16,-5 9 0 15,0 4 0-15,0 14 0 16,-9 25 0-16,3 15 0 15,6 12 0-15,0 14 0 0,12 24 0 16,22 17 0-16,-3-5 0 16,-4-18 0-16,-13-14 0 15,-14-29 0-15,0 3 0 16,-21 0 0-16,-23-18 0 16,-14-14 0-16,-11-12 0 15,0-14 0 1,4 0 0-16,19-18 0 0,19-14 0 15,27-12 0-15,33-22 0 16,74-29-3-16,54-21-103 0,19 0-106 16,-27 28-80-16,-21 25-204 15,-56 39-148-15,-29 12-238 0</inkml:trace>
  <inkml:trace contextRef="#ctx0" brushRef="#br0" timeOffset="-127709.4">30413 16248 1179 0,'0'0'761'0,"0"0"-364"15,0 0 131-15,0 0-209 16,-132 64-53-16,94-15-45 16,3 5-65-16,4 8-56 15,8 4-50-15,10-4-50 16,13 6-83-16,0-19-444 16,22-13-730-16</inkml:trace>
  <inkml:trace contextRef="#ctx0" brushRef="#br0" timeOffset="-127243.11">30663 15995 1940 0,'0'0'557'16,"0"0"-312"-16,0 0-19 15,179-112-87-15,-105 76-63 16,-5-10-47-1,-9-6-10-15,-16-14-10 0,-17-2-8 16,-15-4-1-16,-12 9 12 16,-14 19 18-16,-19 14 19 15,-5 26-29-15,-2 6 23 16,5 38 43-16,6 18 10 16,11 19 18-16,9 5 6 15,9 6-36-15,0-2-15 16,2-3-20-16,11-6-20 15,-1-2-14-15,-1-13-15 16,-5-8 0-16,-4-10-1 0,-2-12-7 16,0-10-25-16,0-4-30 15,0-9-2-15,0-9-4 16,16 0 36-16,13-21 21 16,11-11 11-16,10-4 1 15,2-4 0-15,0 4 17 16,-6 10 37-16,-9 12 15 15,-8 6-20-15,-8 8-23 0,-5 4-17 16,-3 26-8 0,1 2-1-16,1 8-33 0,1 4-113 15,18 2-157-15,-5-7-349 16,-2-16-271-16</inkml:trace>
  <inkml:trace contextRef="#ctx0" brushRef="#br0" timeOffset="-126676.33">31770 15436 2051 0,'0'0'523'0,"0"0"-31"0,0 0-234 16,4-124-34-16,32 114-117 15,20 10-77-15,10 4-27 16,10 28-3-16,2 12-8 15,-5 6 2-15,-13 8-4 16,-17 4 8-16,-21 1-7 16,-20-5-7-16,-4-4 16 15,-38-4 0-15,-16-2 1 16,-8-8 11-16,1-4-12 16,12-1 0-16,15-3-1 15,23-5 0 1,13 4 1-16,29-3 1 0,29 2-1 0,13-2-42 15,5 2-44 1,-9-4-8-16,-20 0-2 0,-25 2-7 16,-22-6 38-16,-27 4 39 15,-35-2 26-15,-19 7 17 16,-6 0 38-16,6 6 46 16,12 1-13-16,17 8-12 15,25 2 1-15,25 2-31 16,2 2 7-16,31 2-20 15,11 1-24-15,1-1 2 0,-7-6-11 16,-12-2 0-16,-17-2-1 16,-7-4 1-16,-27-10 0 31,-22-6 12-31,-14-6-11 0,-3-6 20 0,10-2-20 16,16-10-1-16,40 0-97 15,20 0-228-15,29-14-843 0</inkml:trace>
  <inkml:trace contextRef="#ctx0" brushRef="#br0" timeOffset="-126533.52">32614 16960 2350 0,'0'0'509'16,"0"0"-138"-16,0 0-204 15,0 0-167-15,0 0-1119 0</inkml:trace>
  <inkml:trace contextRef="#ctx0" brushRef="#br0" timeOffset="-5667.92">23318 8 1606 0,'0'0'0'0,"0"0"-666"15,0 0 550-15,0 0-98 16,0 0-359-16</inkml:trace>
  <inkml:trace contextRef="#ctx0" brushRef="#br0" timeOffset="-5572.76">23129 8 827 0,'-44'0'145'0,"-5"0"-145"15,-1 0-43-15,6 0-177 16,24 0 220-16,20 0 233 0,29 0-233 16,4 0-334-16</inkml:trace>
  <inkml:trace contextRef="#ctx0" brushRef="#br0" timeOffset="-4398.07">22911 461 1272 0,'0'0'948'0,"0"0"-335"16,0 0-284-16,0 0-25 16,0 0-52-16,0 0-53 15,0 0-68-15,37-94-83 16,-37 94-48-16,0 0 0 15,0 0 0-15,0 16 0 0,0 6 0 16,-2 6 0-16,-2 2 0 16,4-4 0-16,-2-4 0 15,2-8-33-15,0-6 7 16,0-4-4-16,0-2 26 16,0-2 4-16,0 0 7 15,0 0 13-15,11 0-15 16,5 0-4-16,1-2 4 15,3-2-5-15,1 4-1 16,-4 0 1-16,-1 0-11 16,-5 12 10-16,-3 6-9 0,-2 4 4 15,-6 4 6 1,0-2-13-16,0 0 12 0,0-3 1 16,-8-6-5-16,0-4 4 15,-3-9-9-15,1-2-66 16,-3 0-68-16,-1-13-189 15,4-6-295-15,3-2-433 0</inkml:trace>
  <inkml:trace contextRef="#ctx0" brushRef="#br0" timeOffset="-4131.33">23274 393 876 0,'0'0'828'0,"0"0"-254"0,0 0-185 16,0 0-102-16,0 0-141 15,0 0-80-15,0 0 74 16,40 24-15-16,-27 6-32 16,3 2 8-16,-3 4-41 0,-1-4-2 15,-8 2-11 1,-4-4-37-16,0-4-1 0,-18 0-9 15,-20-5-102-15,-45-2-165 16,10-5-425-16,0-7-402 0</inkml:trace>
  <inkml:trace contextRef="#ctx0" brushRef="#br0" timeOffset="-3831.88">22759 194 1243 0,'0'0'926'0,"0"0"-394"16,0 0-227-16,0 0-100 15,0 0-36-15,0 0-27 16,-135 137-1-16,110-67-25 15,2 2-7-15,8 2-38 16,12 2-31-16,3-4-14 16,25-5-11-16,29-5 1 15,39-8-16-15,72-20-117 16,-16-16-459-16,-2-14-824 0</inkml:trace>
  <inkml:trace contextRef="#ctx0" brushRef="#br0" timeOffset="-3272.34">25564 649 1119 0,'0'0'388'15,"0"0"-55"-15,0 0-64 16,0 0-15-16,0 0-78 15,0 0 34-15,0 0 11 16,-4-94-30-16,4 78 28 16,-7 2-6-16,-2 2-53 0,-6 4-34 15,-6 8-69-15,-5 0-34 16,-6 10-23-16,-1 20-3 16,2 6 3-16,9 6 0 15,8 1-9-15,12-6 9 16,2-5-18-16,18-5-16 15,18-11-8 1,14-8-101-16,42-8-206 0,-12-12-538 16,-6-10-660-16</inkml:trace>
  <inkml:trace contextRef="#ctx0" brushRef="#br0" timeOffset="-3036.75">25838 541 1892 0,'0'0'724'0,"0"0"-364"16,0 0-46-16,0 0-92 16,0 0-57-16,114-2-71 15,-92 18-53-15,-6 6-41 16,-7 9-8-16,-7 5-7 16,-2 4-30-1,-2 2-55-15,-23-2-59 0,-6-4-64 16,-32-2-128-16,8-12-159 15,2-8-146-15</inkml:trace>
  <inkml:trace contextRef="#ctx0" brushRef="#br0" timeOffset="-2800.95">25141 433 1352 0,'0'0'646'0,"0"0"-303"0,0 0 188 0,0 0-304 16,-113 140-36-16,101-94-55 15,12 1-58-15,0-1-26 16,29 0-52-16,29-2-34 16,81 0-191-16,-12-8-308 15,2-14-353-15</inkml:trace>
  <inkml:trace contextRef="#ctx0" brushRef="#br0" timeOffset="-2075.74">28305 758 971 0,'0'0'755'16,"0"0"-378"-16,0 0 8 16,0 0-123-16,0 0-151 15,0 0-58-15,0 0-20 16,85 0 2-16,-63 0 23 15,0 0 20-15,-4-5 55 16,-3-8-37-16,-5-3 15 16,-4-5-42-16,-4-1-42 15,-2-1-8-15,0-2-19 16,-4 5-6-16,-12 2 6 16,-6 6-24-16,-4 4 17 0,-3 6 5 15,0 2-9-15,2 0 10 16,0 17-7-16,0 2 8 15,8 7-1-15,0 5 1 16,9 1 0-16,10 0 0 16,0 0-5-16,15-4 5 15,22-4 18-15,15-4-6 16,8-8-12-16,5-6-3 16,-1-6-133-16,25-12-111 15,-18-12-413-15,-11-8-414 0</inkml:trace>
  <inkml:trace contextRef="#ctx0" brushRef="#br0" timeOffset="-1840.28">28815 419 1468 0,'0'0'648'16,"0"0"-332"-16,0 0-143 15,0 0-108-15,0 0-47 0,0 0-3 16,0 0 36-1,71 104 38-15,-50-58-8 0,-4 4-17 16,-3 1-13-16,-10 0 24 16,-4-1-39-1,0-1-36-15,-20-3 0 0,-11-6-207 16,-27 0-268-16,9-12-162 16,2-14-514-16</inkml:trace>
  <inkml:trace contextRef="#ctx0" brushRef="#br0" timeOffset="-1532.86">28131 359 1654 0,'0'0'498'15,"0"0"-300"-15,0 0 29 16,0 0-49-16,0 0-72 16,-129 92 15-16,111-44-30 15,9 4-16-15,7 2 27 16,2-1-13-16,7-5-6 16,21-5-26-16,11-2-27 15,9-5-24-15,26 2-6 0,-9-8-252 16,-11-10-549-16</inkml:trace>
  <inkml:trace contextRef="#ctx0" brushRef="#br0" timeOffset="-508.16">31003 415 1149 0,'0'0'719'16,"0"0"-207"-1,0 0 5-15,0 0-243 0,0 0-37 16,0 0-77-16,0 0-25 16,15-24-69-16,-3 16-13 15,3-6-23-15,6-6-9 0,0-5-2 16,0-4-19-16,-1-8 6 15,-5-1-6-15,-8-2-46 16,-7 4 6-16,0 8-32 16,-7 12-2-16,-18 14 14 15,0 2 9-15,-2 28 33 16,2 16 18-16,9 6-8 16,7 8 7-16,9-1-12 15,0-5 3-15,11-6 8 16,5-12 3-16,-1-8-1 15,-5-10 2-15,-1-10-2 0,-5-4 23 16,0-2-1 0,6-2 7-16,-2-12-12 0,7-6-17 15,2-2-15-15,-4 2-1 16,0 6-1-16,-2 6 16 16,-4 8-13-1,0 0-21-15,-3 22 23 0,1 12 0 16,-1 8 12-16,-4 0 0 15,2 0-15-15,-2-6-106 16,9-13-158-16,3-14-347 16,-2-9-168-16</inkml:trace>
  <inkml:trace contextRef="#ctx0" brushRef="#br0" timeOffset="-302.61">31480 140 1805 0,'0'0'597'16,"0"0"-253"-16,0 0-4 16,0 0-3-1,0 0-148-15,64 107-75 0,-50-63-72 16,-5 6-31-16,-7 0-11 0,-2 0-51 16,-7-4-132-16,-24-6-144 15,-43-6-251-15,5-12-122 16,1-10-705-16</inkml:trace>
  <inkml:trace contextRef="#ctx0" brushRef="#br0" timeOffset="-67.42">30956 8 1685 0,'0'0'768'0,"0"0"-305"15,0 0-204-15,0 0-130 16,0 0-129-16,0 0 31 16,-29 110 11-16,12-30-29 15,5 9-8-15,12-2-5 16,0 0-106-16,70 15-176 16,1-21-466-1,14-17-647-15</inkml:trace>
  <inkml:trace contextRef="#ctx0" brushRef="#br0" timeOffset="297.86">32853 764 1898 0,'0'0'647'16,"0"0"-21"-16,0 0-170 0,0 0-246 15,0 0-93-15,0 0-51 16,0 0-17-16,31-43-40 15,-31 43-9-15,0 3-21 16,0 15 1-16,-7 8 20 16,2 6 2-16,3 0-2 15,2-2 0-15,0-4-48 16,12-8-20-16,7-8-25 16,12-10-67-16,23-6-131 15,-7-18-293-15,-5-6-238 0</inkml:trace>
  <inkml:trace contextRef="#ctx0" brushRef="#br0" timeOffset="437.21">32932 469 1835 0,'0'0'469'0,"0"0"-205"16,0 0 61-16,0 0-325 15,0 0-200-15,0 0-670 0</inkml:trace>
  <inkml:trace contextRef="#ctx0" brushRef="#br0" timeOffset="633.14">33325 561 2083 0,'0'0'569'16,"0"0"-272"-16,0 0-54 15,0 0-43-15,60 110-107 16,-47-53-45-16,-10 3-48 15,-3 0 0-15,-25-2-78 16,-20-8-142-16,-46-4-268 16,9-15-161-16,6-16-534 15</inkml:trace>
  <inkml:trace contextRef="#ctx0" brushRef="#br0" timeOffset="837.5">32614 493 2004 0,'0'0'543'0,"0"0"-190"15,0 0-215-15,0 0-93 16,0 0 15-16,-87 108 0 16,58-54-12-16,4 7-18 15,12-1-11-15,13 2-19 0,0 0-13 31,67 4-191-31,0-13-307 0,9-16-652 0</inkml:trace>
  <inkml:trace contextRef="#ctx0" brushRef="#br0" timeOffset="995.33">33510 1223 2571 0,'0'0'237'16,"0"0"-237"-16,0 0-716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6:57:04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2225 4411 1292 0,'0'0'648'0,"0"0"-427"0,0 0 105 16,0 0 32-16,0 0-67 15,0 0-14-15,101-110-74 16,-99 92-86-16,-2-4-6 16,0 0-60-1,0-2-18-15,-16 0 7 0,-13 4-38 31,-9 8 19-31,-13 10-21 0,-11 2 9 16,-5 22-15-16,-4 18 6 16,6 10 0-16,12 6 4 15,15 2-4-15,15 0 0 16,17-1-1-16,6-5-23 16,15-4 23-16,21-6-17 15,11-6 7-15,9-4 5 16,4-8-4-16,-2-2 10 15,-5 0-15-15,-13-2-33 16,-8 4 12-16,-19 5-21 16,-13 3 45-16,-5 4 12 15,-30 0 6-15,-15 0 22 16,-10-2-1-16,-4-6 15 0,-3-4 36 16,7-8-45-16,8-6-7 15,12-8 22-15,16-2-41 16,11 0 14-16,8 0-21 15,5 0-96-15,0-2-129 16,24 2-369-16,5 0-273 16,2 2-165-16</inkml:trace>
  <inkml:trace contextRef="#ctx0" brushRef="#br0" timeOffset="504.9">2468 4895 2469 0,'0'0'522'15,"0"0"-158"-15,0 0-67 16,0 0-77-16,0 0-139 16,0 0-51-16,0 0-7 15,-25 14-17-15,21 48 4 16,0 10-10-16,2 6 1 15,2-1-7-15,0-11 6 0,0-10-3 16,6-14-6-16,4-16 4 16,-4-14 4-16,1-10 1 15,-1-2 0-15,3-20 21 16,2-16-20-16,7-12 1 16,4-2 29-16,1 0-30 15,4 9 32-15,2 13-33 16,2 14-13-16,2 12 13 15,1 2-29-15,-3 16 29 16,0 18 1-16,-9 6-1 0,-6 6-1 16,-10 1-26-16,-6-1 19 15,-4-4 2-15,-23-6 5 16,-13-4 1-16,-9-8 23 16,-8-6-11-16,-7-8 23 15,7-8-13-15,6-2-22 16,11 0 0-16,17-8-15 15,19-6-90-15,23-8-234 16,22 2-563-16,8 2-76 0</inkml:trace>
  <inkml:trace contextRef="#ctx0" brushRef="#br0" timeOffset="873.16">2979 5356 2307 0,'0'0'604'16,"0"0"-416"-16,0 0-80 16,0 0-69-16,0 0 5 15,0 0-44-15,124 0 1 16,-92-14 11-16,-3-4-6 16,-8-4 9-16,-7-2 1 15,-5 2 32-15,-9 0 43 0,0 1-4 16,-2 3-7-1,-16 8-10-15,-4 6-19 0,-5 4 0 16,-2 4-13-16,-2 24-22 16,0 11 8-16,4 9-6 15,6 6-1-15,13 2 7 16,8-6-12-16,2-6 10 16,31-7-22-16,17-18-7 15,14-13 1-15,9-6-66 16,6-30-81-16,-2-18-117 15,6-40-113-15,-19 8-426 0,-16 8-297 0</inkml:trace>
  <inkml:trace contextRef="#ctx0" brushRef="#br0" timeOffset="1265.96">3692 4896 1750 0,'0'0'930'15,"0"0"-345"-15,0 0-201 16,0 0-129-16,0 0-131 15,0 0-56-15,0 0-68 16,-11-10 0-16,11 38 0 16,2 17 0-16,4 11 0 15,3 12 0-15,-3 6 0 16,-1 3 0-16,2-5 0 16,-2-6 0-16,1-8 0 15,-2-14 0-15,1-12 0 0,-1-12 0 16,1-12 0-16,-3-8 0 15,3 0 0-15,3-16 0 16,3-18 0-16,7-10 0 16,5-6 0-16,2 2 0 15,4 8 0-15,-1 9 0 16,-1 16 0-16,-1 8 0 16,1 7 0-16,-4 7 0 15,-6 16 0-15,-5 14 0 16,-8 5 0-16,-4 6 0 15,0 2 0-15,-4-2-18 0,-8-4-104 16,-1-6-209-16,2-11-382 16,4-13-594-16</inkml:trace>
  <inkml:trace contextRef="#ctx0" brushRef="#br0" timeOffset="1738.93">4641 4525 2336 0,'0'0'601'16,"0"0"-141"-16,0 0-139 16,0 0-135-16,0 0-109 15,0 0-50 1,140-18 7-16,-66 14-5 0,5 0-22 16,0 3-4-16,-10 1-3 15,-16 0-46-15,-15 0-65 16,-25 0-213-16,-22 0-34 0,-24 0-205 15,-11 0-697-15</inkml:trace>
  <inkml:trace contextRef="#ctx0" brushRef="#br0" timeOffset="1943.51">4903 4398 1302 0,'0'0'725'16,"0"0"-245"-16,0 0 112 16,0 0-217-16,0 0-66 15,0 0-108-15,0 0-89 16,-35-63-112-16,35 87 0 15,0 16 0-15,2 18 0 0,10 10 0 16,1 11 0-16,0-1 0 16,-2-6 0-16,0-8 0 15,-4-14-9-15,-7-15-248 16,0-15-300 0,-7-18-424-16</inkml:trace>
  <inkml:trace contextRef="#ctx0" brushRef="#br0" timeOffset="2435.98">5053 4141 1938 0,'0'0'396'16,"0"0"-70"-16,0 0-32 0,-96-123-103 15,65 93-84-15,-7 10-15 16,-3 12 1-16,-7 8-4 15,-8 10-31-15,-6 26-16 16,-3 18 26-16,3 14-20 16,6 11-2-16,10 5 29 15,9 8-39-15,16 0 29 16,11 3-7-16,10-3-26 16,7-4 10-16,22-4-42 15,11-8 0-15,9-9 0 0,9-11 0 16,4-14 0-1,8-12 0-15,7-16 0 0,6-12 0 16,4-2 0-16,5-14 0 16,1-14 0-16,-5-4 0 15,-7-6 0-15,-8-4 0 16,-7-2 0-16,-16-5 0 16,-5-2 0-16,-14-8 0 15,-9-3 0-15,-10-6 0 16,-12-2 0-16,0-1 0 0,-23 3 0 15,-14 4 0 1,-13 8 0-16,-8 8 0 0,-6 12 0 16,-5 8 0-16,-2 10 0 15,6 10 0 1,-2 8 0-16,16 6-348 16,20 8-897-16</inkml:trace>
  <inkml:trace contextRef="#ctx0" brushRef="#br0" timeOffset="2931.25">6690 4023 2206 0,'0'0'583'16,"0"0"-277"-16,0 0 164 16,0 0-221-16,0 0-102 15,0 0-70-15,0 0-19 16,-131-73-58-16,62 103-11 16,-7 13 10-16,3 7-4 0,8 5 5 15,16-2 0-15,18-3-1 16,18-4 1-1,13-6-21-15,4-4 5 0,29-2 1 16,15-2-2-16,4-2 17 16,6 1 2-16,3 0 5 15,-6 1-7-15,-8 5-1 16,-9 1-1-16,-16 2 1 16,-10 2-3-16,-12-4 4 15,-12-2 7-15,-28-1 10 0,-18-8 3 16,-11-3-19-1,-4-6-1-15,-3-5 15 16,11-9-4-16,14-4 4 16,15 0-15-16,19-3 0 15,17-11-101-15,35-4-420 16,16 3-364-16,9 1-300 16</inkml:trace>
  <inkml:trace contextRef="#ctx0" brushRef="#br0" timeOffset="3165.99">6980 4818 2252 0,'0'0'743'15,"0"0"-384"-15,0 0-56 16,0 0-146-16,0 0-125 16,0 0-14-16,0 0 1 15,42 107 1-15,-31-51 14 16,-1 2-28-16,1 0 3 15,1-8-9-15,9-12-3 0,8-14 2 32,6-20-13-32,8-4-43 0,12-80-156 0,-10 2-515 15,-11-8-1203-15</inkml:trace>
  <inkml:trace contextRef="#ctx0" brushRef="#br0" timeOffset="3307.63">7319 4339 2092 0,'0'0'1293'0,"0"0"-975"16,0 0-120-16,0 0-198 0,0 0 0 15,0 0-797-15</inkml:trace>
  <inkml:trace contextRef="#ctx0" brushRef="#br0" timeOffset="8104.88">1786 1267 1147 0,'0'0'353'16,"0"0"-193"-16,0 0 25 15,0 0 13-15,0 0-10 16,0 0-15-16,0 0 4 16,23-78 36-16,-23 70-51 15,0 0-26-15,0-1-27 16,0 2-28-16,0-4 10 15,0 4-19-15,0 1-42 16,-8 4 21-16,-2 2-30 0,-3 0-4 16,-8 0-4-16,-6 4-13 15,-8 16 0-15,-7 6-3 16,-3 8-7-16,-1 8 9 16,1 4-4-16,9 4 4 15,7 2 1 1,10-1 0-16,9-4 0 0,10-2 0 15,0-7 0-15,2-6 17 16,16-6-17-16,5-6 12 16,6-6 4-16,4-4-4 0,7-2 7 15,4 0-19-15,6 4 0 16,-1 6-1-16,2 4-2 16,-4 10 2-16,-12 7-12 15,-12 3-5-15,-17 2 17 16,-6 2 1-16,-26 0 9 15,-22-4 21-15,-12-4 6 16,-4-8 43-16,-3-4-5 16,5-10-11-16,8-7 12 15,14-8-29 1,13-1-26-16,12 0 5 0,5 0-25 0,10 0-72 16,0 0-129-1,12 0-286-15,11 0-506 0,3 2-526 0</inkml:trace>
  <inkml:trace contextRef="#ctx0" brushRef="#br0" timeOffset="8609.24">2076 1809 1955 0,'0'0'557'15,"0"0"-80"-15,0 0-198 16,0 0-7-16,0 0-131 16,0 0-141-16,0 0 1 15,-20 80 5-15,14-14-6 16,0 4 15-16,2 0-15 16,2-3 1-16,2-13-1 15,0-13 0 1,0-12 0-16,0-13 2 0,0-11-2 0,0-5 30 15,0-3 18-15,2-19-18 16,10-8-9-16,-1-5-21 16,4-1 7-16,3 0-6 15,2 6 7-15,5 6-1 16,1 10-6 0,3 6-1-1,0 8-1-15,0 0-18 16,-2 16 2-16,-4 8-4 15,-13 2-25-15,-8 5 13 16,-2-2 14-16,-12 0 19 16,-22-1 9-16,-11-4 0 0,-3-4 27 15,-4-6 13-15,3-2-14 16,7-6-11-16,10 0-14 16,10-2-5-16,9 0-5 15,7 0-161-15,6 4-155 16,4-4-423-16,13 0-166 0</inkml:trace>
  <inkml:trace contextRef="#ctx0" brushRef="#br0" timeOffset="9170.67">2546 2003 1189 0,'0'0'332'0,"0"0"6"15,0 0 1 1,0 0-91-16,0 0-104 0,0 0-49 15,0 0-10-15,0-76 11 0,0 74 11 16,0 2 11-16,0 0-8 16,0 0-23-16,0 0 7 15,0 0-3-15,-4 0-22 16,-1-2-13-16,3 2-26 16,-3 0 21-16,-3 0-8 15,-3 0-14-15,-7 8-12 0,-3 16-17 16,-2 10 0-16,0 8 10 15,1 6-10-15,9 0 18 16,7-2-18-16,6-6 1 16,10-4-9-16,25-11 14 31,12-10-6-31,9-12 25 0,4-3-24 0,0-10 9 16,-8-15-10-16,-15 2 0 15,-10 2 2-15,-14 6-2 16,-9 5 1-16,-4 6 14 15,0 4-15-15,0 0-107 16,-2 0-202-16,0 4-492 16,2 3-377-16</inkml:trace>
  <inkml:trace contextRef="#ctx0" brushRef="#br0" timeOffset="10446.98">3168 2001 1355 0,'0'0'400'16,"0"0"-28"-16,0 0-78 16,0 0-68-16,0 0-89 15,0 0-38-15,0 0-17 16,-4-4-53-16,4 4 5 16,4 6 36-16,9 0-17 15,7 0-4-15,5-4 1 16,2-2-10-16,4 0-2 0,0-16-13 15,-2-4 20 1,-7-4 33-16,-6-2-6 0,-10 0 22 16,-6-1 10-16,0 4-17 15,-8 2-53-15,-17 7-16 16,-4 8-6-16,-6 6-3 16,-3 10-9-16,-1 21-1 15,2 13 0-15,5 8-11 16,10 4 12-16,11 2-9 15,11-2 9-15,0-6 7 16,11-5-7-16,14-13 5 16,6-9-4-16,2-8-1 0,-2-9 0 15,3-6-6-15,-5 0-68 16,7-16-143-16,-10-4-287 16,-1-1-518-16</inkml:trace>
  <inkml:trace contextRef="#ctx0" brushRef="#br0" timeOffset="10776.83">3792 1728 1227 0,'0'0'991'0,"0"0"-466"15,0 0-62-15,0 0-180 16,0 0-95-16,0 0-95 16,0 0-36-16,39-20-42 15,11 16 3-15,14-2-8 16,15-4-10-16,7-2 11 16,1-2-11-16,-9-2-1 15,-15 2-6-15,-24 4-26 16,-20 2 7-16,-19 4-8 15,-10 4-145 1,-40 0-91-16,0 12-359 0,6 4-177 0</inkml:trace>
  <inkml:trace contextRef="#ctx0" brushRef="#br0" timeOffset="11037.72">4088 1580 1371 0,'0'0'725'0,"0"0"-245"16,0 0 29-16,0 0-215 16,0 0-44-16,0 0-82 15,0 0-73-15,-53-95-59 16,53 95-36-16,0 14-11 16,0 17 11-1,0 11 8-15,0 12-8 0,0 8 14 16,0 6-14-16,0 3 1 15,2-3-8-15,2-8-11 16,-2-6-86-16,0-14-83 16,-2-16-188-16,0-10-361 15,0-14-361-15</inkml:trace>
  <inkml:trace contextRef="#ctx0" brushRef="#br0" timeOffset="11571.62">4242 1155 1403 0,'0'0'500'0,"0"0"-203"16,-127-14 53-16,67 14-82 15,0 0-98 1,2 10 4-16,0 18-57 0,4 8 1 16,3 12-6-16,6 8-16 15,8 12 21-15,5 7-34 16,12 5-28-16,9 6-2 16,9 4-29-16,2-2 13 15,11-1-22-15,18-9-13 16,8-10 1-16,9-10-3 15,2-14 0-15,6-14 0 16,6-13 1-16,2-16 13 0,5-1-8 16,5-16-5-16,1-18 19 15,0-8-20-15,4-8 0 16,-6-8 23-16,-7-6-23 16,-4-6 18-1,-12-7-9-15,-13-3 1 0,-16 2-10 16,-11 0 0-16,-8 6 0 15,-10 1 0-15,-21 9 0 16,-9 6 0-16,-9 10 0 16,-10 12 0-16,-9 12 0 15,-3 12 0-15,-2 10-84 16,-6 14-210-16,19 14-496 16,20-2-895-16</inkml:trace>
  <inkml:trace contextRef="#ctx0" brushRef="#br0" timeOffset="12167.2">5610 1159 1642 0,'0'0'617'15,"0"0"-278"-15,0 0 26 16,0 0-125-16,0 0-117 15,0 0-40-15,0 0-26 16,-125-86-10-16,79 86-11 16,-17 0-36-16,-7 10 1 0,-3 13 12 15,2 10-1 1,11 3 17-16,13 4-5 0,18 0-3 16,18 0 6-1,11 2-14-15,19-3 4 0,24-2 2 16,11-1-11-16,6-4 8 15,5-3-14-15,-5-3-1 16,-7-2 4-16,-6-2-5 16,-11 0-6-16,-12 2 6 15,-13 0-15-15,-11 4 15 16,-4 6 1-16,-27 3 6 16,-17 0 12-16,-7-1-19 15,-7-4 0-15,0-3 9 16,4-7-9-16,10-6 23 15,13-10-7-15,18-6-2 0,11 0-14 16,16-28-24-16,21-6-344 16,5-2-688-16</inkml:trace>
  <inkml:trace contextRef="#ctx0" brushRef="#br0" timeOffset="12402.3">5895 1662 1854 0,'0'0'713'16,"0"0"-559"-16,0 0 49 15,0 0 41-15,0 0-96 16,9 104-43-16,-9-57-32 16,0 4-13-16,-4-1-1 15,-6-3-31-15,8-9-5 16,2-8-13-16,0-10 2 15,12-12-3-15,14-8-8 16,10-2-1-16,4-26-65 16,12-46-197-16,-13 8-492 15,-10-2-1021-15</inkml:trace>
  <inkml:trace contextRef="#ctx0" brushRef="#br0" timeOffset="12606.67">5834 1219 2105 0,'0'0'932'0,"0"0"-548"16,0 0-9-16,0 0-156 15,0 0-138-15,0 0-81 16,0 0 0-16,6-70-113 16,7 84-616-16,0 4-796 0</inkml:trace>
  <inkml:trace contextRef="#ctx0" brushRef="#br0" timeOffset="13042.34">7346 1610 2372 0,'0'0'722'16,"0"0"-357"-16,0 0-60 16,0 0-86-1,0 0-106-15,0 0-113 0,142-48 0 16,-82 40-9-16,0 4-53 15,-6 4-82-15,-14 0-163 16,-36 4-179-16,-4 10-223 16,-13 0-32-16</inkml:trace>
  <inkml:trace contextRef="#ctx0" brushRef="#br0" timeOffset="13200.38">7194 2007 1796 0,'0'0'630'0,"0"0"-245"15,0 0 120-15,0 0-206 16,144-36-156-16,-69 18-80 16,6 2-33-1,2 2-23-15,-2 4-7 0,-12 4-86 16,-14 6-116-16,-19 0 19 16,-23 0-67-16,-13 0-241 15,0 0-266-15</inkml:trace>
  <inkml:trace contextRef="#ctx0" brushRef="#br0" timeOffset="13372.28">8368 1997 601 0,'0'0'1498'16,"0"0"-1498"-16,0 0-536 0</inkml:trace>
  <inkml:trace contextRef="#ctx0" brushRef="#br0" timeOffset="14004.11">7399 4528 2324 0,'0'0'620'0,"0"0"-280"16,0 0-42-16,0 0-79 16,0 0-144-16,0 0-45 15,160-51-30-15,-98 45-95 16,-6 5-130-16,-15 1-254 0,-20 0-375 15,-16 1-450-15</inkml:trace>
  <inkml:trace contextRef="#ctx0" brushRef="#br0" timeOffset="14146.31">7377 4722 1579 0,'0'0'823'0,"0"0"-485"15,0 0-32-15,0 0 53 16,0 0-113-16,162-8-162 15,-84-2-84-15,27-10-150 16,-18 2-341-16,-22 0-642 0</inkml:trace>
  <inkml:trace contextRef="#ctx0" brushRef="#br0" timeOffset="16335.8">9233 1023 1547 0,'0'0'362'16,"0"0"-119"-16,0 0 89 16,0 0 18-16,102-109-125 0,-98 91-58 15,-4 4-64 1,-2 2-46-16,-23 4-26 0,-10 6-29 16,-9 2-2-16,-12 6-6 15,0 18 6 1,0 6 0-16,8 4 0 0,7 0 0 15,13 1 1-15,14-2-1 16,10-1-7-16,4 3 6 16,10-5 2-16,17 2 5 15,7-2-5-15,-1-4-1 16,0 0 0-16,-6-2-1 16,-9 0-5-16,-15-2 0 15,-3 2 6-15,-27 0 0 16,-23-1 9-16,-9 0-7 0,-3-2 4 15,10-7-6-15,12-2 0 16,18-9 5-16,13 0-4 16,9-3 6-16,0 0-7 15,20 0-10-15,6 0 9 16,6 0-6-16,-3 10-1 16,-3 14 8-16,-8 12 0 15,-6 14 0-15,-10 14 8 0,-2 14-8 16,-2 7 0-16,-15-2-6 15,4 0-3-15,7-9 9 16,6-12-9-16,0-14 9 16,19-13-6-16,17-17 6 15,11-14-1-15,7-4-4 16,4-12-82-16,2-15-81 16,20-19-315-16,-16 6-60 15,-10 4-213-15</inkml:trace>
  <inkml:trace contextRef="#ctx0" brushRef="#br0" timeOffset="16808.4">9684 1317 985 0,'0'0'937'0,"0"0"-599"16,0 0 170-16,-15-106-198 15,13 100-52-15,0 6-150 16,0 14-95-16,0 28-7 15,0 16-4-15,-1 14-2 16,3 11 15-16,0 1-13 16,0-2-2-16,3-12 3 15,3-14-3-15,3-16-9 16,-5-19 8 0,2-17-31-16,0-4 32 0,0-26 8 0,5-17-2 15,1-7-5-15,1-4-1 16,3 6 1-16,-1 8 5 15,5 12 7-15,7 10 0 16,9 14-13-16,6 4 0 16,7 16-6-16,2 18 6 15,-2 10 0-15,-9 4 0 16,-11 4-17-16,-15-4 7 16,-14-1-1-16,-18-10 11 15,-32-5 6-15,-17-7-5 0,-10-9 17 16,-1-6 6-16,9-4-10 15,19-4 4-15,21 2-18 16,25-2-24-16,35 4-228 16,25 0-343-16,9-2-131 0</inkml:trace>
  <inkml:trace contextRef="#ctx0" brushRef="#br0" timeOffset="16973.39">10511 1874 1222 0,'0'0'1046'16,"0"0"-555"-16,0 0-188 0,0 0-45 16,0 0-122-16,0 0-81 15,0 0-39-15,-127 135-15 16,112-81-2-16,11-2-6 16,4-8-160-16,11-22-290 15,16-12-288-15,-1-10-903 0</inkml:trace>
  <inkml:trace contextRef="#ctx0" brushRef="#br0" timeOffset="17377.34">11147 1405 1315 0,'0'0'586'16,"0"0"-116"-16,0 0-125 16,0 0-27-16,0 0-80 15,0 0-70-15,0 0-59 0,-63-94-38 16,30 94-7-1,-7 0-43-15,-7 26-12 0,-3 13 14 16,6 5-23-16,4 7 18 16,14 2-17-16,12-3 5 15,14-4 8-15,2-6-14 16,27-6 0-16,12-8 0 16,7-8 1-16,6-10-1 15,2-6 1-15,-3-2-1 16,-6 0-14-16,-5-10-122 15,-4 2-158-15,-11 4-369 16,-10 4-342-16</inkml:trace>
  <inkml:trace contextRef="#ctx0" brushRef="#br0" timeOffset="17604.7">11815 1824 1964 0,'0'0'704'16,"0"0"-395"-16,0 0-48 0,0 0-109 16,0 0-38-16,-47 121-55 15,24-73-41-15,-2 4 5 16,-2-2-22 0,0-4 5-16,4-3-6 0,10-11-111 15,13-14-173-15,13-13-346 16,14-5-170-16</inkml:trace>
  <inkml:trace contextRef="#ctx0" brushRef="#br0" timeOffset="18029.62">12245 1576 1487 0,'0'0'822'16,"0"0"-522"-16,0 0-33 16,0 0-126-16,0 0-34 15,0 0-41-15,149-8-40 16,-98 2-5-16,-1 0-8 16,-8-4-12-16,-11-2 14 15,-9-6 27-15,-11-2 48 16,-11-2 1-16,0 0-34 15,-4 0 2-15,-21 4-29 0,-8 4 0 16,-7 7-2-16,-9 7-14 16,-2 0-7-16,-3 22 5 15,5 10-11-15,7 7 10 16,9 5-10-16,10 2 1 16,14 2 11-1,9 0-11-15,3-4-2 0,26-2-1 0,13-7 1 16,13-10 0-16,14-4 0 15,10-9-101-15,34-8-197 16,-20-2-513-16,-12-2-523 0</inkml:trace>
  <inkml:trace contextRef="#ctx0" brushRef="#br0" timeOffset="18203.3">13196 1791 1850 0,'0'0'621'0,"0"0"-153"16,0 0-215-16,0 0-59 0,0 0-119 16,0 0-43-1,0 0 4-15,-7 100-26 0,-3-56-10 16,-19 20-52-16,4-12-282 16,0-8-591-16</inkml:trace>
  <inkml:trace contextRef="#ctx0" brushRef="#br0" timeOffset="18835">14097 1548 1955 0,'0'0'676'0,"0"0"-412"16,0 0 78-16,-10-113-124 16,-11 91-80-16,-11 7-85 15,-8 6-16-15,-13 9-19 16,-7 0-6-16,-5 12-5 16,3 13-7-16,4 2-1 15,10 4 1-15,15-1-7 0,13-5 5 16,18-4-2-16,2-9-4 15,16-4 8-15,19-8-10 16,9 0 10-16,6-6 5 16,-1-14-4-16,-3-4-1 15,-8-3 9-15,-5 0 6 16,-8 3 39-16,-7 3-21 16,-7 6 32-16,-4 7 13 15,-4 1-21-15,-3 7-11 16,0 0-38-16,2 4-8 15,0 21 1-15,7 11-1 0,1 14 2 16,9 12-1-16,1 10-1 16,-1 11 11-16,4 3-11 15,-3 4 0-15,-7 0-6 16,-4-2 6-16,-7-6 0 16,-2-7-1-16,-2-9-24 15,-17-10 10-15,-8-12-12 16,-2-14 14-16,-5-8 12 15,3-12 2-15,2-10 6 16,2 0 0-16,5-16-7 16,5-18 15-16,7-12-15 0,10-16 0 15,0-13 9-15,29-9-8 16,16-6-1-16,8 2 0 16,12 10-55-16,31-1-181 15,-16 25-384-15,-6 16-612 0</inkml:trace>
  <inkml:trace contextRef="#ctx0" brushRef="#br0" timeOffset="19032.84">14785 1614 2067 0,'0'0'815'0,"0"0"-315"15,0 0-263-15,0 0-138 16,0 0-60-16,0 0-38 15,0 0 9-15,-33 106-10 16,30-57-33-16,3-4-153 16,0 1-297-16,0-13-327 15,3-17-677-15</inkml:trace>
  <inkml:trace contextRef="#ctx0" brushRef="#br0" timeOffset="19300.34">15217 1259 74 0,'0'0'1931'16,"0"0"-1170"-16,0 0-268 15,0 0-256-15,0 0-80 16,0 0-107-16,0 0-50 16,40-14 11-16,-26 54-11 15,-3 8 0-15,-3 2-2 16,4-2-1-16,-1-3 2 0,5-9-19 15,9-9-36-15,6-8 11 16,6-11-33 0,5-8-58-16,-2 0-131 0,3-38-238 15,-14 2-166-15,-12-4-684 0</inkml:trace>
  <inkml:trace contextRef="#ctx0" brushRef="#br0" timeOffset="19411.23">15387 1001 1785 0,'0'0'641'16,"0"0"-286"-16,0 0-60 0,0 0-109 16,0 0-186-16,0 0-316 15,0 0-504-15</inkml:trace>
  <inkml:trace contextRef="#ctx0" brushRef="#br0" timeOffset="19964.84">15894 960 512 0,'0'0'1501'15,"0"0"-1000"-15,0 0-45 16,0 0-237-16,34-102-70 16,-10 90-86-16,8 6-49 15,1 6-4-15,0 0-10 16,1 20-9-16,-5 10 9 15,-5 6-19-15,-3 4-2 16,-10 2 21-16,-5 1-9 16,-6-3 9-16,0-4 1 15,0-4-1-15,0-6 1 16,-4-4-1-16,-1-4-9 0,5-4 9 16,0-4 6-16,11-2 6 15,16-4-3-15,6-2-7 16,3 0 7-16,-3-2-9 15,-6 0-6 1,-11 0 6-16,-9 0 1 16,-7 0 11-16,-7 6-12 0,-22 10-4 15,-6 10 2-15,-1 6 2 16,5 8 0-16,13 5 8 16,11 1-8-16,7 2 7 15,5 0-6-15,19 0-1 0,3 0 0 16,2 0-47-1,-5-4-26-15,-8-3 21 0,-7-4 8 16,-9-1 35-16,0 1-1 16,-11-5 10-16,-16-2 3 15,-2-4 30-15,-2-4 9 16,2-4-8-16,6-4-34 16,12-10-10-16,7-4-356 0,4 0-757 0</inkml:trace>
  <inkml:trace contextRef="#ctx0" brushRef="#br0" timeOffset="20143.38">16862 1756 1365 0,'0'0'1222'15,"0"0"-882"-15,0 0-156 16,0 0-100-16,0 0-84 15,0 0-62-15,0 0-813 0</inkml:trace>
  <inkml:trace contextRef="#ctx0" brushRef="#br0" timeOffset="22933.83">9553 4241 126 0,'0'0'161'0,"0"0"-6"16,0 0 9-16,0 0-59 15,0 0 12-15,0 0 54 16,0 0-32-16,31 0 39 16,-31 0-42-16,0 0-24 15,0 0-36-15,3 0 4 16,-1 0-35-16,0-4-4 0,1-2 10 16,-1 0 17-1,0 0 1 1,1 0 18-16,-1-2 24 0,-2 2-11 0,0 0 1 15,0-2-3-15,-7 2-7 16,-13 4-27-16,-7 0-33 16,-9 2 12-16,-1 0 8 15,-4 16-9-15,5 4-8 16,3 6-19 0,8 2-6-16,6 2-1 0,9 2-7 15,10-2 15-15,0 2-9 0,8-2 1 16,18-4 5-1,5-1-13-15,8-3 1 0,0-3 0 16,-1-2-1-16,-5 1 8 16,-6 2-7-16,-9 2-1 15,-11 8 0-15,-7 6 1 16,0 6-2-16,-13 4 1 16,-12 0 0-16,-2-2 2 15,1-5-1-15,1-10 5 16,8-8-6-16,5-7 1 15,5-10 13 1,7-2 43-16,0-2 39 16,0 0 10-16,0 0-34 0,0-9 3 0,0 4 13 15,0 3-34-15,0 0-22 16,0 2-19-16,0 0-13 16,0 0 5-16,0 0-5 15,0 0-9-15,0 0 9 16,0 0-15-16,0 0 9 15,0 0 0-15,0 0-7 16,0 0 12-16,0 0-4 16,0 0-2-16,0 0 7 15,0 0-4-15,0 0 3 0,0 0 1 16,0 0-27-16,0 0 9 16,0 0 2-16,0 0 16 31,0 0 0-31,0 0 1 15,0 0-1-15,0 0 0 16,0 0 1-16,0 0 0 16,0 0-1-16,0 0 0 15,0 0-1-15,0 0 1 16,0 0-6-16,0 0-13 16,0 0-23-16,0 0 0 15,0 0 6-15,0 0 16 0,0 0 19 16,0 0-5-16,0 0 6 15,0 0 0-15,0 0-5 16,0 0 5-16,0 0 0 16,0 0-8-16,0 0 8 15,0 0-25-15,0 0 5 16,0 0-14-16,0 0-26 16,0 0 19-16,0 0 1 15,0 0 10-15,0 0-10 0,0 0-7 16,0 0 31-1,0 0 3-15,0 0 1 0,0 0 12 16,0 0-1-16,0 0 1 16,0 0 3-16,0 0-2 15,0 0 4-15,0 0-5 16,0 0 0-16,0 0 7 16,0 0-7-16,0 0 0 15,0 0-2-15,0 0-3 16,0 0 4-16,0 0-7 15,0 0-4-15,0 0 12 0,0 0-9 0,0 0 2 16,0 0 5-16,3 0-95 16,1-2 2-16,3-6-96 15,-2 0-422-15</inkml:trace>
  <inkml:trace contextRef="#ctx0" brushRef="#br0" timeOffset="27110.89">9094 4327 1016 0,'0'0'313'0,"0"0"-95"16,0 0-76-16,0 103-45 0,72-92-5 15,41-11 10-15,3-7 16 16,-6-18-33-16,-17-3-20 16,-35 0 27-1,-5-4 0-15,-8-6 41 0,-27 0 69 16,-18 4-26-16,-9 2-37 15,-29 6-30-15,-11 12-11 16,-5 10-42-16,-1 4-41 16,4 11-1-16,6 16-14 15,11 0-5-15,17 2-1 16,17-5-8-16,0-8-15 16,33-6 28-16,14-8 1 0,8-2 0 15,1-2 0-15,-4-16 1 16,-12-2-7-16,-11-2 6 15,-11 2 0-15,-9-2 9 16,-7 4-8-16,-2 1 11 16,0 6 0-16,-13 4-6 15,-3 7-4-15,0 0-2 16,1 13-18-16,4 14 18 16,1 8-11-16,8 3 11 15,2 2 0-15,0-4 0 16,14-6-1-16,5-6 1 0,0-6 0 15,-1-8-1 1,-7-4 2-16,-5-4-1 16,-6-2 8-16,0 0 7 15,-6 0 29-15,-21 6-25 16,-13 8-11-16,-7 15 4 16,-2 11-11-16,4 11-1 15,14 8 0-15,16-1 1 16,15-8-2-16,8-8 0 0,30-16 1 15,12-10 3-15,2-12-2 16,-2-4-1-16,-13 0 1 16,-10-18-1-16,-20-2 13 15,-7-4-5-15,-24-2 1 16,-28 0 19-16,-8 8 14 16,2 6 23-16,16 12-33 15,42 8-32-15,17 18-189 16,33-4-685-16</inkml:trace>
  <inkml:trace contextRef="#ctx0" brushRef="#br0" timeOffset="27236.6">10761 4784 2536 0,'0'0'766'0,"0"0"-608"15,0 0-75-15,0 0-83 16,0 0-859-16</inkml:trace>
  <inkml:trace contextRef="#ctx0" brushRef="#br0" timeOffset="30201.6">2225 2909 1763 0,'0'0'376'0,"0"0"-244"15,0 0 60-15,0 0 97 16,0 0-80-16,0 0-118 16,-77-46-65-16,77 46-26 15,24 0-2-15,39 2 2 16,61 0 6-16,76-2 14 16,52 0 11-1,26-10-4-15,1-6 0 0,-34 2-18 16,-23 2-8-16,-56 0-1 15,-50 4 0-15,-49 2 7 16,-27 2-6-16,-13 2-2 16,-14-2-9-16,-13 0-9 0,-13 2-7 15,-41 2-191 1,-71 0-239-16,12 6-142 0,-5 4-487 0</inkml:trace>
  <inkml:trace contextRef="#ctx0" brushRef="#br0" timeOffset="30439.35">2252 3096 1594 0,'0'0'498'0,"0"0"-321"0,0 0 102 16,0 0-21-16,0 0-186 15,152 0-50-15,37 0-22 16,47-2 11-16,27-12-10 15,-6-2 1-15,-37-4 5 16,-26 0-7-16,-52 2-1 16,-50 6 1-16,-46 3-1 15,-25 5 1-15,-11 0 0 16,-8 2 76-16,-2 2 41 16,-15 5-117-16,-11 14-282 15,-1 2-707-15</inkml:trace>
  <inkml:trace contextRef="#ctx0" brushRef="#br0" timeOffset="34044.78">17512 1452 2372 0,'0'0'725'0,"0"0"-452"0,0 0 7 15,0 0-110-15,0 0-95 16,0 0-36-16,0 0-9 16,7-25-6-16,2 29 3 15,1 17-12-15,4 7-5 16,-1 13 6-16,1 10-15 16,1 9 4-16,-1 2 0 15,1-1-4-15,4-11-1 0,3-10 0 16,6-16 0-16,15-19 10 15,30-12-9-15,48-55 16 16,57-41-17-16,34-23 0 16,10-12 0-16,-10 5 0 15,-35 21 0 1,-38 22 0-16,-35 25 0 0,-38 25 0 16,-24 16 0-16,-6 2 0 15,-10 4 0-15,-3 6 0 16,-16 6 0-1,-5 6 0-15,-2 0-3 0,2 8-114 16,2 16-25-16,21 24-97 0,-3-3-254 16,5-8-403-16</inkml:trace>
  <inkml:trace contextRef="#ctx0" brushRef="#br0" timeOffset="34176.87">20208 1301 2542 0,'0'0'541'0,"0"0"-541"16,0 0-88-16,0 0-1004 0</inkml:trace>
  <inkml:trace contextRef="#ctx0" brushRef="#br0" timeOffset="95177.13">1394 6385 1774 0,'0'0'605'0,"0"0"-493"16,0 0 224-16,0 0-7 16,-140-49-128-16,107 85-135 15,0 21-47-15,-8 29-5 16,-1 34 44-16,-1 33-10 0,9 11 17 16,19-12-26-16,15-31-21 15,0-43-3-15,13-24-14 16,16-16 5-16,21-10-6 15,14-10 0-15,21-16-14 16,11-12 4-16,0-38-2 16,6-36 12-16,-7-36 1 15,-18-39 5-15,-31-13 14 16,-32 3-8-16,-14 15 34 16,-31 41 2-16,0 26-6 15,-1 28 0-15,-1 19 8 0,-6 4-8 16,-7 12 3-16,-3 12-18 15,-2 12-8-15,-3 40-19 0,-8 38-3 16,-7 39 2-16,9-3-4 16,11-8-7-16,13-18-3 15,14-26-24-15,0-1 9 16,2-9 9-16,8-18 5 16,5-22 15-16,7-12 2 15,0-6 10-15,0-30 10 16,0-13-20-16,0-5 8 15,0 4 4-15,0 9-11 16,0 16 25-16,2 15-5 0,6 10-22 16,7 12-6-16,14 24 5 15,11 14 1-15,16 10 1 16,13 7 0 0,13 3 7-16,8 0-8 0,3 0-2 15,-2-1-4 1,-8-5 7-16,-14-4-1 0,-17-8 0 15,-17-6-3-15,-15-6 2 16,-11-6 1-16,-7-6-9 16,-2-3-14-16,0-12-112 15,0-13-133-15,0-9-396 0,0-18-972 16</inkml:trace>
  <inkml:trace contextRef="#ctx0" brushRef="#br0" timeOffset="95342.4">2092 6707 2512 0,'0'0'629'15,"0"0"-304"1,0 0-79 0,0 0-246-16,0 0-41 0,0 0-418 15,114-22-682-15</inkml:trace>
  <inkml:trace contextRef="#ctx0" brushRef="#br0" timeOffset="95499.9">2381 7357 2141 0,'0'0'951'16,"0"0"-635"-16,0 0-19 15,0 0-182-15,0 0-115 16,0 0-118-16,0 0-372 0,-48-86-656 15</inkml:trace>
  <inkml:trace contextRef="#ctx0" brushRef="#br0" timeOffset="95641.63">2528 6829 1776 0,'0'0'783'15,"0"0"-459"-15,0 0-13 16,77-114-112-16,-36 80-124 15,6 6-75-15,-4 12-134 16,-16 16-202-16,-17 14-454 16,-10 19-200-16</inkml:trace>
  <inkml:trace contextRef="#ctx0" brushRef="#br0" timeOffset="95910.38">1589 8157 2478 0,'0'0'693'15,"0"0"-412"-15,0 0-30 16,0 0-112-16,0 0-89 16,191-112-29-16,-33 38-20 0,25-9 5 15,0 5-5-15,-19 10-1 16,-46 22 0-16,-35 10-1 15,-37 16 1-15,-23 8 0 16,-10 2 0-16,-11 4 0 16,-2 6-20-16,-17 0-205 15,-4 0-600-15</inkml:trace>
  <inkml:trace contextRef="#ctx0" brushRef="#br0" timeOffset="96367.43">4999 6298 1884 0,'0'0'1208'0,"0"0"-985"16,0 0 90-16,0 0-134 15,0 0-124-15,-78 205-29 0,78-53 17 16,0 8-16-16,13-19-4 16,4-38-7-16,-2-30-16 15,-4-27-41-15,-4-17-29 16,-5-11-112-16,-2-16-58 16,0-2 41-16,-27-55-331 15,-15-47-267-15,-9-46 162 16,1-22 348-16,13 5 234 15,14 41 53-15,14 50 619 16,9 30-20-16,0 17 35 16,0 1-166-16,16 2-202 15,13 2-83-15,16 6-90 16,13 6-63-16,10 6-10 0,7 4-20 16,0 0-1-16,-13 6-125 15,-22 32-178-15,-20-2-411 16,-20 4-252-16</inkml:trace>
  <inkml:trace contextRef="#ctx0" brushRef="#br0" timeOffset="96508.82">4531 7128 1549 0,'0'0'932'0,"0"0"-655"0,0 0 94 31,139-38-154-31,-55 4-129 0,12-6-88 0,42-22-268 15,-24 10-556-15,-16 8-508 0</inkml:trace>
  <inkml:trace contextRef="#ctx0" brushRef="#br0" timeOffset="96897.2">5474 6756 2252 0,'0'0'650'16,"0"0"-400"-16,0 0 44 15,0 0-93-15,0 0-96 16,-20 136-62-16,20-90-22 15,8 0-21-15,11-2-34 16,1-10-50-16,2-8-80 0,0-14 34 16,3-12 45-16,-3-4 82 15,0-28 3-15,-2-8 73 16,-1-4 5-16,-4 6 31 16,-5 6-2-16,0 10-17 15,-3 10-17-15,-1 8-32 16,5 4-26-16,5 4-15 15,4 22-1-15,4 4-11 16,3 2-99 0,-2-2-7-16,-3-6-4 0,-7-12 28 15,-1-10 50-15,-3-2 44 0,0-14 20 16,5-16 14-16,2-6 2 16,-1 2-3-16,2 8 17 15,-4 8 2-15,1 9 19 16,-1 9-17-1,3 3-21-15,1 21-9 16,4 8-23-16,2 2-1 16,8 2-173-16,-6-8-177 15,-7-14-583-15</inkml:trace>
  <inkml:trace contextRef="#ctx0" brushRef="#br0" timeOffset="97040.05">6079 6509 2481 0,'0'0'291'0,"0"0"-291"0,0 0-88 15,139 82-794-15</inkml:trace>
  <inkml:trace contextRef="#ctx0" brushRef="#br0" timeOffset="97433.45">7029 6760 1490 0,'0'0'974'0,"0"0"-497"16,0 0-236-16,0 0-30 0,0 0-60 16,0 0-95-16,-121-29-37 15,92 68-19-15,4 9 0 16,0 2-2-16,11 0 3 15,10-10-1-15,4-10 0 16,6-14 0 0,21-16 7-16,6 0 4 0,3-30 23 15,2-16 7-15,-2-10-1 16,-5-13 25-16,-4-9-11 16,-6-24-6-16,-7 6-2 15,-7-2-23-15,-5 11-14 16,-2 36 36-16,0 12 10 15,0 31-55-15,0 12 0 16,-4 58 0-16,4 10 0 16,0 17 0-16,16 7 0 0,21-18 0 15,14 6-74-15,38-7-149 16,-8-25-275-16,-8-20-646 0</inkml:trace>
  <inkml:trace contextRef="#ctx0" brushRef="#br0" timeOffset="98206.56">8273 6060 2785 0,'0'0'635'0,"0"0"-335"0,0 0 76 15,0 0-376-15,0 0 0 16,0 0 0-16,0 0 0 16,-8 142 0-1,26-6 0-15,5-3 0 0,-1-25 0 0,-4-40 0 16,2-26 0-16,0 0 0 16,7-8 0-16,4-10 0 15,0-20-14-15,2-5 13 16,-4-38 1-16,-2-19 0 15,0-30 15-15,-4-38-15 32,-4-31 0-32,-3 17 0 15,-7 38 0-15,-5 45 0 16,-4 49 0-16,0 8 0 16,0 12 0-16,0 49 0 15,-2 39 0-15,-5 6 0 0,3-6 0 16,4-15 0-16,0-25 0 15,0-4 0-15,11-4 0 16,5-16 0-16,-1-19 0 16,3-16 0-16,-1-1 0 15,8-22 0-15,2-16 0 16,4-6 0-16,0 2 0 16,1 4 0-16,-3 14 0 15,-3 12 0-15,1 12 0 16,0 2 0-16,4 26 0 0,3 6 0 15,1 4 0-15,5 2 0 16,5-6 0-16,4-6 0 16,0-10 0-16,-3-10 0 15,-1-8 0-15,-7 0 0 16,-9-11 0-16,-2-18 0 16,-5-7 0-16,-4-10 0 15,-4-4 0-15,-6 4 0 16,-6 8 0-16,-2 13 0 15,0 22 0-15,-6 3 0 16,-14 30 0-16,-3 20 0 16,1 12 0-16,6 4 0 15,14-1 0-15,2-10 0 0,18-10-14 16,18-18-136-16,12-27-163 16,-7-11-263-16,-14-22-503 0</inkml:trace>
  <inkml:trace contextRef="#ctx0" brushRef="#br0" timeOffset="98364.38">8333 6202 2640 0,'0'0'761'0,"0"0"-479"16,0 0-105-16,0 0-53 15,0 0-65-15,189 20-59 16,-85-20-245-16,-4 0-1011 0</inkml:trace>
  <inkml:trace contextRef="#ctx0" brushRef="#br0" timeOffset="98773.31">11215 5577 1943 0,'0'0'549'0,"-37"-107"-228"16,19 63 37-16,0 14-45 15,4 30-94 1,1 32-161-16,3 76-56 0,10 55 32 16,0 29 41-16,8 9 0 15,21-15 2-15,7-21-37 16,-1-7-8-16,-1-10-32 15,-12-32 0-15,-9-25-11 16,-11-29-152-16,-19-12-319 16,-18-12-252-16,-13-13-447 0</inkml:trace>
  <inkml:trace contextRef="#ctx0" brushRef="#br0" timeOffset="99472.17">10729 6509 2082 0,'0'0'803'16,"0"0"-508"-16,0 0-5 16,152-95-84-16,-73 58-115 15,8-6-59-15,2-3-20 16,-3 2-11-16,-12 4-2 16,-18 6-33-16,-18 8 22 15,-19 12 12-15,-14 10 2 16,-5 4 28-16,0 16-27 15,-5 20 3-15,-2 12 18 0,5 8-23 16,2 3 0 0,7-9 14-16,22-9-15 0,9-12 10 15,7-13 4-15,2-16-14 16,-3 0 21-16,-4-16-12 16,-2-16 3-16,-4-5 20 15,-3-3-16-15,-5-2 16 16,-1 8-21-16,-5 8-10 15,-5 12-2-15,-1 14-2 16,-5 6-25-16,2 28 27 0,-4 10 2 16,1 6 8-16,1 1-9 15,-1-9 0 1,2-10-1-16,1-12-32 0,7-10 13 16,2-10 20-16,4-2 0 15,5-22 10-15,5-10-2 16,-1-6 1-16,-2-3-5 15,-2 2-4-15,-4 9 0 16,-7 9 8-16,-5 15-7 16,-6 8-2-16,0 4-4 15,-3 24 5-15,3 8-1 0,-1 3 1 16,3-2-23 0,1-5-38-16,0-9-13 0,1-13 41 15,1-10 24-15,1 0 9 16,5-15 36-16,5-10-23 15,3-5-2-15,3 4 5 16,0 3-16-16,-5 14 12 16,1 9 2-16,-2 0-7 15,-2 19 11-15,8 10-18 16,5 3-7-16,9-3-70 16,30-6-226-16,-9-7-517 15,-1-12-932-15</inkml:trace>
  <inkml:trace contextRef="#ctx0" brushRef="#br0" timeOffset="100243.43">13158 6314 1579 0,'0'0'1172'0,"0"0"-569"16,0 0-257-16,0 0-160 16,0 0-79-16,0 0-71 15,0 0-35-15,-87-50 2 16,54 66-3-16,-11 18-7 15,-4 8 6-15,6 11 1 0,9 1 1 16,13 0-1 0,15-8-7-16,5-10-23 15,19-12-16-15,16-14 20 16,7-10 26-16,3-6 0 0,-1-28 25 16,-4-12 16-16,-11-12 13 15,-6-28 5-15,-9-31-59 16,-12-41 0-16,-2-9 0 15,-2 25 0-15,-12 44 0 16,3 52 0-16,1 28 0 16,4 18 0-16,-3 3 0 15,3 58 0-15,1 51 0 16,5 44 0-16,9 11 0 0,16-25 0 16,6-41 0-16,0-41 0 15,9-14-50-15,14-6-73 16,17-4-102-16,18-12-60 15,2-22-96 1,1-2-249-16,-10-32 45 0,-17-12 83 16,-17-10 474-16,-19-6 28 15,-15-1 318-15,-9 9 168 16,-5 10 112-16,0 16-130 16,-14 12-189-16,-8 14-71 15,-7 0-136-15,-4 30-51 16,-6 12 2-16,4 9-14 0,6 4 0 15,9-2-9-15,13-7-2 16,7-14-61-16,0-14-22 16,20-14 74-16,7-4 11 15,0-18 63-15,0-14 44 16,0-6-1-16,-6-5-23 16,0 6-16-16,-6 4-14 15,-4 13-53-15,-4 15 0 16,-3 5 0-16,1 1 0 15,4 25 0-15,6 6 0 0,8 4 0 16,8-1 0 0,4-9-65-16,7-8-74 0,-1-16-55 15,-3-2 35 1,-7-20-52-16,-8-20-90 0,-6-11 17 16,-3-11 7-16,1-46 8 15,-1 14-31-15,-6 8-277 0</inkml:trace>
  <inkml:trace contextRef="#ctx0" brushRef="#br0" timeOffset="102568.85">14433 6079 958 0,'0'0'1144'16,"0"0"-590"-16,0 0-207 15,0 0-51-15,0 0-106 16,0 0-119-16,0 0-50 16,13 7 21-16,5 35 49 15,2 14-67-15,2 6 2 16,-3 2-19-16,-4-4-7 16,-1-8 0-16,-8-13-5 15,-2-15-28-15,-1-10 12 0,-3-12 21 16,0-2 8-16,0-8 32 15,0-20-16-15,0-6 3 16,0-8-1-16,0-1-8 16,0 6 34-16,0 4 1 15,8 9-10 1,4 10-10-16,-1 8-22 0,0 6-11 16,5 4-8-16,1 22-7 15,-1 10 15-15,-3 4-21 16,-1 4-5-16,-4-4-64 15,-1-8 3-15,-3-9 29 16,6-13 7-16,-2-10 51 16,7 0 1-16,6-22 56 0,6-12-10 15,6-6-7-15,0-1-28 16,-4 5 15-16,-2 8-16 16,-4 12 7-16,-8 12 9 15,1 4-21-15,-1 10 12 16,3 18-8-16,5 6-10 15,5 2 5 1,8-1-5-16,6-8 0 0,6-9 16 16,0-9-15-16,-1-9 9 15,-5 0-3-15,-6-20-1 0,-9-10 11 16,-5-11-10-16,-5-7 2 16,-5-8 1-1,-5-4-10-15,-5 2-8 16,-2 8-1-16,0 18 9 0,-18 20-9 15,-6 12-3-15,-7 23-7 16,-4 26 19-16,7 11 0 16,10 4 4-16,14-2-4 15,4-8 0-15,31-12 0 16,13-11-12-16,12-18 5 16,0-8 6-16,-2-5 2 0,-8-10-1 15,-6-14 8 1,-9-10 2-16,-2-8 19 0,-2-7-20 15,-2 1-9-15,-5 6 9 16,-3 10-8-16,-3 16 8 16,-5 16-9-16,-1 2-21 15,0 28 19 1,0 10 2-16,1 0-1 0,0 0-7 16,0-8 8-16,0-10-25 15,-3-9-1-15,4-12 13 16,1-1 12-16,0-4 1 15,7-20 0-15,4-3-1 16,2-4 7-16,1 3-6 16,-3 6 0-16,-4 12 0 15,0 10 0-15,-2 0-6 0,-1 12 6 16,8 14-6-16,1 4 13 16,7-4-5-16,5-4-1 15,8-10 0-15,1-9-1 16,1-3-5-16,-6-21 5 15,-3-13 6 1,-6-10-6 0,-10-12 15-16,-2-12-14 15,-2-22 16-15,-3-29-14 0,-5 7-3 16,-5 18 0-16,-4 24 1 16,0 35 23-16,0 20 22 15,0 15-30-15,-9 19-16 16,-2 42 0-16,2 33-8 15,9 26 8-15,0-7 0 16,12-15 0-16,19-18-1 16,4-24-22-16,12-2-43 15,8-4-12-15,8-18-31 16,1-18 2-16,1-14 14 16,-2 0 27-16,-6-28 54 15,-5-12 12-15,-10-8 10 0,-8-8 20 16,-12 2 9-16,-11 6 11 15,-8 14 8-15,-3 16-1 16,-14 18-40-16,-15 0-17 16,-9 34-8-16,-4 12 2 15,3 8 3-15,11-2-36 16,12-6 11-16,12-7-4 16,4-14-7-16,2-10 14 15,21-9 11-15,0-6 14 16,4-5 12-16,0-17 4 0,0-4 13 15,-2-3-1-15,-5 0 7 16,-5 7-19-16,-2 10 11 16,-5 8-24-16,-2 4-3 15,3 6-18-15,2 18 17 16,7 4 2-16,4 0-1 16,9-6 7-16,5-5 1 15,4-14 1-15,3-3-8 16,-1-10 20-16,-3-20-5 15,0-9 20-15,-6-12 26 16,-1-9-22-16,-3-12-11 0,2-25-7 16,-2-29-21-16,-8 6 7 15,-7 15-8-15,-11 27 0 16,-3 38 21-16,-7 18 17 16,-18 20-25-16,-12 32-13 15,-8 63-12-15,7 39 12 16,13 14 0-16,23-22 2 15,2-31 2-15,11-37-4 0,11-12-10 16,7 0-22 0,7-4-29-16,2-8-40 0,-2-17-34 15,-7-15-58-15,-12-31-71 16,-8-11-319-16,-9-8-379 0</inkml:trace>
  <inkml:trace contextRef="#ctx0" brushRef="#br0" timeOffset="102745.16">16306 5935 2574 0,'0'0'804'16,"0"0"-607"-16,0 0-82 15,159-16-115-15,-34 0-117 16,-16 4-433-16,-20-2-864 0</inkml:trace>
  <inkml:trace contextRef="#ctx0" brushRef="#br0" timeOffset="103897.2">18789 5632 1270 0,'0'0'688'16,"0"0"-170"-1,0 0-153-15,0 0 0 16,0 0-84-16,0 0-113 16,0 0-69-16,2-19-43 15,-13 26-25-15,-7 19-30 16,-13 19-1-16,-5 13 24 15,-4 8-23-15,3 6 10 16,12-2-11-16,13-7 0 16,12-9 0-16,12-14 0 15,21-10 0-15,7-14 6 0,5-10-5 16,-3-6 0-16,-4-4 7 16,-3-18-1-16,-8-6 1 15,-2-9-7-15,-7 0 12 16,-5-2 2-16,-4 7-4 15,-5 12 19-15,-2 8-2 16,-2 12-7-16,0 0-21 16,0 26-46-16,0 12 43 15,0 10 2-15,3 1 1 16,19-5-30-16,11-14-12 16,12-14-13-16,4-14 11 15,-2-2 16-15,-3-28 28 0,-7-10 0 16,-9-9 6-16,-6 1 21 15,-6 1 7-15,-7 6-4 16,-3 10 15-16,-3 12-9 16,-3 11-13-16,0 6-23 15,0 6-15-15,0 24 14 16,7 7 0-16,8 0 1 16,14 2 0-16,13-7-5 15,12-13-15-15,8-8-31 16,1-11-13-16,-5-8 31 15,-11-24 17-15,-12-12 16 0,-8-10 15 16,-14-13-6-16,-4-23 19 16,-9-30-4-16,0 9-3 15,0 17-1-15,0 26 11 16,-7 40 26-16,1 12 12 16,-3 16-21-16,0 28-48 15,0 60-3-15,5 37-8 16,2-3 11-16,2-18 14 15,0-32-14-15,8-22 0 16,8 5-56-16,4-5-53 0,4-6-133 16,5-30-212-16,-4-14-208 15,-8 0-502-15</inkml:trace>
  <inkml:trace contextRef="#ctx0" brushRef="#br0" timeOffset="104070.54">19755 5650 2529 0,'0'0'780'16,"0"0"-412"-16,0 0-135 16,0 0-151-16,0 0-82 15,222-18-100-15,-118 22-375 16,-6 2-697-16</inkml:trace>
  <inkml:trace contextRef="#ctx0" brushRef="#br0" timeOffset="104466.1">21369 5639 1928 0,'0'0'693'0,"0"0"-320"16,0 0-43-16,-105-105-130 15,54 95-93-15,-3 10-77 16,1 8-20-16,2 22-8 16,8 12-2-16,10 7 8 15,10 2 2-15,17 2-4 16,6-1 32-16,16 0-5 16,24-2-15-16,11-2 1 0,2 0-18 15,-1-3 0 1,-13-5 2-16,-12-6 3 0,-17-4 0 15,-10-8 0 1,-10-4 6-16,-27-8 57 0,-13-4 1 16,-7-6-26-16,-1 0-22 15,6-4-21-15,11-12-1 16,14-4-92-16,27-12-130 16,13 2-325-16,20 4-494 0</inkml:trace>
  <inkml:trace contextRef="#ctx0" brushRef="#br0" timeOffset="105168.3">21386 6003 2061 0,'0'0'669'15,"0"0"-346"-15,0 0 5 16,0 0-162-16,0 0-107 16,0 0-43-1,125-60-8-15,-91 42 6 0,-5-2-13 16,-5-4 11-16,-8 0 2 15,-9 0-7-15,-7 0 11 0,0 2-4 16,-9 4 26-16,-14 8-8 16,-6 8-32-16,-2 2 1 15,-4 14-1 1,1 18-6-16,5 8 5 0,13 6 2 16,12 2-1-16,4-1 24 15,20-6-9-15,22-9 0 16,12-11-15-16,8-15 0 15,3-6-37 1,2-16-16-16,-7-20-29 16,-4-15-44-16,-9-11-20 0,-3-26 13 15,-4-36-60-15,-1-37 55 16,-10 11 47 0,-14 32 57-16,-9 43 34 0,-6 47 137 0,0 8 92 31,0 12 29-31,-6 8-128 15,-9 38-104-15,-8 51 8 0,3 39 32 16,2 14-10-16,11-18-13 16,7-29-16-16,0-39 0 0,0-6-26 15,16 0 8-15,11 1-9 16,8-7-3-16,7-16-23 16,8-16 20-16,-2-12 6 15,4-4 2-15,-1-29 8 16,0-7-2-16,-2-10 8 15,-5-2-14-15,-5 6 5 16,-10 10 26-16,-9 10 0 16,-9 12 3-16,-4 10-10 15,-1 4-20-15,3 0-6 16,7 18-1-16,7 14 1 16,6 6 1-1,-1 6-1-15,1 4 1 0,-5 2-1 16,-5-4 1-16,-13-3-1 0,-6-7-7 15,0-6 7-15,-27-6 8 16,-8-8-8-16,-15-6-8 16,-8-10-133-1,-37-16-198-15,13-18-459 0,10-7-1032 0</inkml:trace>
  <inkml:trace contextRef="#ctx0" brushRef="#br0" timeOffset="105341.75">22151 5504 1337 0,'0'0'1545'31,"0"0"-863"-31,0 0-394 0,0 0-129 0,114-38-117 16,-41 38-39-16,7 0-3 16,16 2-191-16,-21 6-526 15,-17-6-1330-15</inkml:trace>
  <inkml:trace contextRef="#ctx0" brushRef="#br0" timeOffset="106368.69">23731 5614 2275 0,'0'0'707'15,"0"0"-352"-15,0 0-7 16,0 0-107-16,0 0-139 15,0 0-87-15,0 0-4 16,-43 81-10-16,41-9 0 16,2-2-1-16,4-6-66 15,21-12-6-15,6-12-30 16,3-13-17-16,-3-15 13 16,-2-12 50-16,-5-3 56 0,-1-20 15 15,-1-13 1-15,2-9 17 16,3-5-3-16,0 0-4 15,2 8 29 1,-2 10-8-16,-6 14-13 0,-2 16-34 16,-4 2 0-16,1 24-10 15,-1 12 1-15,-1 4 8 16,1 2 0-16,-1-4 1 16,-1-10-40-16,1-10 8 15,-1-9 23-15,3-9 9 16,1-3 26-16,8-19 14 0,4-8 13 15,6-6-4-15,5-2-2 16,3 0-17-16,-1 6-6 16,-4 8 1-16,-2 12 1 15,-7 10-26-15,-1 2 0 16,-3 16 0-16,-3 16-6 16,-1 10 6-16,-4 4-12 15,-1 2-21-15,-5-4-39 16,-5-8-18-16,-3-12 19 15,-3-12 13-15,0-12 58 0,-13 0 27 16,-8-19 19-16,2-16-1 16,7-6 27-16,12-8-24 15,14-11-14-15,37-8-34 16,23-12-50-16,17-6-68 16,3-3-32-16,-5 7 13 15,-20 10 14-15,-25 13 110 16,-26 13 13-16,-18 10 132 15,0 10 13-15,-25 11-29 16,1 8-25-16,4 7-26 16,0 25-47-16,7 20-11 15,1 36 26-15,6 29-18 0,1-2 0 16,3-5 5-16,-2-16-20 16,0-16 0-16,0 7-1 15,2 4-76-15,2-10-69 16,10-7-130-16,11-21-321 15,2-20-261-15</inkml:trace>
  <inkml:trace contextRef="#ctx0" brushRef="#br0" timeOffset="106541.18">24874 5591 2114 0,'0'0'687'0,"0"0"-361"15,0 0-164-15,146-49-93 16,-61 41-69-16,38 4-124 16,-18 0-486-16,-14 0-973 0</inkml:trace>
  <inkml:trace contextRef="#ctx0" brushRef="#br0" timeOffset="106808.63">26382 5257 2647 0,'0'0'643'0,"0"0"-284"16,0 0-117-16,0 0-151 16,0 0-74-16,0 0-13 15,26 113-4-15,-18-31 0 16,0 8-1-16,-1 3 1 15,2-11-15-15,0-14-101 16,2-14-8-16,1-18-26 16,-4-14-90-1,-1-22-112-15,-1 0-141 0,-4-10-253 0</inkml:trace>
  <inkml:trace contextRef="#ctx0" brushRef="#br0" timeOffset="107037.04">25787 5133 2393 0,'0'0'581'15,"0"0"-107"-15,0 0-214 16,0 0-116-16,170-22-113 16,-75 22-30-16,12 0-1 0,-16 4-22 15,3-4-49-15,-16 0 4 16,-15 0 17-1,-19-6 44-15,-17-6 6 0,-9 0 6 16,-10 6-6-16,-1 6-45 16,13 4-272-16,1 14-423 15,2 2-94-15</inkml:trace>
  <inkml:trace contextRef="#ctx0" brushRef="#br0" timeOffset="107168.15">27171 5759 1450 0,'0'0'436'0,"0"0"-436"16,0 0-636-16</inkml:trace>
  <inkml:trace contextRef="#ctx0" brushRef="#br0" timeOffset="110301.51">9542 8257 998 0,'0'0'395'0,"0"0"-170"0,0 0-3 15,0 0-41-15,0 0 8 16,0 0-42-16,92-106-29 16,-73 92 15-16,2 0 22 15,-3 2-5-15,-5 2-14 16,-5 2-37 0,0 2-22-16,-6 0-1 15,-2 4-13-15,0 0-8 16,0 2-4-16,0 0-51 15,0 0-1-15,-14 10-11 16,-7 12 1-16,-16 8 11 16,-5 6-1-16,-9 6-2 15,-7 2 3-15,-5 5 0 16,-1 2 2-16,-3 4 17 16,0 3-11-16,1 0 10 0,-3 5 7 15,-3 0-5-15,-1 4 13 16,-6 1-8-16,-3 0-14 15,-2 0 8-15,-4 4-4 16,-1 5-6-16,-4 5 3 16,-5 2-12-16,0 2 10 15,-2-2-10-15,1 1 0 16,1-5 6-16,3-4-6 16,1-2 0-16,3-3 0 15,-1 1-1-15,1 0-7 0,-5 2 8 16,0 0 0-16,1 2 1 15,-1-4 1 1,3 1-2-16,5-7 7 0,8-6-5 16,7-6-2-16,6-5 0 15,11-8 0-15,7-2 7 16,9-10-7-16,9-2 1 16,4-5-1-16,7-6 0 15,7-6 0-15,4-2 0 16,1-4 1-16,4-2 14 15,4-2-15-15,0 0 11 0,0 0-4 16,0 0-7 0,0 0 0-16,0 0-51 0,0-14-155 15,-2-8-444-15,-4 0-1142 0</inkml:trace>
  <inkml:trace contextRef="#ctx0" brushRef="#br0" timeOffset="111604.2">6336 10716 1096 0,'0'0'407'0,"0"0"-45"16,0 0-1-16,0 0-108 0,0 0 39 16,0 0-102-16,0 0-68 15,-40-42-42-15,40 42-20 16,-3 0 7-16,3 0 5 16,0 0 1-16,0 0 11 15,0 0-36-15,0 0 9 16,0 0-12-16,0 0-19 15,0 0-4-15,0 0-21 16,0 0-1-16,0 2 17 16,3 10-8-16,11 2 24 15,1 4 16-15,7 2-13 0,3 2 11 16,4 4-22-16,6 4-1 16,5 2 3-16,3 4-25 15,1 3 16 1,6 3-12-16,0 2-6 0,4 4 5 15,4 2-5-15,2 4 0 16,3 2 0-16,-3 4 0 16,2 0-1-16,-4 2-1 15,0 3 2-15,0 1-6 0,-1 4 3 16,-1 0-3-16,2 2 6 16,0 1 1-16,3-3-1 15,5 0 1-15,3-2 0 16,7 0 13-16,0 1-14 15,2-3-3 1,-3 2-3-16,0 0 12 0,-4 0-6 16,-3 3 1-16,-3-1 0 15,-3 2 8-15,-2 0-9 16,-2 2-9-16,-2 3 8 0,2 1 1 16,3 2-1-16,-1 4-4 15,2 0 5 1,1-2-1-16,1-1-5 15,-2-3 0-15,-4-8 5 0,-2-4 2 16,-5-5 7 0,-6-3-7-16,-7-4 1 0,-3-2 5 15,-6 2-7-15,0-4-5 16,-4 0 4-16,2-3 1 16,0-5 0-16,-1-4 2 15,3-2-1-15,0-4 7 0,-3-4-8 16,1-2-7-16,-2-2 7 15,-8-4 0 1,-1-2 6-16,-7 0-6 0,-2-4 1 16,-2-2-1-16,-3 0-1 15,-2-4 0-15,0 0 0 16,0-4 1-16,0 0 0 16,0 0 1-16,0-2-1 15,0-2 1 1,2 0-1-16,2 0-109 0,-1-10-157 15,-3-16-724-15</inkml:trace>
  <inkml:trace contextRef="#ctx0" brushRef="#br0" timeOffset="112838.15">9723 8137 484 0,'0'0'229'15,"0"0"-47"-15,0 0 31 16,0 0 24-16,0 0-45 0,0 0 10 16,0 0-45-16,-33-26-18 15,31 24 8-15,2 0 4 16,0 0-12-16,-4 2-6 16,4 0-37-16,0 0 6 15,0 0 7-15,0 0-18 16,0 0-7-16,0 0-26 15,0 0-7-15,0 0 32 16,0 0-35-16,0 0 7 16,0 0-15-16,6 0-20 15,17 6 61-15,9 10-32 16,11 8-5-16,12 4 4 16,12 8-20-16,6 9 11 0,10 5-7 15,4 5-23-15,2 10 14 16,5 5-22-16,4 6-1 15,6 6 12-15,16 15-6 16,-10-11-4-16,-1 0-2 16,3-3 1-16,-17-14 4 15,12 12-5-15,0-3 0 16,-3-2 13-16,0-4-12 16,-4-4 4-16,-7-7-5 15,-4-5 1-15,-7-8 0 16,-6-8-1-16,-5-6 0 15,-6-6-6-15,-3-2 12 16,-4 1-6-16,-4-4 0 0,-2 1 0 16,-8 1-8-16,1 1 8 15,-5 0 0-15,0-2 5 16,-3 2-4-16,0-4-1 16,-4 0 0-16,-7-2 0 15,-1-4 0-15,-5 0-6 16,-5-4 6-16,-1-2-1 15,-3-2 7-15,-5-4-3 16,2-2-3-16,-6-2 0 16,-2 0 51-16,0 0 23 0,0 0-1 15,0 0-18-15,0 0-55 16,0 0 0-16,0 0 0 16,0 0 0-16,-2 0-62 15,-10 0-454-15,-3 2-699 0</inkml:trace>
  <inkml:trace contextRef="#ctx0" brushRef="#br0" timeOffset="114163.15">12736 10168 933 0,'0'0'288'16,"0"0"-112"-16,0 0 23 15,0 0-30-15,0 0-2 16,0 0 11-16,0 0-20 16,31-74-19-16,-23 62-29 15,-1 0-1-15,-1 0 30 16,4 0-7-16,-1-2-27 15,-1-4-33-15,1 0-3 16,3-2-26-16,1 0 1 16,-5 2 8-16,2 4-10 15,-6 2 27-15,-2 8 24 0,-2 2 13 16,0 2-32-16,0 0-52 16,-6 4-22-16,-12 16-1 15,-9 14 1-15,-9 8-1 16,-4 12 2-16,-5 8-1 15,-3 5 11-15,-6 2-11 16,-4 4 6-16,-4-3 14 16,2-2 5-16,-1-2 1 15,1 3-16-15,2-1 8 16,3 2-9-16,4 0-8 0,3-2 0 16,2-2 0-16,4-1-1 15,1-3 9-15,-3 0-8 16,1-2 10-16,-3-2 11 15,-6 0 5-15,2 0 0 16,-8 1-1-16,0-1-17 16,0 2 1-16,2 2-4 15,0 1-4-15,5-1-1 16,2-2-1-16,3-2 0 16,-2-2 0-16,4-4 1 15,1-6 7-15,1 0-7 16,-1-4 17-16,1 1-1 0,0-1-16 15,-1 2-1-15,4 0 0 16,-3 2 1-16,3 0 12 16,-1 2-13-16,5 3 0 15,-1-4 1 1,1 4 0-16,1-1-1 0,0-2 0 16,1 2 1-16,2-2 4 15,-1 0-5-15,3-1 0 16,-2 1-1-16,2-1-2 15,1 2 3-15,-1 1 0 0,2 0-2 16,-2 0 2-16,2 0 0 16,0 0-1-16,-2 1 1 15,3-3 0-15,-1 0 3 16,-2-2-3-16,1 0 1 16,-5-4-7-16,2 1 6 15,0-3 0-15,-2 0 0 16,-3 0 2-16,3-2-2 15,-3 2 0-15,3 0 0 16,0-2-4-16,4 0 4 16,2-2 0-16,2 0-6 15,3-2 3-15,2 3-6 16,-2-3 3-16,-1 0 4 0,2 4-7 16,-4-2 6-16,2 0 3 15,3-6-1-15,0-2-1 16,7-6 1-16,2-4-24 15,4-10-22-15,7-8-4 16,0 0-63-16,2-46-165 16,14-8-469-16,-3-10-786 0</inkml:trace>
  <inkml:trace contextRef="#ctx0" brushRef="#br0" timeOffset="114729.57">6802 11165 133 0,'0'0'131'16,"0"0"-70"-16,0 0 151 16,0 0 49-16,0 0 2 15,0 0-147 1,0 0-55-16,-85-52-8 0,79 52-30 15,1-2 5-15,1 0 8 16,4 0-14-16,-2 0-6 16,-4 0-6-16,2 2 7 15,0 0 11-15,-3 0-6 16,1 0-12-16,-2 0 0 16,2 0-9-16,2-2-2 0,1-2-33 15,3-2-140-15,0 0-705 16</inkml:trace>
  <inkml:trace contextRef="#ctx0" brushRef="#br0" timeOffset="116908.25">6561 10712 760 0,'0'0'181'0,"0"0"47"16,0 0-25-16,0 0-29 15,0 0 8-15,0 0 73 16,0 0 41-16,-15 0-73 15,8 0-57-15,0 0-46 16,-2 0-34-16,1 0-15 16,-4 0-35-16,1 4-4 15,3 0-26-15,0-2 4 0,4 0 15 16,2 0 4 0,2-2 37-16,0 0-11 0,0 0 2 15,0 0 25-15,0 0-28 16,0 0 9-16,0 0-3 15,0 0-24-15,2 0 12 16,14 0-27-16,8 0-13 16,10-2 14-16,10-4-21 15,12-2 1-15,11 0 25 16,10-2-21-16,10-2 3 16,5 0 1-16,3-1 2 15,4 0 14-15,-3-1-10 16,-3 0 10-16,-1 1 25 0,-5-1-32 15,-3 1 13-15,3-4-4 16,4 2-4-16,7-3 12 16,2-3-27-16,8 1-3 15,-4 0 15-15,1 0-20 16,-3 2 11-16,-4 2-12 16,-2 0 1-16,-3 0 4 15,1 0-5-15,3-2 0 16,-2 2 0-16,3-4 6 15,2 0 1-15,2-2-7 16,19-4 6-16,-14 4 2 16,4-2-2-16,1 2-6 0,-14 1 14 15,11 2-13-15,-4-2 4 16,-5 1-5-16,-4 0 1 16,-4 2-3-16,-4 0-1 15,1 0 3-15,-2 0 3 16,0 2 6-16,-2 0-9 15,-1 2 0-15,-3 0 0 16,-1 4-3-16,-2-2 3 16,-2 4 0-16,-3 0-5 0,-2 0 13 15,-1 2-8 1,-3 2 0-16,-1 0 0 0,3 0 0 16,-2-1 0-16,3 1 0 15,-1-1 0-15,-1-1 0 16,-1-2 0-16,-2-1 0 15,-5 1 0-15,-4-2-9 16,-5 1 9-16,-4-1 0 16,-4 2-6-16,-6-1 13 15,-1 4-7-15,-1-2 0 16,-4 3 1-16,-2 0-3 16,-2 2 2-16,-4-2 0 15,-4 3-8-15,-5-2 14 16,-3 1-6-16,-5 0 2 15,-2 2-2-15,-4 0 9 0,0 0-9 16,0 0 0-16,0 0 0 16,0 0 0-16,0 0 0 15,0 0 0 1,0 0 0-16,0 0 0 0,0 0 0 16,0 0 0-16,0 0-3 15,0 0 6-15,0 0-3 16,0 0 0-16,0 0 0 15,0-2 0-15,0-2-39 16,-52-18-194-16,-2 2-449 16,-8-2-2171-16</inkml:trace>
  <inkml:trace contextRef="#ctx0" brushRef="#br0" timeOffset="117806.15">9732 8061 697 0,'0'0'169'0,"0"0"-169"16,0 0-10-16</inkml:trace>
  <inkml:trace contextRef="#ctx0" brushRef="#br0" timeOffset="119170.89">9732 8061 722 0,'-38'-38'324'16,"38"38"-51"-16,0 0-61 15,0 0-66-15,0 0-25 16,0 0-20-16,0 0 4 0,-2 0 36 16,0 0-9-16,2 0-39 15,-2 0-44-15,2 0-18 16,0 0 14-16,-4 0-4 31,4 6 35-31,0 6 0 0,0 4-19 0,0 2 22 16,0 6-19-16,0 4-13 15,0 6 28-15,0 4-18 16,0 5-9-16,-2 0 7 16,-2 8-4-16,0 1 2 15,-1 6-1-15,3 4 6 16,0 6 20-16,2 5-28 0,0 3-8 15,0 0 4-15,0-2-23 16,0-2 13-16,0-2-2 16,0-1-17-16,0-4 11 15,-2 0-14-15,2-1 10 16,-2 0 1-16,-3 0-8 16,0 0 17-16,-1 1-13 15,-3-3-10-15,3-2 11 16,-4-2-16-16,3 0 0 31,3-1 9-31,0 1-9 0,2-2 0 0,2 2-5 0,-2 2-1 31,2 2 10-31,0 2-10 16,0 0 0-16,0 1 0 16,0-1 8-16,0-2-4 15,0 0-3-15,0-1 1 16,0 0 8-16,2 2-9 15,0-1-1-15,2-2 15 16,-2-2-14-16,-2-2 12 16,2-1-11-16,-2-1-2 15,0-2 14-15,0 0-14 16,0-2 0-16,0-2 17 16,0 2-16-16,0-2 13 0,0-2-13 15,-2 3 0-15,2-5-2 16,-2 0-1-16,0 0 2 15,-2 0 11-15,-1 2 7 16,-2 3-5-16,0 1-13 16,-1 2 0-16,1 0 0 15,3-2 0-15,-3 0 0 16,2 0 0-16,1-2 0 16,0-2 0-16,1 3 0 0,1-1 0 15,2 2 0-15,0 2 0 16,0 2 0-16,0 0 0 15,0 0 0-15,0-1 0 16,0-3 0-16,0 0 0 16,0-6 0-16,0 0 0 15,0-2 0-15,0-2 0 16,0-2 0-16,0-2 0 16,0 2 0-16,0-1 0 15,0-3 0-15,0 2 0 16,0-2 0-16,-2-2 0 15,0 2 0-15,0 0 0 16,2 2 0-16,-3 2 0 0,3 3 0 16,-2 0 0-16,-1 4 0 15,3-3 0-15,-2-2 0 16,2 0 0-16,0-4 0 16,0 0 0-16,0 0 0 15,0 0 0-15,0 0 0 16,0 0 0-16,0 1 0 15,0-1 0-15,0 2 0 0,0-2 0 0,7-4 0 16,0-2 0 0,0-4 0-16,-1-2 0 0,1-3 0 15,0-3 0-15,-3-3 0 16,1-1 0-16,-3 3 0 16,2-4 0-16,-2 4 0 15,0 1 0-15,1-3 0 16,1 2 0-16,-1-3 0 15,1 0 0 1,-1 0 0-16,-1 2 0 0,0-2 0 16,0 2 0-16,0-4 0 0,-2 0 0 15,2-4 0 1,-2 2 0-16,2-2 0 0,-2 2 0 16,0 0 0-16,0-2 0 15,0 0 0 1,0-4 0-1,0 0 0-15,0-4 0 16,0 0 0-16,0 0 0 16,0 0-11-16,0-26-265 15,0-6-545-15,0-4-1057 0</inkml:trace>
  <inkml:trace contextRef="#ctx0" brushRef="#br0" timeOffset="121103.23">9894 7253 1659 0,'0'0'561'16,"0"0"-104"-16,0 0-117 0,0 0-8 0,0 0-126 15,0 0-85 1,0 0-41 0,18-71-58-16,-28 104-20 15,-13 17 8-15,-4 16 10 16,-6 10 0-16,-3 6-20 15,3-3-1-15,4-9 0 0,9-14 1 16,9-18 0-16,3-18 1 16,8-16 0-1,0-4 32-15,6-20 21 0,11-20-15 0,8-14-25 16,1-13-13-16,6-2 8 16,-1-6-8-16,0 7-1 15,-4 10 4-15,-6 14-4 16,-5 20-1-16,-5 18-7 15,1 6-25-15,-3 26 14 16,4 18 17-16,1 12 2 16,1 8-1-16,1 3 1 15,1-2-2-15,-1-4 2 16,-3-9-2-16,-3-12-4 16,-6-8-85-16,-4-12-109 15,0-12-80-15,-43-8-45 16,3-16-311-16,-4-10-163 0</inkml:trace>
  <inkml:trace contextRef="#ctx0" brushRef="#br0" timeOffset="121244.63">9698 7579 1298 0,'0'0'708'15,"0"0"-236"-15,0 0-153 16,0 0 14-16,0 0-78 16,0 0-122-16,0 0-59 15,219-44-74-15,-110 37-104 16,-2 0-722-16</inkml:trace>
  <inkml:trace contextRef="#ctx0" brushRef="#br0" timeOffset="122270.74">13399 9517 1996 0,'0'0'662'0,"0"0"-307"0,0 0-2 0,0 0-146 16,0 0-129 0,0 0-43-16,0 0-20 0,-17 144 39 15,3-70 4-15,-1 5-32 16,-1 1-4-16,3-4-13 16,1-6-7-16,5-12-4 15,1-10-1-15,4-16-84 16,0-14-201-16,2-21-369 15,0-26 274-15,0-9-527 0</inkml:trace>
  <inkml:trace contextRef="#ctx0" brushRef="#br0" timeOffset="122695.87">13295 9711 390 0,'0'0'1062'0,"0"0"-541"16,-23-140-26 0,21 92-39-16,2 10-161 0,0 6-35 15,11 7-84-15,13 5-86 16,12 4-54-16,7 6-8 15,3 4-23-15,-1 6-4 16,-5 0-2-16,-11 9-20 16,-12 16 0-1,-17 9 15-15,0 11-5 0,-23 5 11 16,-18 2 2-16,-3-2-2 16,1-4 0-16,7-8-5 15,9-7 5-15,12-12-1 16,9-9 2-16,4-3-1 0,2-7 18 15,2 0 12 1,22 0 27-16,12-14-27 0,10-1-11 16,8 1 3-16,4 7-22 15,2 7 0-15,-7 0-12 16,-3 11-8-16,-15 19 8 16,-12 8-13-16,-17 6 1 15,-6 5 23-15,-23 3-5 16,-21-2 6-1,-12-4 7-15,-4-4-6 0,0-10 10 16,4-10 7-16,10-9 27 16,8-12 24-16,14-1-29 15,10-1-7-15,11-16-10 0,3 1-23 16,0 10-74-16,0 6-238 16,0 0-775-16</inkml:trace>
  <inkml:trace contextRef="#ctx0" brushRef="#br0" timeOffset="123537.28">9798 14692 1114 0,'0'0'968'0,"0"0"-705"16,0 0 231-16,0 0-244 15,0 0-76-15,0 0-55 16,0 0-48-16,-147-24-16 15,103 58 20-15,-3 16 6 16,3 9 8-16,6 0-32 16,11 4-14-16,11-5-11 15,16-6-19-15,0-12 5 16,18-10-4-16,22-10-1 16,14-8 14-16,8-7-12 15,5-5-13-15,-3 0 2 16,-8-13-4-16,-14-1 0 0,-13 2-2 15,-13 2-20-15,-9 0-17 16,-7-6-117-16,0 2-334 16,-15 0-689-16</inkml:trace>
  <inkml:trace contextRef="#ctx0" brushRef="#br0" timeOffset="124342.88">5389 10662 586 0,'0'0'1704'0,"0"0"-1334"16,0 0 193-16,0-116-207 16,0 95-80-1,0 9-105-15,0 9-101 0,0 3-70 16,0 0 0-16,0 25 0 15,0 18 0-15,0 11 0 16,0 8 0-16,0 2 0 0,0-2 0 16,0-6 0-16,0-10 0 31,2-11 0-15,3-13-81-16,-3-22-276 0,0-4-252 15,-2-22-371-15</inkml:trace>
  <inkml:trace contextRef="#ctx0" brushRef="#br0" timeOffset="124643.09">5358 10429 614 0,'0'0'1769'0,"0"0"-1238"16,0 0-225-16,0 0-20 16,0 0-144-16,0 0-95 15,0 0-34-15,65 8 16 16,-18 16-19-16,6 6-10 15,2 7 6-15,-1 3-5 16,-8 6-1-16,-9 0 0 16,-13 2 0-16,-17 0-1 15,-7 0-8-15,-14 2 9 16,-28-4 3-16,-16-2 8 0,-13-2 23 16,-5-5 10-16,-2-9 7 15,9-6-8-15,8-8-35 16,13-6-8-16,5-8-69 15,12 0-178-15,9-12-570 0</inkml:trace>
  <inkml:trace contextRef="#ctx0" brushRef="#br0" timeOffset="126733.4">11543 8568 1405 0,'0'0'489'0,"0"0"-354"16,0 0 28-16,0 0 13 15,0 0-78-15,0 0 14 16,7-4 77-16,-1 4-8 16,4-2-33-16,-2-2-13 15,1 0 7-15,2-4-27 16,1 0-38-16,-2-2-38 16,2-2-11-16,-1 0-17 0,-5 0 1 15,-1-2-3-15,-3-2 4 16,-2 0 11-16,0 0-3 15,-2-2 9-15,-15 2 6 16,-4 0-15 0,-1 6-4-16,-2 4-11 0,-1 6-6 15,-4 0 5-15,0 4-5 16,-4 18-8-16,2 6 7 16,-1 8 1-16,6 6 5 15,3 8-4-15,8 4-1 0,5 3 14 16,10-1-14-1,0-4 0-15,10-6 1 0,14-8-1 16,5-8 1-16,7-10 7 16,4-10 1-16,4-10-9 15,1 0-9-15,-1-8 1 16,-1-16 7-16,-7-4-6 16,-7-2-14-1,-6 2-32-15,-6 4-34 0,-9 6-135 16,-8 18-113-16,0 0-349 15,0 0-371-15</inkml:trace>
  <inkml:trace contextRef="#ctx0" brushRef="#br0" timeOffset="127064.16">12020 8708 1669 0,'0'0'750'0,"0"0"-226"16,0 0-168-16,0 0-68 15,0 0-119-15,0 0-70 16,0 0-45-16,-20 53 12 15,11-9-13-15,0 4-23 16,0 4-9-16,3 0-4 16,-2-6-17-16,4-2 0 0,2-8 0 15,0-8-8-15,-3-6-124 16,-8-7-243-16,0-7-451 16,-6-6-744-16</inkml:trace>
  <inkml:trace contextRef="#ctx0" brushRef="#br0" timeOffset="128307.64">11967 12186 1512 0,'0'0'363'16,"0"0"-123"-16,0 0 53 0,0 0-52 15,0 0-38-15,0 0-67 16,127 1-42-16,-87-19-21 16,-7 0-7-16,-4-4 42 15,-7 1 1-15,-9-4 1 16,-8 3-14-16,-5 0-11 15,0 0-22-15,-18 6-4 16,-11 6-5-16,-6 8-5 16,-6 2-34-16,-3 8-9 15,-1 23 6-15,5 6-4 16,7 12 8-16,8 3-1 16,12 2-14-16,13 0 8 0,0-6-9 31,17-6 0-31,15-10-1 0,4-7 1 0,4-14-34 15,0-7-32-15,-3-4-57 16,0 0-99-16,-4-12-135 16,5-6-287-16,-9 4 8 15,-7 2-44-15</inkml:trace>
  <inkml:trace contextRef="#ctx0" brushRef="#br0" timeOffset="128703.95">12312 12358 842 0,'0'0'520'15,"0"0"-269"-15,0 0-16 16,0 0-15-16,0 0-48 0,0 0-30 15,0 0-5-15,0-12 33 16,0 8 22-16,2-4-50 16,9-2-25-16,3-2 7 15,1 0 18-15,5-4-26 16,3 2-35-16,1 2-23 16,3 2-32-16,-1 6-16 15,-1 4 2-15,-8 0-12 16,-3 10 2-16,-12 14 4 0,-2 8 4 15,-2 6 7-15,-22 4-17 32,-8 3 1-32,-3-1 8 0,-1-2-1 0,5-6 1 15,7-8-3-15,7-8 15 16,13-6 9-16,4-8-24 16,0-4 9-16,18-2 57 15,16 0-27-15,6 0-17 16,9 0-17-16,-1-4-10 15,4-4 8-15,-5 0-9 16,-7 4-1-16,-11 0 1 16,-6 0 0-16,-13 4 6 15,-5 0-5-15,-5 0 8 0,0 0-9 16,0 0-3-16,0-2-180 16,0 0-500-16,0-2-1898 0</inkml:trace>
  <inkml:trace contextRef="#ctx0" brushRef="#br0" timeOffset="129639.08">6885 13116 1288 0,'0'0'743'0,"0"0"-463"16,0 0-17-16,0 0-10 16,0 0-72-16,0 0-60 15,0 0-17-15,86-44 18 0,-55 28-9 16,0-4-23-1,2-2-23-15,-1-4-23 0,-5 0 13 16,-7 0 9-16,-9 2 6 16,-4-1-3-16,-7 2-23 15,0 0-5 1,-2 3-11-16,-16 2-12 0,-3 4-2 16,-6 3-4-16,2 4-12 15,-2 5 0-15,0 2 0 0,0 0 0 16,4 16 0-16,4 8 0 15,3 10 0-15,3 9 0 32,6 5 0-32,4 4 0 0,3 0 0 0,0-4 0 15,19-6 0-15,8-8 0 16,6-10 0-16,7-7 0 16,-1-12-24-16,2-5-17 15,-3 0-73-15,0-10-124 16,5-16-146-16,-8 2-359 15,-8 2-275-15</inkml:trace>
  <inkml:trace contextRef="#ctx0" brushRef="#br0" timeOffset="130107.15">7397 13106 1721 0,'0'0'516'0,"0"0"-206"16,0 0 21-16,0 0-129 15,0 0-81-15,0 0-11 16,0 0 0-16,55-50-17 16,-52 50-39-16,1 0-36 0,2 0-6 15,6 0-10 1,1 0-2-16,5 0 5 0,0 6-5 16,0 8-9-1,-3 6 9-15,-6 4-17 0,-9 6 17 16,0 4 0-16,0 0 0 15,-16 1 8-15,-1-5-7 16,3-6 15-16,3-6 13 16,5-6 1-16,4-4 0 15,2-6-11-15,0-2-5 16,0 0 16-16,11 0 13 0,11 0 4 16,7 0-16-1,2 0-22-15,5 0 3 0,-3 0-10 16,-2 4-2-16,-2 10 3 15,-6 6-3-15,-6 4 0 16,-6 4 0-16,-11 2 0 16,0 0 6-16,-11-2 12 15,-20 0 13-15,-11-4 16 16,-10-4-16-16,-6-3-28 16,-2-13-3-16,-11-15-150 15,15-19-483-15,14-12-1151 0</inkml:trace>
  <inkml:trace contextRef="#ctx0" brushRef="#br0" timeOffset="131241.67">7156 9338 942 0,'0'0'734'0,"0"0"-424"0,0 0 67 16,0 0-53-16,0 0-114 16,0 0-106-16,0 0-16 15,-18-14 8-15,18 10-3 16,9-2 13-16,7-4 6 16,6-6-16-16,7-2-25 15,0-6-10-15,4-2-1 16,-4-4-4-16,-2 0-14 15,-9-2-14-15,-7 1 1 16,-7 3 1-16,-4 5-11 16,0 2 13-16,-4 7-1 0,-11 4-8 15,-3 6-1-15,-3 4-22 16,0 0 0-16,-4 6 0 16,0 19 0-16,1 7 0 15,6 5 0-15,7 10 0 16,6 3-3-16,5 2 3 15,0-2 0 1,7-6 0-16,13-6 3 0,3-8-3 16,4-6 0-16,1-10-3 15,4-7 3-15,-1-7-32 16,0 0-5-16,-3-3-43 0,1-15-62 16,0-1-86-16,8-12-63 15,-9 5-284-15,-4 2-178 16</inkml:trace>
  <inkml:trace contextRef="#ctx0" brushRef="#br0" timeOffset="131666.68">7710 8895 1540 0,'0'0'639'0,"0"0"-356"15,0 0-108 1,0 0-29-16,0 0-2 0,0 0-32 16,-60 120 11-16,49-74 9 15,5 7-1-15,0 1-35 16,6-2-18-16,0-4-12 0,0-6-28 15,0-6-19-15,8-10-10 16,7-6-9-16,-1-8 6 16,1-6-5-16,-1-6 9 15,1 0-8-15,-1 0 5 16,1-11 13-16,-3-6-7 16,-3-1 14-16,-3 0 12 15,-6-2-3-15,0 0 5 16,0 2-1-16,0 2-7 15,-6 6 14 1,-8 2-4-16,1 4-43 0,-2 4 0 16,-1 0 0-16,-3 0 0 0,7 8-53 15,3 6-266-15,5-6-639 0</inkml:trace>
  <inkml:trace contextRef="#ctx0" brushRef="#br0" timeOffset="133310.81">8333 10058 654 0,'0'0'182'0,"0"0"-120"15,0 0 61-15,0 0 20 16,0 0 57-16,0 0 18 16,0 0 18-16,0-2-18 15,-3 2-19-15,3 0-34 16,0 0-57-16,0-2-34 15,0 2 1 1,0 0-19-16,0 0-9 0,0 0-18 0,0 0-2 16,0 0-4-16,0 0-5 15,0-2 19 1,5 2 12-16,6-4-7 0,5 0 2 16,1-2-19-16,1-2-4 15,0-2-6-15,-2 0-6 16,-3-2 27-16,-5 0 9 15,0 2 10-15,-2-4 10 16,-4 2-24-16,-2-2 12 16,0 2-7-16,0-2-17 15,0 2 4-15,-2-3 0 16,-6 6-15-16,-4 0 13 16,-1 4 1-16,-1 3-16 0,1 0-2 15,-3 2-8-15,-1 0 3 16,1 4-9-16,-2 10 0 15,2 4 9 1,3 4-8-16,2 6-1 0,2 0 6 16,2 4-6-16,5 0 12 15,2 0-4-15,0-2-8 16,0-4 8-16,0-4-7 16,9-4 5-16,5-4 0 0,3-5 3 15,6-4-9 1,8-5-6-16,4 0-28 0,3 0-10 15,3-14-73 1,-6-4-30-16,-1 0-44 0,-5 2-79 16,0-4-65-16,-8 6-235 15,-5 2-70 1</inkml:trace>
  <inkml:trace contextRef="#ctx0" brushRef="#br0" timeOffset="133732.51">8697 9934 973 0,'0'0'604'16,"0"0"-338"-16,0 0 105 15,0 0-72-15,0 0-48 16,0 0-56-16,0 0-66 15,-12-8-35-15,12 8-26 0,0-2-37 16,0 2-4 0,2-5 1-16,16 2-4 0,3-5 0 15,4 0-12-15,2-2-10 16,-7 2 8-16,-4 2-9 16,-8 2 39-16,-3 1 41 15,-2 2-9-15,-3 1-6 16,0 0-16-16,0 0-8 15,0 0 7 1,0 0 1-16,0 15-19 0,0 10-19 16,-10 11 2-16,4 8 10 15,-5 10-17-15,-1 2-1 16,1 4 1-16,3-1-6 16,1-5-2-16,2-4-37 0,5-8-188 15,7-14-327 1,11-14-788-16</inkml:trace>
  <inkml:trace contextRef="#ctx0" brushRef="#br0" timeOffset="135473.4">9591 10154 940 0,'0'0'513'15,"0"0"-290"-15,0 0 15 0,0 0 7 16,0 0 5-16,0 0-51 15,0 0-10-15,-84-44-20 16,72 44-39-16,-1 0-22 16,2 0 5-16,2 7-1 15,0 7-36-15,7-1-35 16,2 1-25-16,0-1-2 16,7-3-14-16,13-2-5 15,2-4-31-15,2-4-13 16,1 0 11-16,-3 0 17 0,-4-11 12 15,-9-3 9 1,-4 0 16-16,-5-2 11 0,0 0 9 16,-12 0 8-16,-8 2-25 15,-4 4-1-15,-3 6-6 16,2 4 8-16,4 0-5 16,2 12-8-16,9 10-5 15,2 2-1-15,8 0-1 16,0-2 1-16,8-4-1 15,9-6 0-15,5-6-23 16,1-3-13-16,-1-3 12 0,-2 0 0 16,-2-13 17-16,-5-6 7 15,-4-3 1-15,-4-3 5 16,-5 1 3-16,0 0-1 16,-5 4 17-16,-10 4 8 15,-4 6-9-15,2 8-4 16,-1 2-14-16,1 8 0 15,3 16-6-15,5 6 0 16,5 2-1-16,4-1 0 16,0-6-7-16,13-4 7 15,5-9-30 1,4-6-11-16,-2-6 6 0,0 0-3 0,-2 0 24 16,-4-17 9-1,-6-1 6-15,-1-4 0 0,-5-2 6 16,-2 1-5-16,0-2 1 15,-5 3-2 1,-10 6-15-16,-1 6 3 16,-4 10 11-16,3 0 1 15,-4 14-7-15,4 14 5 16,5 7 2-16,6 1-1 16,6-4 0-16,0-6-5 15,22-6-6-15,7-11-53 0,5-5-6 16,-1-4 0-1,-4 0 23-15,-9-15 31 0,-7-6 17 16,-13-1 6-16,0-1 29 16,-8-2 25-16,-19 4-23 15,-2 0-19-15,-2 5-6 16,-1 6-3-16,6 8 9 16,1 2-8-16,8 2-9 15,3 16 6-15,5 7-7 16,9-2-2-16,0 1 2 15,0-2-11-15,15-1-27 16,8-9-28-16,1-2-29 16,1-9-41-16,-1-1-7 0,-4 0 45 15,-1-1 61-15,-7-13 37 16,-3-3 11-16,-1-2 29 16,-6-6 15-16,-2 1 26 15,0 0 9-15,-5 4 7 16,-11 2-22-16,-1 8 6 15,-3 8-16-15,-5 2-14 16,2 14-19-16,0 19 4 16,4 6-2-16,6 5-16 15,13 0-7-15,0-3-10 0,9-9-1 16,20-10-12-16,4-8-29 16,3-12 4-16,-3-2 5 15,-6 0 8-15,-6-14 18 16,-11-4 6-16,-5-4 12 15,-5 0 4-15,0-4 5 16,-7-1 0-16,-11 4-19 16,-4 1 26-16,-2 5-7 15,-1 7-12-15,2 6 8 16,4 4-10-16,1 0-6 16,7 8-1-16,7 10-52 15,4 10-156-15,17-3-455 0,5-7-1243 16</inkml:trace>
  <inkml:trace contextRef="#ctx0" brushRef="#br0" timeOffset="136372.14">9939 10471 506 0,'0'0'888'0,"0"0"-675"16,0 0-11-16,0 0 1 16,0 0-47-16,0 0-37 15,0 0 44 1,-4-12 11-16,4 12 19 0,0-2 1 16,0 2-29-16,0 0-29 15,-2 0-16-15,2 0-33 16,0 0-21-16,-3 4-35 15,0 18-17-15,3 10 11 16,0 8 10-16,0 9-10 16,0 1-17-16,0 0-7 15,0-4 5-15,10-6-6 16,-4-10 0-16,-1-6-1 0,-1-10-6 16,-2-6-10-1,-2-6-16-15,0-2 11 0,0 0 14 16,0-8-19-16,-2-12-7 15,-7-6 19 1,3-6 9-16,-1-8 6 0,7-4 0 16,0-4 0-16,0-2 17 15,0 3-5-15,0 5 15 16,7 8 12-16,-1 6 4 16,1 8 11-16,-1 6-9 15,2 4-15-15,-2 0-9 16,3 4-20-16,0 0 0 0,7 0-1 15,3 2 1-15,8 2-2 16,6 0 7-16,4 0-6 16,-2 0 0-16,1 2-17 15,-7-2 6-15,-7 0-37 16,-7 0-15-16,-8 2-34 16,-5 0-29-1,-2 0-57-15,-4 0-323 0,-16 0-239 16,-2 4-237-16</inkml:trace>
  <inkml:trace contextRef="#ctx0" brushRef="#br0" timeOffset="136545.41">10017 10579 1352 0,'0'0'556'0,"0"0"-265"16,0 0 36-16,0 0 18 15,0 0-123-15,0 0-106 16,0 0-67-16,136-24-32 15,-100 16-17-15,-3 3-12 16,-6 2-105-16,-8 3-151 31,-11 0-218-31,-6 3-141 16,-2 10-271-16</inkml:trace>
  <inkml:trace contextRef="#ctx0" brushRef="#br0" timeOffset="136766.13">10089 10842 1418 0,'0'0'495'0,"0"0"-170"16,0 0 31-16,0 0-46 15,0 0-104-15,0 0-68 16,0 0-67-16,124-2-22 16,-82-8-31-16,2 0-12 15,-1 0-6-15,-3 2-26 0,-9 0-6 16,-4 0 10-16,-9 2-9 15,-9 2-14-15,-5-2-33 16,-4-2-111-16,0 2-135 16,0-2-372-16</inkml:trace>
  <inkml:trace contextRef="#ctx0" brushRef="#br0" timeOffset="138005.43">9966 9024 605 0,'0'0'372'15,"0"0"-90"-15,0 0-38 16,0 0-88-16,0 0-12 16,0 0-8-16,0 0-20 15,-52-5 42-15,46 3 0 16,0 2-23-16,0 0-19 15,4 0-33-15,-2 0-23 16,-1 0-33-16,3 0-20 16,-2 0 2-16,0 0-9 0,2 0 0 15,2 0 6-15,0 0-6 16,0 4 9-16,0 0 24 16,15-4 26-16,5 0 31 15,7 0-32-15,-1 0-20 16,1-1-14-16,-3-12-23 15,-5 1 32-15,-6 1 15 16,-7-4 23-16,-4 1 33 16,-2 0-33-16,0 0-20 15,-4 2-5-15,-9 2-31 16,-1 0-4-16,-1 2-11 0,-1 2 0 16,-1 0-1-16,-2 6 1 15,0 0-5-15,-2 0 4 16,1 0 2-16,1 16-1 15,0 6 5-15,1 4-4 16,5 4-1-16,5 3 0 16,5 0 0-16,3-1 0 15,0-2 1-15,0-1-1 16,13-5 1-16,8-2 0 16,0-6-1-16,4-2-16 0,2-6-73 15,2-2-19-15,-2-4-70 16,-2-2-136-16,1 0-156 15,-6 0-108-15,-4 0-694 0</inkml:trace>
  <inkml:trace contextRef="#ctx0" brushRef="#br0" timeOffset="138367.81">10260 9093 525 0,'0'0'957'15,"0"0"-659"-15,0 0 1 16,0 0-39-16,0 0-106 16,0 0-80-16,0 0-41 15,-23 7-5-15,19 7 34 16,-1 2 9-16,3 2-5 16,2-2-27-16,0-4-13 15,5 0-6-15,13-4 13 16,1 0-8-1,4-2-5-15,2 2-8 0,-3 0-11 16,0 0-1-16,-4 4 1 16,-5 2 1-16,-1 2 4 15,-8 0-5-15,-4 2 0 0,0 0 11 16,-4-2 3-16,-17 0 24 16,-4-2 4-1,-4-2-1-15,0-2-1 0,4-3-28 16,2-7-13-16,0-3-75 15,10-15-386-15,4-4-347 0</inkml:trace>
  <inkml:trace contextRef="#ctx0" brushRef="#br0" timeOffset="138540.81">10264 9132 1565 0,'0'0'712'0,"0"0"-419"15,0 0-115-15,0 0-92 16,139-42-86-16,-84 31-159 16,-2 3-464-16</inkml:trace>
  <inkml:trace contextRef="#ctx0" brushRef="#br0" timeOffset="139337.9">11018 10243 1452 0,'0'0'537'0,"0"0"-213"0,0 0-31 16,0 0-55-1,0 0-64-15,0 0-50 0,0 0-51 16,-3 32-7-16,10-28-15 16,6-2 12-16,5-2 10 15,-1 0-29-15,2-8-19 16,-1-11-11-16,-5 0-13 15,-3-5 12-15,-4 2-11 16,-4-3 4-16,-2 3 3 16,0 2-9-16,-4 4 1 15,-10 4 0-15,-1 6-1 16,-4 6 1-16,3 0-1 16,-1 8 6-16,-1 16 5 0,3 9 16 15,-1 3 30-15,7 4-3 16,3 0-26-1,6 0-4-15,0-6-15 0,6-6-8 16,19-8 11-16,10-6-12 16,5-10-39-16,7-4-51 15,2 0-32-15,-4-8-50 16,-5-8-66-16,-5-10-215 16,-12 4-137-1,-10 4-501-15</inkml:trace>
  <inkml:trace contextRef="#ctx0" brushRef="#br0" timeOffset="139874.14">11587 10172 1482 0,'0'0'525'0,"0"0"-149"16,0 0-12-16,0 0-108 16,0 0-108-16,0 0-31 15,0 0-16-15,-126 9-24 0,108 14-16 16,7 2-7-16,6 0-30 16,5-3-4-16,0 1-8 15,13-5-2-15,10-2 8 16,6-2-16-16,2-2-2 15,0-2 0-15,-2 2-11 16,0-2 11-16,-6 2-7 16,-8 2-1-16,-3 0 2 15,-6 2-3-15,-6 0 8 16,0 0 1-16,-6 2 0 0,-17-4 1 16,-4 3-1-1,-6-3-1-15,-1-5 0 0,3 0 0 31,0-8-3-31,6-1 3 0,5 0 2 16,9-4 9-16,7-14-10 0,4-4-15 16,0-2-9-16,15-4 10 15,10 2 10-15,6 0 4 16,0 2 0-16,0 2 1 16,-2 2 0-16,-6 2-1 15,-1-2-13-15,-9 5-244 0,-6 4-638 31</inkml:trace>
  <inkml:trace contextRef="#ctx0" brushRef="#br0" timeOffset="141505.28">9823 12061 734 0,'0'0'241'15,"0"0"-56"-15,0 0 25 16,0 0-55-16,0 0-38 15,0 0-6 1,0 0 13-16,-2 3 26 16,2-3-10-16,0 0 29 15,0 0-46-15,0 0-35 0,0 0 1 16,0 0-31 0,0 0-3-16,0 0-21 0,0 0-8 15,0 0-13-15,0 0-4 16,0 0 11-16,0 0 7 15,0 0 10-15,0 0 12 16,0 0-5-16,0 0-8 16,0 0 5-16,0 0-20 15,0 0-10-15,0 0 1 16,0 0-6-16,0 0 4 0,0 0-2 16,0 0-7-1,2 0 8-15,2 0-7 0,3 0 7 16,-3 0 4-16,1 0 2 15,2 0 0-15,-1-4-1 16,3-1-7-16,3-1 5 16,1-2-10-16,-1-2-1 15,0-2 12-15,-3 0-12 16,1 0 4-16,-4-2-4 16,1 0-1-16,-5 0 12 15,-2-2-12-15,0 2 0 16,0 2 1-16,0 2 0 15,0 2 12-15,-5 2 7 0,-3 2 12 16,-2 0 3 0,2 2-29-16,-1 2-6 0,-3 0 9 15,1 0-8-15,1 0 0 16,-2 0 0-16,-1 0-1 16,1 10 7-16,-1 6-6 15,0 2 15-15,-1 2 45 16,4 6-5-16,1 0 5 15,2 2 4-15,4 0-22 16,3 1-8-16,0-3-19 16,0 2-7-16,7-5 5 15,9 0-13-15,2-3 14 16,2-4-9-16,4-6-4 16,5-2 1-16,2-6-3 0,5-2-20 15,-1 0-31-15,3-2-66 16,-4-10-82-16,0 0-107 15,-1-2-240-15,-6 2-93 16,-10 3-462-16</inkml:trace>
  <inkml:trace contextRef="#ctx0" brushRef="#br0" timeOffset="141869.7">10253 12100 1582 0,'0'0'596'15,"0"0"-275"-15,0 0 144 16,0 0-242-16,0 0-87 16,0 0-30-16,0 0 19 15,-18 66-29-15,7-30-33 16,-2 2-26-16,1-2-22 15,4-4-6-15,3-4-9 0,5-10 0 16,0-4-1-16,0-8-6 16,5-6-29-16,10 0 1 15,5 0 23-15,7-12 12 16,2-4-36-16,0 0-13 16,0 2-26-16,-4 2-27 15,-6 4-31-15,-3-2-179 16,-7 4-275-16,-5 2-121 0</inkml:trace>
  <inkml:trace contextRef="#ctx0" brushRef="#br0" timeOffset="142111.17">10413 12228 411 0,'0'0'1203'16,"0"0"-713"-16,0 0-157 0,0 0 41 15,0 0-102-15,0 0-56 16,0 0-11-16,-4-60-42 15,4 58-26-15,0 2-38 0,-2 0-24 16,0 0-8 0,-3 10-16-16,1 12-51 15,-1 8 0-15,3 4 0 0,-1 6 0 16,1 2 0-16,-2 0 0 16,2 2 0-16,0-3 0 15,0-5-20-15,-3-4-277 16,-2-9-475-16,2-8-682 0</inkml:trace>
  <inkml:trace contextRef="#ctx0" brushRef="#br0" timeOffset="144499.31">18805 9781 763 0,'0'0'212'0,"0"0"-118"16,0 0 12-16,0 0 0 0,0 0-47 15,0 0-23-15,0 0 53 16,-12 2 24-16,12-7-23 16,4-6 75-16,2 4 76 15,-4-4 29-15,2 4-37 16,-4 0 2-16,0 1-13 16,0 4-52-16,0 0-26 15,0 2-30-15,0 0-36 16,-2 0-51-16,-8 12-18 15,2 11-4-15,-3 4-5 16,1 4-1 0,8-2 0-16,2-2-6 0,0-7 6 0,10-8 1 15,7-4 0-15,8-8 1 16,-1 0 0 0,-1-4-1-16,-1-12 0 0,-4-4 5 15,-7-3 10-15,-5-3-6 16,-6 1 14-16,0 0-1 15,0 3-13 1,-11 4 5-16,-4 6 19 0,-3 10-3 16,0 2-9-16,-2 2-12 15,0 22-9 1,5 4 0-16,3 3 0 0,10-1-2 0,2-5-4 16,0-4 0-16,20-9 6 31,5-6-2-31,6-6-16 0,0 0 2 0,-2-8-2 31,-7-10 7-31,-4-2 7 0,-11-2 4 0,-5 0 16 31,-2-3-8-31,0 5-8 0,-15 2 11 16,-4 6-4 0,1 6 5-16,1 6-12 15,1 0 0-15,1 8 0 0,4 11-6 16,1 0 0-16,6 2 6 15,4-6-33-15,0-5-66 16,9-7-75-16,9-3-179 16,-3 0-519-16</inkml:trace>
  <inkml:trace contextRef="#ctx0" brushRef="#br0" timeOffset="146872.63">18974 9697 988 0,'0'0'311'0,"0"0"-97"0,0 0-31 0,0 0-54 16,0 0-46-16,0 0 14 15,0 0 67-15,-15 0 20 0,11 2-24 16,4-2-25-16,0 0-5 16,0 0-3-16,0 0-43 31,0 0-14-31,0 0-18 0,0 0 13 0,0 0 16 16,0 0-5-16,0 0 18 31,0 0-13-31,0 0-4 15,0 0 11-15,4-6-29 16,8-6-43-16,11-2-4 16,4-4-12-16,4-2 8 0,2-4-8 15,5 0-2 1,0-4-4-16,2 1 6 0,-2 0 0 16,2 0 2-16,0 4 4 15,1-4-6-15,-2 4 0 16,3-4-2-16,-1-1 0 15,-1 2 3-15,-5-2-1 16,-1 0 0-16,-3 0 0 16,-4 0 4-16,0 2-2 15,0 0-1-15,2-2 9 16,2-1-10-16,2 1-2 0,5 1 1 16,2-4 1-1,0-1 0-15,2 0 0 0,0 0 1 16,1-2 3-16,-1-2-4 15,-2 0-1-15,1-4 1 16,1 0 1-16,0 0 0 16,3 1-1-16,-1-1 1 15,3 2 4-15,-3 0-5 16,1 0-5-16,-5 4 4 16,-2 0 2-16,1 2-1 15,-4-3 1-15,3 3 0 16,-1-1-1-16,6-2 0 0,1-1-11 15,1 2-5-15,0 2-8 16,-1 2 12-16,-3 2 0 16,-4 0 2-16,-3 4 9 15,-3-2-4-15,-2-2 4 16,2-2 1-16,4-3 0 16,3-4-1-16,5-2-31 15,1-1-11-15,6 0-4 16,-4 6 17-16,1 4 9 15,-5 4 11-15,-6 4-2 16,-3 4 4-16,-2 0 8 0,-2 2-45 16,-2 0-12-16,2-1-7 15,2-1 4-15,-2 3 9 16,-2-3-1-16,-7 1 32 16,-2 5 13-16,-10 1 7 15,-2 4 8-15,-6 1 1 16,0 2 6-16,0 3-14 15,0-2-1-15,-3 3-14 16,-6 0-31-16,-2 0-34 0,2 0 7 16,0 0-2-16,0 4 32 15,5 0 12 1,-5 4 4-16,0 1 20 0,-2 1-2 16,-3 3 8-16,-1 1 1 15,2 4-1-15,1-1-1 16,4 1 0-16,3-3-1 15,3 2-5-15,2-5-80 16,0-2-17-16,0-4 9 16,11-2-37-16,2-4 61 15,3 0 44-15,-1 0 27 16,-1-13 15-16,-3-2 2 0,-4-3 58 16,-5-3 24-16,-2-1-39 15,0 3-13-15,0-2 1 16,-12 6-9-16,0 5-5 15,-5 3-12-15,0 5-7 16,-5 2-7 0,-5 0-8-16,-2 5 2 0,2 13-1 15,5 1 5-15,4 3 0 16,5 3-5-16,8-1 0 0,5-2-1 16,0-4-6-1,16-4 6-15,11-4-1 16,6-8 1-16,5-2 0 15,2 0-7-15,-4-4 1 16,-5-12 6-16,-9-2 0 0,-8 0 17 16,-12-5 27-16,-2 4 27 15,-4-2-7-15,-17 6-24 16,-6 0-16-16,-4 8-4 16,0 7-13-16,-2 0 1 0,1 0-2 15,8 18-6-15,7 4 0 16,7 2-7-16,10 2-2 15,0-2 0 1,12-2-21-16,15-4-10 0,6-6-12 16,5-6-17-16,1-6 14 31,-3 0 4-31,-5 0 8 0,-11-10 43 0,-9-4 0 16,-11-2 67-16,0 0 10 15,-8 0-24-15,-13 2 0 16,-3 4-17-1,0 3-16-15,1 4-4 0,6 3-15 0,-1 0 1 16,7 0-2 0,-1 2-11-16,6 6-5 0,1-2-62 15,3-1-9-15,2-2 2 32,0-2 0-32,0-1 26 15,0 0-1-15,0 0-14 16,9 0 45-16,-1-4 15 15,-2-7 14-15,-2 1 0 16,-4-2 6-16,0-1-5 0,0 4 5 16,0 3 5-16,-14 2 9 15,1 1-1-15,-5 3-9 16,3 0 1-16,-1 4-11 16,3 9 0-16,6-2 0 15,4 1-21-15,3 1-115 16,0-5-40-16,16-2-73 15,-3-5-396-15</inkml:trace>
  <inkml:trace contextRef="#ctx0" brushRef="#br0" timeOffset="149136.03">21725 7604 681 0,'0'0'264'15,"0"0"-88"-15,0 0-22 16,0 0-3-16,0 0-32 16,0 0-19-16,0 0 21 15,-7-25 12-15,5 24 5 16,-2-3 3-16,2 2 1 16,-2-2-44-16,-1 1-19 15,3-1-29-15,-5 0-22 0,2 0 20 16,1 1-2-1,2-1 35-15,-2 1 31 0,1-1-17 16,3 3-11-16,0-2 1 16,0 1-10-16,0 2-6 15,0 0-6-15,0 0-12 16,-2 0-9-16,2 0-27 16,0 0-14-16,0 0-1 15,0 0 1-15,13 5 8 16,14 9 26-16,4 4 14 15,11 4-2-15,3 4-10 16,7 4-7-16,1 2-9 16,0 2-15-16,3 0 5 0,-2 2-4 15,-1 0-5-15,-2 2 4 16,1-1-6-16,-6 0 0 16,4 2-2-16,0 1 2 15,4 0 6-15,6 0-6 16,5 0 0-16,3 0 0 15,9 2-6-15,0 2 4 16,6 0-6-16,2 1 7 16,-3-3 1-16,-4 2-1 0,-3-4 1 15,-5-2 5-15,-3-2-5 16,-5-2-1-16,-4 0-11 16,0-2 12-16,-5 0 6 15,1 1-6-15,-3-1 1 16,3 1-1-16,-1 0-3 15,3 1 2-15,2-2 2 16,2 0-2-16,0 0 1 16,3-4 0-16,-3 0-1 15,-2-4 1-15,-2 0-7 16,-6-2 1-16,-2-1-3 16,-6-1 2-16,-5-2 6 0,2 0 2 15,-4 0-1-15,3 0 0 16,0 2-1-16,1 0 1 15,0 2-1-15,1 0 1 16,-2 0 1-16,-1 0-1 16,0 0 0-16,-4 0 1 15,0 2-1-15,-2-2 0 16,-1-1 0-16,-4-3 0 16,-2-3 0-16,-1-2 0 0,-3 0 0 15,-3 0 0 1,2 1 1-16,-1 2-1 0,-1 0 1 31,1 2 0-31,0-2 0 0,2 2 0 0,0-2-1 16,0-2 1-16,0 0 0 15,1-2-1-15,-4-4 0 16,1-2 0-16,-5-2 0 16,1 0 0-16,-3-4 0 15,2 0-30-15,-2 0-79 16,0 0-25-16,-4-2-14 15,-3-6-8-15,-4-2 19 16,0-2 47-16,0 2 72 0,-2-2 18 16,-9 0 58-16,0 0 40 15,2 0 2-15,0 0-6 16,0 2 5-16,3 0 21 16,1 4-30-16,0 2-17 15,1 2-20-15,0 2 2 16,-3 0-31-16,1 4-23 15,-4 12 8 1,1 2-9-16,5 0-6 0,4-2 6 16,0-2 0-16,0-4-17 15,13-6-22 1,10-2 0-16,1-2 20 0,1 0 1 0,-6-8 12 16,0-10 6-16,-8-4 0 15,-7-4 9-15,-4-7-9 16,0 0 0-16,-11-2 0 15,-9 3 1-15,-5 10 4 16,-1 12 25-16,-5 10-18 16,-6 0 3-16,0 27-14 15,-1 9 0-15,3 1 9 16,8 4-10-16,8-5 0 16,13-4 1-16,6-8-1 15,0-6 2-15,18-6-2 0,11-8-15 16,5-4-5-16,-1 0-4 31,-4-6 9-31,-2-12 15 0,-8-4 0 0,-7 0 0 31,-3-2 0-31,-7-1 1 0,-2 6 9 0,0 2 5 16,0 8 5-16,0 4 7 16,-9 5-3-16,-7 0-2 15,-3 11-20 1,-2 7-1-1,3 6 1-15,5-2-2 0,11 0-6 0,2-2 6 16,0-6-12-16,20-6-10 16,6-6-10-16,8-2 7 15,-3 0 11-15,0-10 1 16,-9-10 13-16,-5-2 0 16,-9-2 0-16,-8 0 11 15,0 0 4-15,0 3 4 16,-13 6 4-16,-7 5 5 15,-3 8-5-15,-4 2-14 16,1 5-8-16,2 16 6 0,3-2-7 16,9 4-1-16,6-3 0 15,6-4-6 1,0-2-4-16,10-4-8 0,11-6-14 16,4-4 7-16,0 0 2 15,-3 0 3-15,-2-12 20 16,-8-4 0-16,-8 0 1 15,-4-2-5-15,-27 0 5 16,-13 4-180-16,-9 6-563 0</inkml:trace>
  <inkml:trace contextRef="#ctx0" brushRef="#br0" timeOffset="151604.84">19381 9914 593 0,'0'0'157'16,"0"0"-48"-16,0 0 12 15,0 0-47-15,0 0-9 16,0 0-35-16,0 0 4 16,-58-13 18-16,39 13 90 15,-4 0 20-15,3 0-58 16,2 0-52-16,2 0-18 15,6 0-8-15,5-1-3 16,1 1 17-16,2 0 37 0,-3 0 11 16,0 0 19-16,-1 0-29 15,-5 0-42-15,-3 0-11 16,-1 0-24-16,-1 0 1 16,-1 0-2-16,-2 0-10 15,4 0-4-15,-1 0 13 16,5-2 1-16,-3-4 0 15,-1 1 0-15,-3 0 1 16,-7 1-2-16,0 0 0 16,-4-1-6-16,0 4 6 15,-1 1 1-15,4 0 1 0,5 0 15 16,6 0 67-16,5 0 25 16,6 0-4-1,2 0-19-15,2 0-11 0,0 0-2 16,0 0 32-16,0 0 13 15,0 0-17-15,0 0-18 16,0 0-31-16,0 0-16 16,0 0-11-16,0 0-9 15,0 0 4-15,0 0-2 16,0-3-4-16,0 3 2 0,0 0-15 16,0 0 1-16,0 0 5 15,0 0-6-15,0 0 8 16,0 0-8-16,0 0 6 15,0 0 11-15,0 0-11 16,2 0 4-16,-2-1 2 16,0 1-4-16,2 0 7 15,-2-3-6-15,0 3 7 16,2 0 17-16,-2-1 0 16,4 1-6-16,2-2-4 15,7 0-10-15,5 0 29 16,7-2-25-16,6 1-2 15,9-1 1-15,6 3-14 16,8 1-1-16,8 0 11 0,5-2-10 16,7 2 8-16,8 0 7 15,5-3-2-15,9 2 7 16,3-2-2-16,5 2 2 16,0-3 7-16,2-3-14 15,0 0 1-15,-4-1-4 16,-3-1-4-16,-3 1 5 15,-5-2-12-15,-6 2 5 16,-3 0-6-16,-6 1-5 0,-3 0 4 16,-6 1 1-16,-7 2 0 15,-4 0 0-15,-4 2-1 16,-8 0 1-16,-5 0 0 16,-2 0-1-1,-4 0 0-15,-2 2 0 0,3-2-2 16,-3 2-3-16,2 0-5 15,3 0-11-15,-3 0-2 16,3 0-15-16,-5 0 22 16,-4 0-8-16,-7 0 8 15,-5 0 10-15,-8 0 1 16,-2 0 6-16,-3-2 0 0,0 2-1 16,0-2 1-16,3 0-12 15,1 0-1-15,1 0 1 16,-2 0 0-16,-5 2 12 15,0 0-6-15,0 0 6 16,0 0 11-16,-5 0-11 16,-8 0-6-16,-8 0 4 15,0 0-11-15,-6 8 12 16,2 6 0-16,0 2-8 16,3 2 9-16,5 0-8 0,8 3 7 15,6-6-8 1,3 0-4-16,3-5 12 0,21-2-20 15,9-6 0 1,8-2-10-16,3 0-17 0,1-2 25 16,-5-12 16-16,-9-1 7 15,-6 0 0-15,-12-3 13 16,-9-3 5-16,-4 3 27 16,0-2-15-16,-11 4-3 15,-13 4-3-15,-3 4-15 16,-2 8 0-1,-2 0-9-15,-1 10-12 16,5 10 12-16,6 4-12 0,5 0 3 16,12-2 8-16,4-4-9 15,0-4 1-15,18-3-18 16,9-5-17-16,4-6 13 16,0 0 4-1,0-4 12-15,-3-13 15 0,-7-5 0 16,-7 0 15-16,-10-3 8 15,-4-4 26-15,0 3-8 16,-14 4-13-16,-8 2-7 16,0 8 3-16,-3 6-9 15,0 6 2-15,1 0-17 0,-2 22-9 16,3 6 3-16,5 6-3 16,7-2 0-16,9-2 9 15,2-3-15-15,0-8 4 16,17-6-4-16,8-8-9 15,4-5-3-15,0 0 8 16,-2-4 19-16,-7-14 3 16,-7-4 3-16,-8-4 15 15,-5-2-2-15,0 0-4 0,-11 2 5 16,-12 4-8-16,1 6-2 16,0 8 7-16,0 8-8 15,1 0-9-15,2 6-6 16,3 16-3-16,5 0 9 15,7 0-9 1,4 0 3-16,0-4 5 0,8-4-6 16,13-1 1-16,2-8-11 15,4-2-16-15,0-3 2 16,-2 0 11-16,-8-13 11 16,-3-3 9-16,-5-2 0 0,-9 0 12 15,0 2-4-15,0 2 10 16,-7 4 7-16,-9 4-13 15,-1 6-12-15,-4 0 0 16,4 14-19-16,-1 10 18 16,7 2-7-16,5 2 2 15,2-2-12-15,4-4-19 16,0-5 13-16,19-7 7 16,1-6 8-1,0-4 2-15,2 0 5 0,-2-4 2 16,-7-10 1-16,-2-4 11 15,-8 0 5-15,-3-3 13 0,0 1-6 16,0 4 6-16,-11 2-8 16,-2 2 4-16,-6 6-1 15,0 4-23 1,-4 2-2-16,1 0-1 0,1 4-5 16,4 8 4-16,5 2-22 15,4 2-52-15,4 10-58 16,1-2-189-16,3-6-529 0</inkml:trace>
  <inkml:trace contextRef="#ctx0" brushRef="#br0" timeOffset="153898.01">18887 9914 808 0,'0'0'177'0,"0"0"-75"15,0 0 0-15,0 0-22 16,0 0-28-16,0 0 5 0,0 0 28 15,-11-13 14-15,9 12-26 16,-1-3 1-16,-1 2-20 16,2-5 9-16,-3 3-25 15,0 1-10-15,3-3 29 16,0 1-16-16,0 0-17 16,0 1-9-16,0 0-14 15,-1-2 5-15,1 2 7 16,-2 0 4-16,2-1 34 15,-1 1 29-15,1 0 11 16,2 0 6-16,0 3-23 0,0-4-18 16,0 4-7-16,0-2 12 15,0 2 12-15,0 1-25 16,0 0 9-16,0 0 16 16,0 0-7-16,0 0 10 15,0 0-13-15,0 0-17 16,0 0-8-16,0 0-20 15,0 0 6-15,0 0 4 16,2 0-10-16,9 7 6 16,0 5-9-16,5 2-4 15,-1 3 21-15,6 5-18 16,1 2-1-16,2 2 4 0,3 2-11 16,2 2 1-16,0 2-7 15,4 2 0 1,1 2 7-16,4 3-7 0,4 4 8 15,2 1 8-15,8 3-16 16,0 1 15-16,0-2-8 16,0-4-7-1,-3 0 1-15,-2-2 0 0,-2 1 0 16,3 2 9-16,8 4-4 16,11 3 17-16,9 2 5 15,4 2-20-15,-2 2-1 0,-3-1-7 16,-6-4 0-1,-1 2 8-15,-8-1-2 0,-3-4-2 16,-5 0-4-16,-5 0 1 16,-7 0 18-16,0-2-12 15,-5 4 23-15,4-1 8 16,3 3-20-16,0 0 3 16,5 0-11-16,2 0-4 15,0 0 5-15,4 0-11 16,1 1 0-1,-1-2 0-15,1 6 6 16,4-1-3-16,0-2-1 16,2 0-2-16,4-1 5 0,3-3-5 15,0 0 0-15,2 0 0 16,-2 0 0-16,-4-2 1 16,-11-4 1-16,-6-4-1 15,-13-4 6-15,-8-4-7 16,-8-6 0-16,-3 1 0 15,-6-5 0-15,1 0 1 16,-2 0-1-16,0 0 0 16,-1 0 1-16,1 0-1 15,-1-4-1-15,2-2-26 16,-4-4-33-16,0-4-45 0,-4-6-66 16,0-2-10-1,0 0-62-15,0-4-34 0,0-10-47 16,0-4 80-16,0 2 90 15,0 0 94-15,0 0 60 16,0 2 54-16,-2 0 112 16,0 0 51-16,-2 0-8 15,-1 0 21-15,-4 0 0 16,0 2-45-16,-2 4-32 16,2 3-12-16,0 5-47 15,-2 0-59-15,2 9-28 0,0 13-5 16,1 4-1-1,5-2 5-15,3 0-6 0,0-6 0 16,13-6-21-16,12-6-47 16,2-6 7-16,4 0 19 15,-2 0 15-15,-4-18 21 16,-8-4 5-16,-6-4 1 16,-8-4 0-16,-3-5 0 15,0 3 0-15,-16 2 13 16,-7 9 38-16,-3 8 26 15,-6 11-38-15,-1 2-17 16,2 12 7-16,2 16-1 0,9 5-7 16,6 3-9-16,12-2-11 15,2-2 6-15,7-10-6 16,22-6-1-16,4-10-25 16,6-6-13-16,-2 0 14 15,-5-14 15-15,-8-8 9 16,-9-6 0-16,-8-4 1 15,-7-4 0-15,0 1 0 16,0 5 0-16,-9 6 8 16,-4 10 21-16,-5 12 15 15,3 2-26-15,-5 12-18 16,-1 16 5-16,4 7-5 16,3-1-1-16,8 0 0 0,6-6-1 15,0-6-1-15,6-8 1 16,12-8-41-16,3-6 6 15,-2 0 18-15,-3-6 9 16,-5-12 8-16,-5-4 0 16,-6-4 0-16,0-3 0 15,0 4 1-15,-2 0 1 16,-6 7 5-16,-1 8-5 16,2 6 40-16,-2 4-22 15,2 4-17-15,5 14 4 16,2 5-6-16,0-4 0 15,2-1-27-15,19-5-26 16,5-9-23-16,3-4 5 0,0 0 20 16,-5-6 24-16,-1-11 15 15,-8-5 12-15,-3-1-1 16,-10-4 1-16,-2-1 14 16,0 2 4-1,-6 2 7-15,-11 4 23 0,-5 4-4 16,0 8-8-16,0 8-36 15,-1 0-2-15,6 16-136 0,5 10-399 16,6-2-436-16</inkml:trace>
  <inkml:trace contextRef="#ctx0" brushRef="#br0" timeOffset="154464.04">21917 13240 1859 0,'0'0'584'16,"0"0"-471"-16,0 0 158 15,0 0-33-15,0 0-117 16,0 0-82-16,0 0 8 16,-29-76 57-16,7 76 0 15,-14 0-61-15,-7 16 5 16,-5 18 26-16,-4 9 10 16,2 9-36-16,9 6 3 15,10-2 0-15,16-2-26 16,15-10-7-1,6-8-9-15,34-10-8 0,18-13 8 16,11-9-9-16,5-4-22 0,1-4-11 16,-10-13 6-16,-9-1 9 15,-19 0 4-15,-12 4 14 16,-11 2 0-16,-10 0 0 16,-4-2 8-1,0 2-8-15,0-10-44 0,0 4-235 16,-6-2-770-16</inkml:trace>
  <inkml:trace contextRef="#ctx0" brushRef="#br0" timeOffset="155671.87">17995 10066 1877 0,'0'0'622'0,"0"0"-360"0,0 0 78 16,0 0-48-16,0 0-121 16,0 0-90-16,0 0-46 15,-2-32-16-15,2 76 7 16,0 14 5-16,0 13-5 15,2 1-19-15,6-4 2 16,-4-10-9-16,0-14 0 16,-1-12-18-16,-1-12-73 0,-2-14-76 15,0-6-59 1,0-6-135-16,-7-24-397 0,-9-14 218 16,-3-8 249-16,-4-10 110 15,1-4 181-15,-1 1 64 31,6 7 278-31,3 12 22 0,5 14 100 0,7 12-160 16,2 8 15-16,0 8-89 16,0 2-80-16,0 2-54 15,0 0-9-15,7 0-17 16,11 0 2-16,7 0-33 16,4 4-10-16,2 0-5 15,2 0-12-15,0 2 4 0,-1 0-1 16,-3 2 5-16,0 4 4 15,-3 6-5-15,0 8-4 16,-3 6 2-16,-5 8-17 16,-5 10 0-16,-6 5 1 15,-7 1-1-15,0 2 6 16,-24-4-5 0,-13-6 1-16,-7-4 5 0,-7-8-6 31,-5-8 8-31,5-10 6 15,2-7-8-15,7-11 11 0,8 0-4 16,12-2 2-16,11-12-16 16,11-3-18-16,11-5-148 15,18 6-345-15,0 0-745 0</inkml:trace>
  <inkml:trace contextRef="#ctx0" brushRef="#br0" timeOffset="156631.75">22280 6779 1094 0,'0'0'1210'0,"0"0"-882"16,0 0 47-16,0 0-43 16,0 0-156-16,0 0-149 15,0 0-14-15,-78 77 11 16,47-5-3-16,-9 6-1 15,0 2-20-15,-2-7 0 16,8-15-1-16,9-18 2 16,13-20 2-16,12-16-2 15,0-4 32-15,10-32 77 16,17-18-52-16,7-18-17 0,-1-13-17 16,0-3 3-16,-4-4 0 15,-4 6-14-15,-6 10 2 16,-5 15 14-16,-5 21-2 15,-5 18 12-15,-2 16-19 16,4 2-20-16,0 24-6 16,7 16-2-16,7 10 8 15,3 9-6-15,6 3 0 16,-1-2 6-16,-1-4-1 16,0-8-7-16,-5-8 7 15,-7-8-18-15,-1-10-27 0,-7-8-22 16,-5-5-59-16,-2-5-32 15,0-4-24-15,-11 0-84 16,-9-4-535-16,-5-9-533 0</inkml:trace>
  <inkml:trace contextRef="#ctx0" brushRef="#br0" timeOffset="156804.66">22093 7022 1861 0,'0'0'712'0,"0"0"-246"15,0 0-104-15,0 0-116 0,0 0-90 32,0 0-69-32,0 0-63 0,69-66-24 0,36 56-86 15,-10 4-221-15,6 0-587 0</inkml:trace>
  <inkml:trace contextRef="#ctx0" brushRef="#br0" timeOffset="158075.03">26042 8981 1627 0,'0'0'653'0,"0"0"-297"15,0 0 137-15,0 0-198 16,0 0-51-16,0 0-103 15,0 0-67-15,8-58-37 16,-8 70-25-16,0 18 0 16,0 16-3-16,-8 11-1 15,-4 8 1-15,3 2-9 16,-2-3 0-16,2-8 1 16,0-6-1-16,5-12 6 0,2-10-5 15,0-10-1-15,2-7 0 16,-3-9 1-16,3-2-1 15,-5-2 0 1,1-23-5-16,-3-9-1 0,1-8 0 16,2-8 6-16,1-8 0 15,3-4 1-15,0-4-1 16,9-1 1-16,6 9 6 0,3 8 20 16,3 10-1-1,0 12-4-15,2 8-1 0,2 10-20 16,1 4 5-16,1 6-6 15,-3 0-9-15,-1 12 1 16,-3 12-2 0,-9 6-2-16,-9 8 0 0,-2 4-21 15,-7 2 4-15,-19-1 7 16,-6-3-8-16,-1-6 16 16,-2-6 8-16,8-10 6 15,4-6 0-15,10-6 0 16,9-4 0-16,4-2 15 15,0 0 12-15,17 0 4 0,14-4-20 16,14-4-10-16,6 0 2 16,7 2-3-16,-2 6 0 15,0 0-2-15,-7 0-13 16,-7 16-3-16,-11 8-24 16,-8 4 8-16,-14 4 4 15,-9 4 1-15,0-1 17 16,-25 1 11-16,-13-4-7 15,-11-4 8-15,-9-6 1 0,-7-2 19 16,1-8 17-16,4-4-7 16,9-4-4-16,8-4-14 15,14 0-12-15,12 0-21 16,10-4-140 0,4-8-543-16</inkml:trace>
  <inkml:trace contextRef="#ctx0" brushRef="#br0" timeOffset="164582.34">23537 7798 2032 0,'0'0'365'0,"0"0"-215"15,0 0 80-15,0 0-57 16,0 0-92-16,0 0-19 16,74-2 22-16,-51 2 11 15,-2 0 23-15,-3 0 0 16,-3 0-13-16,-3-6-12 16,-1 0-33-16,-1-2-9 15,2-2-25-15,-1-2-16 16,0 0 7-16,-2-2-10 15,-4-2 4 1,-5-2 10-16,0 0-11 0,0-2 10 0,0 4-7 16,-7 2-5-16,-7 6 14 15,1 4-7-15,-7 4-13 16,-3 0 9-16,-3 14-10 16,-6 12-1-16,3 8 0 15,1 8 0-15,8 6 7 16,4 4-7-16,12 4 0 15,4 1 11-15,0-5-10 16,26-6 6-16,8-10-1 16,9-8-5-16,3-12-1 0,8-8-16 15,-1-8-31-15,2 0-73 16,-1-10-133-16,6-20-209 31,-10 4-294-31,-15 2-424 0</inkml:trace>
  <inkml:trace contextRef="#ctx0" brushRef="#br0" timeOffset="164843.66">24272 7965 1437 0,'0'0'734'0,"0"0"-373"15,0 0 160-15,0 0-250 16,0 0-84-16,0 0-52 15,0 0-9-15,0-18-36 16,-4 32-28-16,-7 14-4 16,-1 8 8-16,-3 8-18 15,-1 6-48-15,3 0 0 16,1 1 0-16,4-6 0 16,3 0 0-16,-6 6-98 15,2-11-350-15,-4-9-679 0</inkml:trace>
  <inkml:trace contextRef="#ctx0" brushRef="#br0" timeOffset="165714.5">19499 8271 1453 0,'0'0'625'0,"0"0"-350"0,0 0 10 16,0 0-21-16,0 0-87 15,0 0-99-15,0 0-33 16,-8-20 16-16,21 12 29 0,9-6 0 16,7-6-11-1,7-4-38-15,1-6 4 16,0-4 1-1,-4 0-4-15,-7 0-3 16,-8 2-1-16,-9 4 16 16,-9 2-9-16,0 6-11 15,-4 4-2-15,-11 7-7 16,-8 8-13-16,0 1-4 16,-1 1-8-16,-4 24 0 15,1 7 0-15,2 8-1 16,3 8 1-16,7 2 0 0,3 2 0 15,7 0 0 1,5-3-5-16,0-4 5 16,7-4 0-16,13-11-11 0,7-6-19 15,9-12-7-15,6-8-37 16,5-4-64-16,7 0-78 16,1-8 7-16,0-6-131 15,8-7-181-15,-16 3-14 16,-9 3-397-16</inkml:trace>
  <inkml:trace contextRef="#ctx0" brushRef="#br0" timeOffset="166114.13">20193 8023 1164 0,'0'0'498'0,"0"0"-252"16,0 0 117-16,0 0-40 15,0 0-68-15,0 0-141 16,0 0-26-16,-72 34 33 16,48-4 22-16,4 6-33 0,4 6-32 15,5 4-10 1,7 3-23-16,4-2-14 0,0-3-13 16,2-3-7-16,13-7 2 15,5-8-13-15,3-8-5 16,1-8-1-16,0-8 3 15,3-2 3-15,0-2 1 16,-5-16 0-16,-1-4 6 16,-10-4 1-16,-7-2 5 15,-4-2 14-15,0 3-9 16,-18 5 18-16,-10 8 3 16,-7 13 8-16,-4 1-15 15,-1 18-32-15,-3 19-10 0,5 10-73 16,17 29-164-16,7-12-504 15,14-10-680-15</inkml:trace>
  <inkml:trace contextRef="#ctx0" brushRef="#br0" timeOffset="166697.17">20299 9236 1538 0,'0'0'585'16,"0"0"-283"-16,0 0-30 15,0 0-60-15,0 0-69 16,0 0-80-16,0 0-9 15,79-28 6-15,-48 12-7 16,-2-4 6-16,-3-2 43 16,-6 0-3-16,-6-2-7 15,-10 2-17-15,-4 1-2 0,0 3-16 16,-9 4-21-16,-13 9-9 16,-7 5-3-1,-4 0-15-15,-3 19 0 0,0 17-8 16,7 9 0-16,7 7 5 15,13 2 1-15,9 0 5 16,2-6-3-16,25-6-7 16,14-8 4-16,7-11-6 15,6-15-30-15,4-8-99 16,13-14-165-16,-15-15-261 16,-12-3-327-16</inkml:trace>
  <inkml:trace contextRef="#ctx0" brushRef="#br0" timeOffset="167006.21">20714 9216 1818 0,'0'0'672'0,"0"0"-363"0,0 0-13 16,0 0-96-16,0 0-88 16,0 0-55-16,0 0-14 15,82 4-23-15,-55-4-11 16,0-12-2-1,-5 0-6-15,-4 0 6 0,-7 2 13 16,-2 2 50-16,-5 2 38 16,-4 4-9-16,0 2-25 15,0 0-25-15,0 0-25 16,0 2-13-16,0 18 25 16,0 8 18-16,0 8-54 15,0 6 0-15,-4 4 0 0,-5 0 0 16,2 2 0-1,0-2 0-15,3-1 0 0,0 11-63 16,-1-10-518-16,1-10-822 16</inkml:trace>
  <inkml:trace contextRef="#ctx0" brushRef="#br0" timeOffset="167841.74">19486 11873 1038 0,'0'0'521'0,"0"0"-298"0,0 0 71 16,0 0 7-16,0 0-82 16,0 0-14-16,0 0-10 15,-9 46-47-15,9-40-36 16,5 0-36-16,8-6-2 16,5 0 5-16,2 0-23 15,2-8-8-15,1-8-23 16,-4-4-17-16,-5 0 16 0,-5-2 0 15,-7 0 7 1,-2 0 16-16,0 1-11 0,-9 3-8 16,-11 3-10-16,-7 4-6 15,-2 10 9-15,-4 1-15 16,-5 1 2-16,0 21 13 16,3 9-3-16,2 5 21 15,6 6 6-15,11 2-6 16,9 0-5-16,7-2-11 15,11-6-23-15,22-4 0 0,17-8 0 16,8-5 0 0,8-8-18-1,3-4-47-15,-1-5-52 0,-6-1-145 0,5-1-108 16,-14 0-432-16,-13 0-596 16</inkml:trace>
  <inkml:trace contextRef="#ctx0" brushRef="#br0" timeOffset="168269.21">20039 12144 553 0,'0'0'1710'0,"0"0"-1144"15,0 0-277-15,0 0-53 16,0 0-62-16,0 0-96 15,123-65-42-15,-90 64-7 16,-6 1-14-16,-8 0-3 16,-9 13-11-16,-8 10-1 15,-2 0 5-15,0 4-5 16,-18 0 0-16,-5 0 0 16,2-3 1-16,2-6 0 15,6-6 0-15,6-6 10 16,5-4 20-16,2-2 8 0,0 0 21 15,12 0-3-15,15 0-33 16,8-2-9-16,7 0-14 16,2 0-1-16,-1 2 0 15,-7 0-17-15,-10 10 4 16,-8 6 13-16,-13 6-5 16,-5 2 5-16,-8 2 26 15,-21 2 13-15,-12 0 21 16,-9 1 1-16,-5-7-61 15,-5-3 0-15,2-9 0 0,4-7 0 16,8-7-147-16,15-18-448 16,15-9-1180-16</inkml:trace>
  <inkml:trace contextRef="#ctx0" brushRef="#br0" timeOffset="168972.1">24654 11189 375 0,'0'0'1690'0,"0"0"-1110"16,0 0-42-16,0 0-160 16,0 0-102-16,0 0-141 0,0 0-57 15,126-24-32-15,-46 22-46 16,7-4 0-16,-2 0 0 15,-12-2 0-15,-17-2 0 16,-23 0-80-16,-26 2-140 16,-7 4-85-16,-36 2-379 15,-17 2 41-15,-2 0 390 16,1 0 143-16,11 0 110 16,12 6 213-16,14-2 123 15,6 4-9-15,3 4 10 16,6 6-17-16,0 8-66 15,2 8-40 1,-2 10-50-16,2 10-34 0,0 9-130 16,0 5 0-16,0 4 0 15,0 2 0-15,0-2 0 16,0-1 0-16,0-5 0 16,0-6 0-16,2-6-8 15,7-8-313-15,-2-12-456 16,2-18-552-16</inkml:trace>
  <inkml:trace contextRef="#ctx0" brushRef="#br0" timeOffset="169177.34">25435 11638 1729 0,'0'0'1231'16,"0"0"-678"-16,0 0-262 15,0 0-82-15,125-62-126 16,-73 48-83-16,-2 4-15 0,-3 2-177 16,-5 8-342-16,-10 0-437 15,-16 0-872-15</inkml:trace>
  <inkml:trace contextRef="#ctx0" brushRef="#br0" timeOffset="169303.59">25562 11776 1573 0,'0'0'709'0,"0"0"-204"16,0 0-141-16,0 0-56 16,0 0-131-16,0 0-102 15,152 9-75-15,-44-36-54 0,-11 4-301 16,-13-5-739-16</inkml:trace>
  <inkml:trace contextRef="#ctx0" brushRef="#br0" timeOffset="169872.31">26854 10786 1139 0,'0'0'1583'0,"0"0"-1265"16,0 0 44-16,0 0-126 15,0 0-137-15,0 0-68 16,0 0-31-1,-111-82-1-15,87 104-5 0,-1 4 4 16,5 2 1-16,3 0 1 16,0-4 0-16,9-2-1 15,4-2 2-15,4 0-1 16,0-4 1-16,2 2 0 16,11-2 10-16,3 2-11 15,-1 0-9-15,-1 5 3 16,-1 4-15-16,-5 8 11 15,-3 5-8-15,-5 8 0 0,0 2 17 16,-13 2-8-16,-10-2 8 16,-4-4 1-16,-4-5 0 15,2-11 12-15,3-6 7 16,6-10 11 0,9-6 6-16,8-4-27 0,3-4 6 15,5 0 15-15,26-2-4 16,7-10-13-16,8 4-11 15,2 2-2-15,-7 6 5 16,-5 6-4-16,-13 24-1 16,-12 14 9-16,-11 14 0 15,0 10 15-15,-14 7-9 0,-3 3-4 16,1-4-3-16,7-6-8 16,9-14-1-16,11-14-8 15,60-28-135-15,-1-10-316 16,1-2-600-16</inkml:trace>
  <inkml:trace contextRef="#ctx0" brushRef="#br0" timeOffset="170233.74">27490 11347 2282 0,'0'0'618'15,"0"0"-269"-15,0 0-13 16,0 0-180-1,0 0-95-15,0 0-23 0,0 0-14 16,60-11-2-16,-29 0-14 16,-3-3-1-16,-3-4-6 15,-7-6 0-15,-5-4 8 16,-9-2-9 0,-4-2 0-16,0 0 5 0,-13 6-4 15,-13 8 6-15,-6 10 3 0,-3 8-9 16,-7 6 15-16,-1 24-1 15,1 12 11 1,7 10 25-16,8 4-17 0,8 2-16 31,13-1-18-31,6-5 0 16,9-6 0-16,20-10 0 16,8-8 0-16,8-8 0 15,7-8 0-15,5-8-59 16,1-4-101-16,4 0-151 15,19-14-173-15,-16-6-257 0,-10-2-155 16</inkml:trace>
  <inkml:trace contextRef="#ctx0" brushRef="#br0" timeOffset="170473.42">28029 11418 1551 0,'0'0'616'16,"0"0"-133"-16,0 0 32 16,0 0-193-16,0 0-79 15,0 0-52-15,0 0-71 16,0-46-65-16,0 46-55 15,0 7 0-15,0 19 0 16,4 9 0-16,0 11 0 16,4 6 0-16,-4 6 0 15,-4 0 0-15,0-1 0 0,0-3 0 16,0-4 0-16,-2-6 0 16,-12-6-87-16,-3-2-219 15,0-12-393-15,7-8-437 0</inkml:trace>
  <inkml:trace contextRef="#ctx0" brushRef="#br0" timeOffset="170736.54">28539 11640 1696 0,'0'0'801'16,"0"0"-445"-16,0 0-14 16,0 0-89-16,0 0-73 15,0 0-63-15,0 0-36 16,-12 125-37-16,2-87-28 16,-6 0-4-16,-4-4-11 15,-2-6-1-15,-5-4-52 16,-7-10-120-16,5-8-164 15,10-6-637-15</inkml:trace>
  <inkml:trace contextRef="#ctx0" brushRef="#br0" timeOffset="171202.84">29036 11361 1899 0,'0'0'593'0,"0"0"-239"16,0 0 110-16,0 0-229 16,0 0-131-16,0 0-71 15,0 0-12-15,104-76-9 16,-77 52 0-1,-4-2 22-15,-6-4 16 0,-5-2-13 16,-8-2-2 0,-4 0-8-16,-2-2 16 15,-19 6-20-15,-5 6-13 16,-6 12 7-16,-3 10-2 16,-5 2-5-16,0 20 1 15,-1 18 1-15,6 14 7 16,6 6-8-16,6 8 4 15,10 0-15-15,9-2 0 16,4-6 0-16,0-9 0 16,23-7 0-16,5-12 0 15,8-10-30-15,4-8-27 16,4-10-6-16,1-2-59 16,2 0-52-16,11-38-45 15,-11 4-250-15,-10-6-435 0</inkml:trace>
  <inkml:trace contextRef="#ctx0" brushRef="#br0" timeOffset="172777.76">29651 11516 765 0,'0'0'363'0,"0"0"-78"15,0 0 32-15,0 0 18 16,0 0-35-16,0 0-27 15,0 0 23-15,-10 0-58 16,10 0-45 0,0-4-12-16,0-2-43 0,16-2-60 15,7-2-51-15,8 0-18 16,5 2-9-16,1 4-1 16,-1 4-5-16,-9 0 5 0,-7 2 1 15,-7 14-2-15,-11 4-11 16,-2 6 5-16,-6 2-31 15,-19 4-6-15,-4 0 3 16,-4-4 12-16,1-4 18 16,8-5 12-16,4-8 0 15,12-4 9-15,2-6 11 16,6-1-2-16,0 0 36 16,14 0-2-16,13 0-37 15,4 0-7 1,5-1-8-16,1 1 6 0,-1 0-6 0,-5 0-6 15,-6 14 5-15,-7 8-9 16,-9 4 4-16,-7 4 5 16,-2 2-8-16,-4 0 9 15,-19-2 0-15,-8-4 15 16,-7-4 3 0,-5-8 17-16,-3-2 10 0,2-8-2 15,-1-2-10-15,9-2-16 16,9 0-17-16,14 0-11 15,13-24-169-15,13 2-484 16,14-2-582 0</inkml:trace>
  <inkml:trace contextRef="#ctx0" brushRef="#br0" timeOffset="173009.23">30330 11653 1820 0,'0'0'651'16,"0"0"-118"-16,0 0-76 16,0 0-210-16,0 0-119 0,0 0-55 15,0 0 1-15,20 43-11 16,-35-3-33-16,-4 4-18 16,4-1-12-16,5-3-42 15,4-8-162-15,6-12-165 16,14-8-551-16,11-12-686 0</inkml:trace>
  <inkml:trace contextRef="#ctx0" brushRef="#br0" timeOffset="173378.15">30783 11293 2039 0,'0'0'570'15,"0"0"-43"-15,0 0-199 0,0 0-82 0,0 0-129 16,0 0-87-16,0 0-20 16,80-60-8-16,-51 46-2 15,-5-2 0-15,-6-6 13 16,-2-2 7-16,-10-4 2 16,-4-2-8-16,-2 4 14 15,-4 4 1-15,-16 6-10 0,-12 11 1 16,-7 5-14-16,-6 9-6 15,-4 21 12-15,3 10 1 16,5 8 1-16,10 6 3 16,11 2-17-16,11 0 0 15,9-3 0-15,0-3 0 16,22-8 0-16,12-6-11 16,9-8-29-1,5-10-19-15,6-6-50 0,4-10-49 0,-2-2-76 16,15-10-233-1,-18-12-292-15,-8 2-939 0</inkml:trace>
  <inkml:trace contextRef="#ctx0" brushRef="#br0" timeOffset="173908.58">31215 11482 1370 0,'0'0'824'0,"0"0"-593"15,0 0 225-15,0 0-233 0,0 0-109 16,0 0-72-16,0 0-27 16,-34-34-15-16,34 34-19 15,0 0-7-15,0 0 11 16,0 0 15-16,-2 0-1 16,2 0 1-16,0 0 44 15,0 0 13-15,0 0 25 16,0 0 11-16,0 0-14 15,0 0-13-15,0 0-9 16,0 0-3-16,0 0-19 16,0 0-11-16,0 0 16 0,-2 0-22 15,-5 0-16 1,-6 14 5-16,-5 14 1 0,1 6 8 16,-4 6-4-16,3 4-4 15,7 6-8-15,5-1 0 16,6-2 1-16,0-3 2 15,27-5-3-15,10-11-27 16,12-6 8-16,4-12 2 16,3-10 17-16,-6 0 1 15,-8-12 8-15,-13-16 33 16,-10-6 3-16,-11-2-5 16,-8 0 19-16,0 6-32 15,-12 5-11-15,-15 15-16 0,-9 10 0 16,-5 7 0-16,-9 25 0 15,0 8 0-15,-2 6 0 16,10 2-48 0,15 2-195-16,11-12-434 0,16-12-933 0</inkml:trace>
  <inkml:trace contextRef="#ctx0" brushRef="#br0" timeOffset="174144.27">31881 11383 1194 0,'0'0'1575'16,"0"0"-1284"-16,0 0 59 16,0 0-102-16,0 0-134 15,0 0-29-15,0 0-31 16,-87 149-30-16,55-99-24 15,-3 0 0-15,2-4-150 16,-5-3-204-16,9-13-442 16,11-12-766-16</inkml:trace>
  <inkml:trace contextRef="#ctx0" brushRef="#br0" timeOffset="174600.37">32169 11263 2131 0,'0'0'500'0,"0"0"-48"16,0 0-112-16,0 0-175 15,0 0-78-15,0 0-40 16,0 0-16-16,119-88 14 16,-92 64-22-16,-2 0 10 15,-7-2 0-15,-5-4-9 16,-7 0 7-16,-6 0 1 16,0 2 1-16,-2 3-11 15,-19 10-11-15,-8 4-10 16,-6 9 4-16,-2 2-4 15,-3 16-1-15,-2 18 1 16,3 12 8-16,4 11-3 0,6 7 1 16,12 4-7-16,7-2 0 15,10-1 1-15,0-10 0 16,20-6-1-16,18-11-14 16,11-12-22-16,7-12-21 15,9-10-73 1,-3-4-124-16,16-28-198 0,-20-6-176 15,-11-2-356-15</inkml:trace>
  <inkml:trace contextRef="#ctx0" brushRef="#br0" timeOffset="174972.02">32478 11430 1936 0,'0'0'592'0,"0"0"-37"16,0 0-177-16,0 0-123 16,0 0-102-16,0 0-54 15,0 0-30-15,89-101-10 16,-62 90-59-16,-5 3 0 16,-1 1 0-16,-9 4 0 15,-3 3 0-15,-4 0 0 16,-2 0 0-16,-3 14 0 15,0 11 0-15,0 9 0 16,0 9 0-16,0 5 0 16,-10 0 0-16,1 2 0 15,3-4 0-15,2-4 0 16,-1-3 0-16,5-7 0 16,0-5-75-16,0-6-117 15,0-10-99-15,0-4-224 16,0-5-137-16,0-2-261 0</inkml:trace>
  <inkml:trace contextRef="#ctx0" brushRef="#br0" timeOffset="175142.17">32481 11729 1635 0,'0'0'601'0,"0"0"-75"16,0 0-33-16,0 0-256 16,0 0-57-16,0 0-98 15,0 0-55-15,166-115-27 16,-103 93-164-16,28-24-100 15,-15 6-464-15,-9-4-486 0</inkml:trace>
  <inkml:trace contextRef="#ctx0" brushRef="#br0" timeOffset="175743.54">33062 10688 1781 0,'0'0'380'15,"0"0"-45"-15,0 0 152 16,20-113-252-16,0 89-54 16,3 6-70-16,-2 6-36 15,2 6-37 1,-3 6-22-16,-3 0-16 0,-3 0 0 16,-3 16-14-16,-7 10 7 15,-1 7 7-15,-3 6-2 16,0 10 1-16,-5 5 1 0,-6 4 0 15,0-2 0 1,2 1 0-16,7-7-1 0,2-6 1 16,0-6 1-16,20-8-1 15,4-6 8-15,5-10-8 16,2-6 0-16,0-4-15 16,-6-4-5-16,-7 0 19 15,-7 0 0-15,-9 0 1 16,-2 0-1-16,-6 0-9 15,-23 0-6-15,-11 18 2 16,-3 8 7-16,1 10 7 0,7 4-7 16,8 6 6-16,12 1 1 15,15-2 0-15,0 1 0 16,6-1 0-16,16-5-25 16,0-4-1-16,-1-2 13 15,-6-2-1-15,-6 0 7 16,-4-2-10-16,-5 0 17 15,0-2-8-15,-19 3 2 16,-3 1 5-16,-6-2 0 16,-3 0-1-16,2-2 2 0,2-4 0 15,4-6 1-15,10-4-1 16,6-6 0-16,5-4 0 16,2-2 0-16,9-2-96 15,15 0-426-15,5-10-749 0</inkml:trace>
  <inkml:trace contextRef="#ctx0" brushRef="#br0" timeOffset="175871.61">33561 11883 2191 0,'0'0'390'0,"0"0"-176"0,0 0-214 16,0 0-198-16</inkml:trace>
  <inkml:trace contextRef="#ctx0" brushRef="#br0" timeOffset="-197762.25">2622 15392 1793 0,'0'0'543'15,"0"0"-241"-15,0 0 8 16,0 0-64-16,0 0-74 16,0 0-54-16,6-54 16 15,0 36-13-15,-6-4-43 16,0 0-13-16,0-4-13 15,-14 2-13-15,-7 2-15 16,-5 4-4-16,-5 5 4 16,-7 9-8-16,-9 4-14 15,-4 13 5-15,-5 17-7 16,5 10-1-16,6 6 0 0,12 0-4 16,10 0 4-16,12 0 0 15,11-2-5 1,0-4 0-16,7-8-4 0,13-5 9 15,5-5 1-15,4-4 0 16,0 0 1-16,4-4 0 16,3 4 0-16,2 4 5 15,-1 4-6-15,-3 6-6 16,-5 0-13-16,-9 4-8 16,-14 2 19-16,-6-2 8 0,-6 0 0 15,-27 5 7 1,-13-5 2-16,-6-6 16 0,-8-2 8 31,-1-10 6-31,1-6-39 16,4-10 0-16,3-2 0 15,8-2 0-15,10-10 0 16,10 2 0-16,11 2 0 16,8 0 0-16,6 6 0 15,0 2 0-15,0-4 0 16,0 4-86-16,0 0-182 15,27 0-202-15,-3 0-175 16,3 6-147-16</inkml:trace>
  <inkml:trace contextRef="#ctx0" brushRef="#br0" timeOffset="-197464.11">2717 15891 23 0,'0'0'2494'16,"0"0"-2139"-16,0 0-56 0,0 0-16 15,0 0-142 1,0 0-88-16,0 0 41 0,10 59 38 16,-8-15-36-16,3 6-31 15,-1 2-4-15,-2 2-61 16,2 0 0-16,3-4 0 15,-3-6 0-15,1-9 0 16,0-7 0-16,-1-10 0 16,-2-10-45-16,-2-8-122 15,0 0-211-15,0-18-579 0</inkml:trace>
  <inkml:trace contextRef="#ctx0" brushRef="#br0" timeOffset="-196756.05">3602 15540 2314 0,'0'0'547'0,"0"0"-215"15,0 0 11-15,0 0-151 16,0 0-95-16,0 0-55 16,0 0-22-16,44-6 8 15,-12 1-27-15,8-4-1 16,2 5-19-16,-4 0-122 16,-5 4-149-16,-17 4-170 15,-9 14-269-15,-7 5-71 0</inkml:trace>
  <inkml:trace contextRef="#ctx0" brushRef="#br0" timeOffset="-196661.75">3660 15749 1802 0,'0'0'468'0,"0"0"-143"15,0 0 168-15,0 0-263 16,0 0-75-16,0 0-66 16,145-44-52-16,-47 16-37 15,-14 2-202-15,-10 0-561 0</inkml:trace>
  <inkml:trace contextRef="#ctx0" brushRef="#br0" timeOffset="-196019.76">4961 15248 2053 0,'0'0'507'0,"0"0"-201"15,0 0 19-15,0 0-87 16,0 0-141-16,0 0-19 16,0 0 12-16,-79-66-48 15,36 66-24-15,-9 0-17 16,-3 5 15-16,-3 16-16 16,7 3 0-16,11 2 13 15,13 2 2-15,16 2 4 16,11-4-10-16,9 2 6 15,26 2 9-15,13 0 12 0,2-2-15 16,6-4 2 0,-2 1-13-16,-6-3-10 0,-3 1 0 15,-9 4 0-15,-7-4 0 16,-14 8 1-16,-8-5 8 16,-7 6-8-16,-14 4 10 15,-23 0 2-15,-13 0 4 16,-8 0 25-16,-8-6 4 15,1-8-46-15,7-9 0 16,10-8 0-16,14-5 0 16,12 0 0-16,8 0 0 15,10-10 0-15,4-2 0 16,0 2 0-16,0 2 0 16,0 0 0-16,24 6-156 0,-1-2-431 15,4 4-574-15</inkml:trace>
  <inkml:trace contextRef="#ctx0" brushRef="#br0" timeOffset="-195459.45">5311 15940 1523 0,'0'0'684'15,"0"0"-476"-15,0 0 14 16,0 0-42-16,0 0-56 15,0 0-23-15,0 0 20 16,24 0-1-16,-5-3-19 0,0-7-21 16,6-4-16-1,-3-4-38-15,1-4 4 0,-8-4 18 16,-5-2 4-16,-6 2 5 16,-4 0-13-16,0 0-1 15,-12 6 19-15,-7 4-7 16,-4 10 7-16,-1 6-20 15,-3 0-18-15,-5 18-1 16,1 14-23-16,4 8 0 16,4 6 0-16,7 6 0 15,7-8 0-15,9 2 0 16,0-5 0-16,11-7 0 0,16-8 0 16,4-6 0-16,6-8 0 15,6-12-23-15,2 0 2 16,2-8 11-16,-3-10-44 15,-4-10-39-15,-5 6-167 16,10-4-297-16,-11 4-286 16,-7 8-1082-16</inkml:trace>
  <inkml:trace contextRef="#ctx0" brushRef="#br0" timeOffset="-195222.93">5866 15981 1605 0,'0'0'832'15,"0"0"-457"-15,0 0-3 16,0 0-93-16,0 0-131 16,0 0-80-16,0 0-19 15,-13 13-4-15,13 1 32 16,4 4-22-16,2 4 4 16,0 8-5-16,-2 6-11 15,-4 4-8-15,0 6-35 16,0-2 0-16,0 0 0 15,0-3 0-15,0-5-14 16,4-10-190-16,3-8-409 16,-1-12-643-16</inkml:trace>
  <inkml:trace contextRef="#ctx0" brushRef="#br0" timeOffset="-194486.33">6588 15749 1430 0,'0'0'668'0,"0"0"-156"0,0 0-54 16,0 0-188-16,0 0-53 15,0 0-53-15,0 0-56 16,11-4-45-16,11 0-5 16,12-2-29-16,3-2-11 15,8 2-18-15,-3 2-33 0,-4-4-144 16,-7 8-170-16,-13 0-324 15,-11 0-174-15</inkml:trace>
  <inkml:trace contextRef="#ctx0" brushRef="#br0" timeOffset="-194328.92">6579 15968 1989 0,'0'0'783'0,"0"0"-444"15,0 0-59-15,0 0-68 0,118-10-133 16,-49 2-79-16,29-11-205 16,-18 6-441-16,-15 0-996 0</inkml:trace>
  <inkml:trace contextRef="#ctx0" brushRef="#br0" timeOffset="-181931.47">8099 15312 1386 0,'0'0'227'16,"0"0"-88"-16,0 0 43 16,0 0-57-16,0 0-40 15,0 0 64-15,-19-99 41 16,15 90 71-16,-2 5-40 31,-7-2-19-31,-3 3-58 16,-7 3-31-16,-1 0-71 15,-5 0-13-15,-2 14-19 16,0 8-8-16,4 9 10 16,2-1-12-16,9 6 2 15,8 0 5-15,8 0-6 16,0 0 7-16,6-4-2 0,17 2-6 16,3-7 7-16,3 0-6 15,-2-4 0-15,-2-1 14 16,-8-4-15-16,-8 5-2 15,-9 8 2-15,0 3 6 16,-13 6 2-16,-16 6 2 16,-9-2-4-16,-1-4 3 15,0-4-3-15,1-5 27 16,9-3-1-16,7-15-10 0,9 0 7 16,6-9-14-16,7-4-2 15,0 0 17-15,0 0 0 16,7-12-12-16,8-6-5 15,5 4-13-15,5 0 0 16,4 10-9-16,0 4 1 16,2 4 8-16,-2 28 0 15,-4 9-1-15,-8 20 0 16,-6 3 1-16,-8 10 1 16,-3 2-1-16,0 1 0 15,-10-5 12-15,0-6-2 16,3-8 20-16,7-8 2 15,0-14-20-15,0-6 3 16,11-8-14-16,7-8-1 16,2-5 9-16,4-5-2 0,1-4-14 15,6 0-11-15,13-17-161 16,-5-6-366-16,-8-8-967 16</inkml:trace>
  <inkml:trace contextRef="#ctx0" brushRef="#br0" timeOffset="-179292.59">8637 15977 1810 0,'0'0'399'0,"0"0"-113"15,0 0-10-15,0 0-78 16,0 0-99-16,0 0-39 16,0 0 21-16,14-5-12 15,1 5 10 1,6 0 5-16,6 5-27 0,8-1-14 16,7-4-2-16,3 0-4 15,5 0-22-15,-4-13 5 16,-2-10-8-16,-3-3-11 15,-10-2 41-15,-12-6 5 32,-7 2 5-32,-10-4 5 0,-2 0-24 0,-6 0-7 0,-17 2-1 15,-2 6-4-15,1 6 15 16,-3 8-16-16,1 10-8 16,-1 4 9-16,-2 0-20 15,-2 22 14-15,0 10-15 16,-3 8 1-16,3 8-1 31,0 2 0-31,6 8 0 16,5 0-1-16,9 5-1 15,9-5 2-15,2 0 0 16,4-4 0-16,21-10 0 16,8-8 0-16,7-10 0 15,10-8-1-15,2-14 2 0,6-4 4 16,3 0-5-16,-1-18 0 15,-6-4 0-15,-8 0 0 16,-8 0-6-16,-8 4 5 16,-11 0-17-16,-5 6 3 15,-6 6-34-15,-3 2-53 16,-5 4-174-16,0 0-330 16,0 0-333-16</inkml:trace>
  <inkml:trace contextRef="#ctx0" brushRef="#br0" timeOffset="-178991.68">9402 16052 1733 0,'0'0'585'0,"0"0"-378"15,0 0 36-15,0 0-25 16,0 0-67-16,0 0-47 15,0 0 50-15,0-16 15 16,-13 46-43-16,1 6-49 0,1 8-13 16,5 6-31-16,1 2-4 15,3-2-8-15,2-1-14 16,0-8-1-16,0 2-6 16,0-7-1-16,0-12 1 15,0-6-59-15,0-6-142 16,0-12-151-16,2-4-356 15,5-18-390-15</inkml:trace>
  <inkml:trace contextRef="#ctx0" brushRef="#br0" timeOffset="-178756.49">10035 16152 2685 0,'0'0'739'0,"0"0"-552"16,0 0 65-16,0 0-82 0,0 0-107 15,83 114-63 1,-68-68 0-16,-9 7 0 0,-6 1 0 16,-2 0 0-1,-29-2 0-15,-13-2 0 0,-12-6 0 16,-31-4-126-16,14-18-582 15,12-8-1394-15</inkml:trace>
  <inkml:trace contextRef="#ctx0" brushRef="#br0" timeOffset="-174420.54">11558 8520 773 0,'0'0'266'0,"0"0"-117"15,0 0-23-15,0 0-54 16,0 0-19-16,0 0 9 0,-13 0 34 15,11 0 2 1,0 0-9-16,0 0 22 0,-2-2 40 16,-2 0-13-16,0 0-3 15,-1-2-36-15,-1 2-46 16,0 0-26-16,0 0-14 16,-1 2-7-16,3 0-1 15,-2 0-5-15,2 0 0 16,1-2 0-16,1 2 0 15,-2-2 7-15,1 0 2 16,0 0 11-16,1 0 39 16,-1 2 2-16,3-2-9 15,0 2-12-15,0-2-12 0,2 2-5 16,0 0-8-16,0 0-6 16,-2 0 3-16,2 0-11 15,0 0 14-15,0 0 18 16,0 0 22-16,0 0 14 15,0 0-27-15,0 0-20 16,0 0 4-16,0 0-19 16,0 0 2-16,0 0-8 15,0 0-1-15,0 0 9 16,0 0 11-16,2 6 41 16,4 2-17-16,3 0-11 0,1 2 8 15,-2 0-3-15,1-2-11 16,0 0 3-16,0 0-12 15,0-2-8-15,-1 0 7 0,2-2-16 16,-1 0 12-16,1 0-4 16,4-2 2-1,-1-2 25-15,1 0-12 0,1 0 3 0,1 0 1 16,-1 0-7-16,-1 0-1 16,1 0-4-16,-4-6-15 15,3 0 19-15,-5 2-19 16,0-2 5-16,-2 0 21 15,2 0 1-15,-3 0 4 16,0 0-22-16,2 0-10 16,-2 0 8-16,1 2-8 15,-3 0 0-15,-2 2-2 16,-2 0-101-16,0 0-128 16,-4 0-366-16,-11-2-873 0</inkml:trace>
  <inkml:trace contextRef="#ctx0" brushRef="#br0" timeOffset="-168485.93">11105 15913 1185 0,'0'0'1346'0,"0"0"-1152"0,0 0-17 15,0 0 39 1,0 0-125-16,-35-18-46 0,54 14-7 15,3 0 33-15,7-8 39 16,4-4-35-16,3-2 7 16,-3-4-22-16,-2-4-12 15,-6 0 11-15,-4 0-4 0,-13 2 1 16,-6-6 4 0,-2 6-21-16,-2 2-11 15,-18 4 1-15,-7 10 3 0,-4 4-32 16,-5 4 0-1,-4 18 0-15,3 18 0 16,2 12 0-16,12 10 0 16,9 4 0-16,10 0 0 15,4 2 0-15,10-5 0 16,19-7 0-16,6-10 0 16,2-8 0-16,1-12 0 15,0-8 0-15,-7-10 0 16,-2-4 0-16,-4-4 0 15,-3-18-17-15,-3-10-64 16,10-20-190-16,-4 10-339 0,-4 6-464 0</inkml:trace>
  <inkml:trace contextRef="#ctx0" brushRef="#br0" timeOffset="-168089.84">11601 16136 1832 0,'0'0'623'0,"0"0"-419"0,0 0-58 15,0 0-7-15,0 0-9 16,113-60-49-16,-79 58 21 16,0 2 7-16,-8 0-11 15,-1 0-23-15,-7 18-12 16,-7 6 0-16,-7 10 1 15,-4 2-23-15,0 8 7 16,-22 2-12-16,-9-2-17 16,-3 5 7-16,-2-9 2 15,5-8 7-15,7-6 17 16,6-12-10-16,12-6-2 0,6-6-40 16,0-2 0-16,21 0 0 15,16-4 0-15,7-6 0 16,5-4 0-16,2-2 0 15,-4 6 0-15,-9 0 0 16,-7 2-32-16,-11 0-100 16,-7 6-332-16,-6-2-369 15,-5 0-468-15</inkml:trace>
  <inkml:trace contextRef="#ctx0" brushRef="#br0" timeOffset="-167864.14">12537 16146 2331 0,'0'0'836'0,"0"0"-467"16,0 0-92-16,0 0-101 16,0 0-69-16,0 0-107 15,0 0 0-15,-34 130 0 16,21-86 0-16,0 1 0 15,4-9 0-15,9-14-74 16,0-8-430-16,15-14-519 0</inkml:trace>
  <inkml:trace contextRef="#ctx0" brushRef="#br0" timeOffset="-167453.81">12978 15817 527 0,'0'0'2219'0,"0"0"-1654"16,0 0-296-16,0 0-66 0,0 0-107 16,0 0-39-1,0 0-15-15,118-32-23 0,-75 18-11 16,-6-8 4-16,-8 0-12 16,-6-6 0-16,-8-2 5 15,-11-6-4-15,-4 4 4 16,0 1-5-16,-19 5 11 15,-8 11-11-15,-9 8 11 16,-6 7 8-16,-2 8-10 16,-4 24 9-16,6 13-18 15,5 9 0 1,10 6 0-16,11 4 0 0,11 2 0 16,5-8 0-16,9 1 0 0,20-14 0 15,7-4 0-15,9-7 0 16,3-16 0-16,8-8 0 15,4-10 0-15,19-6-95 16,-15-12-386-16,-10-4-394 16</inkml:trace>
  <inkml:trace contextRef="#ctx0" brushRef="#br0" timeOffset="-166987.93">13916 15841 1868 0,'0'0'741'16,"0"0"-405"-16,0 0-43 15,0 0-35-15,0 0-99 16,0 0-81-16,-118-66-35 16,85 80-4-16,-3 12 0 15,3 6-13 1,2-2 1-16,6 2 9 0,9-1-12 15,7-3 10-15,9-6-4 0,0-4-10 16,11 0 10-16,16-8-15 16,4 2-15-16,8-4 0 15,0 2 0-15,1 0 0 16,-4 2 0 0,-5 2 0-1,-6 4 0-15,-11 4 0 16,-10 0 0-16,-4 4 0 15,-12 2 0-15,-17-2 0 16,-11 0 0-16,-6 2 0 16,-3-6 0-16,1 1 0 15,11-14 0-15,5 0 0 0,11-9 0 16,11-5 0-16,10-22 0 16,0-14 0-16,19-7 0 15,14-10 0-15,7 0 0 16,7 4 0-16,1 10 0 15,2 8 0-15,8 0-77 16,-14 9-476-16,-13 9-849 0</inkml:trace>
  <inkml:trace contextRef="#ctx0" brushRef="#br0" timeOffset="-166327.46">14413 15071 2032 0,'0'0'702'0,"0"0"-365"15,0 0-12-15,0 0-49 0,-13-104-61 16,17 94-130-16,18 4-59 16,7 6-10-16,4 0-15 15,4 12 6-15,-4 10-7 16,-4 10-1-16,-7 8 1 16,-8 8-6-16,-12 1 5 15,-2 6-7-15,-5 6-2 16,-22 1 10-16,-4 2 0 15,-2-2 0-15,4 0 0 0,4-2 0 16,14-3 1-16,11-11 5 16,3-2-4-16,26-10-2 15,15-6 5-15,5-6-5 16,4-8-30-16,-4-6-17 0,-9 0 7 16,-17 2 25-16,-17 0 0 15,-6 6 10-15,-19 7 5 16,-22 8 14-16,-5 1 29 15,-4 9-1 1,8-1-12-16,13 8-7 0,11-2-23 16,18 2 7-16,0 6-7 15,23-6-10-15,10 2-16 16,0-1-26-16,-6 1 1 16,-11-6 22-16,-16 0 5 0,0-4 24 15,-29-4 1-15,-18 0 14 16,-15-4 33-16,-5-6 3 31,0-3-6-31,9-10-20 0,18-4-25 0,38-9-51 16,2-14-256-16,22-13-696 0</inkml:trace>
  <inkml:trace contextRef="#ctx0" brushRef="#br0" timeOffset="-166185.78">15200 16415 2218 0,'0'0'935'0,"0"0"-935"31,0 0-60-31,-116-59-1006 0</inkml:trace>
  <inkml:trace contextRef="#ctx0" brushRef="#br0" timeOffset="-150695.28">17739 14726 1702 0,'0'0'674'0,"0"0"-487"16,0 0 64-16,0 0-27 16,0 0-95-16,0 0-78 15,-80-52 7-15,63 46 74 16,-6 2 9-16,-6 4-26 16,-9 0-14-16,-7 0-43 15,-8 18-8-15,-5 8-13 0,0 5-10 16,0 6-15-1,10 7 0-15,5 1-3 0,14-1-8 16,14-4-1-16,15 0-8 16,0-8-6-16,15-4 14 15,16-4 0-15,7-6 1 16,7-4-1-16,1-4 2 16,4 0 3-16,1 2-5 15,-2 2-6-15,-4 4 6 16,-6 4-5-16,-7 9 4 15,-10 1-21-15,-9 2 4 16,-9 4 11-16,-4 0 5 16,-2-2 2-16,-22-4 0 0,-8-6 1 15,-5-4 11 1,-5-4 13-16,-5-14 8 0,-2-4-3 16,0 0 2-16,2-4 11 15,7-12-19-15,6 0-24 16,7 4 0-16,10 0 0 15,5 6 0-15,6 2 0 16,4 2 0-16,2 2 0 16,0 0 0-16,0 0-137 15,0 6-245-15,0 2-301 0,12 2-293 16</inkml:trace>
  <inkml:trace contextRef="#ctx0" brushRef="#br0" timeOffset="-150154.21">18227 15370 1542 0,'0'0'690'0,"0"0"-393"16,0 0 47-16,0 0-33 15,0 0-61-15,0 0-58 16,0 0-27-16,-31-10-60 15,4 32-54-15,-4 6-4 16,0 12-10-16,2 10 4 16,6 7-17-16,11-3-24 15,5 4 0-15,7 0 0 16,0-6 0-16,17-6 0 0,10-6 0 16,4-14 0-16,5-8 0 15,-1-9 0-15,-3-9 0 16,-6 0-17-16,-7-13 11 31,-11-11 6-31,-8-2 0 0,0-4 3 0,-24 6-2 16,-14 6 18-16,-6 12-19 15,-8 6 0-15,5 0 0 32,7 20 0-32,15 0-3 0,25 0-162 0,23-2-352 15,17-16-503-15</inkml:trace>
  <inkml:trace contextRef="#ctx0" brushRef="#br0" timeOffset="-149555.24">19112 14989 2205 0,'0'0'538'0,"0"0"-228"0,0 0 2 16,0 0-150-16,0 0-89 15,0 0-41-15,0 0 20 16,-47 38 13-16,34 0-38 16,-1 2 3-16,8 0-21 15,6-3 0-15,0-6-9 16,2-4 1-16,18-9-1 15,4-6 0-15,3-6-29 16,-2-6 17-16,-1 0 2 16,-5-14 10-16,-2-16 7 0,-6-2-6 15,2-14 14-15,-4 1 7 16,3 1 1-16,-4 4 23 16,3 8-5-16,-2 8 5 15,1 10 17-15,0 8-25 16,6 2-18-16,6 4-20 15,7 0 0-15,6 18 0 16,4 8 0-16,-3 6 0 16,-7 0 0-16,-10 2 0 15,-9 2 0-15,-8-8-3 16,-2-2-13-16,-5-3 16 16,-11-5-1-16,3-10 1 0,4-4 1 15,5-4 1-15,4-8 15 16,0-20-17-16,9-11 0 15,17-7 0-15,8-2 0 16,4 0 0-16,2 2 0 16,-3 8-3-16,-3 8-75 15,-12 8-204-15,-8 10-373 16,-12 6-473-16</inkml:trace>
  <inkml:trace contextRef="#ctx0" brushRef="#br0" timeOffset="-149034.37">20613 14626 1864 0,'0'0'586'0,"0"0"-306"15,0 0 171-15,0 0-168 16,0 0-69-16,0 0-73 16,0 0-31-16,-19-74-58 15,-28 74-23-15,-11 18-22 16,-5 10 8-16,1 6 0 16,8 2-7-16,12 0 4 15,15 0-3-15,19-1-8 16,8-3 5-16,13-6-5 15,23 0-1-15,10-6 12 16,8-2-12-16,4-2 0 0,0 0 0 16,-5 4 0-16,-4 2 0 15,-9 4 0-15,-7 4 0 16,-6 4 0-16,-8 2-3 16,-11 0-3-16,-8 0-10 15,0-1 6-15,-25-3 9 16,-12 0 0-16,-13-2 1 15,-10-8 14-15,-6 0 9 16,-5-12-23-16,0-2 0 16,3-8 0-16,11 0 0 15,10 0 0-15,15-4 0 16,12-6 0-16,11 2 0 16,9 0 0-16,0 2-105 15,25-6-380-15,8 4-275 0,1 2-461 0</inkml:trace>
  <inkml:trace contextRef="#ctx0" brushRef="#br0" timeOffset="-148521.15">20829 15454 1570 0,'0'0'542'0,"0"0"-262"16,0 0 14-16,0 0-61 15,0 0-63-15,0 0-56 16,0 0-1-16,25 48-36 16,-9-48-17-16,4 0-9 15,-2 0-9-15,-1-18-9 16,1-4-4-16,-5-10-16 15,-3-2 7 1,-8-2-10-16,-2 0 13 0,0 10 34 16,-14 0 12-16,-7 16-8 0,-9 6-25 15,1 4-13-15,0 4-3 16,0 22-19-16,7 10 12 16,5 6-4-16,5 6 3 15,8 0-5-15,4-6 5 16,0 1-11-1,10-3 5-15,13-7-6 16,6-2 0-16,2-5 3 16,7-8-2-16,3-4-2 0,0-6-15 15,5-8-27-15,-2 0-53 16,0 0-125-16,-1-16-61 16,11-8-251-1,-10 2-127-15,-11 4-283 0</inkml:trace>
  <inkml:trace contextRef="#ctx0" brushRef="#br0" timeOffset="-148000.22">21608 15534 1722 0,'0'0'634'0,"0"0"-324"0,0 0 22 16,0 0-133-16,0 0-76 15,0 0 35 1,0 0-14-16,-45 71-34 0,30-38-53 16,1 6-23-16,5 1-4 15,2 2-18-15,5 2-1 16,2 0 0-16,0-4-11 16,5-4 0-16,12-4 5 0,8-1-4 15,1-13-2-15,6-9-8 16,1-4 9-16,-2-5 0 15,-4-2 0-15,-4-19 11 16,-8-6-6-16,-9-5-4 16,-6-3 16-16,0 3 0 15,-4 4 5 1,-20 8 28-16,-5 14-13 0,-5 6-7 16,-4 0-25-1,3 22 1-15,3 6-12 0,8 2-12 16,17 2-107-16,7-9-353 0,0-10-675 15</inkml:trace>
  <inkml:trace contextRef="#ctx0" brushRef="#br0" timeOffset="-147653.21">22111 15003 2176 0,'0'0'907'0,"0"0"-337"15,0 0-340 1,0 0-76 0,0 0-95-16,0 0-59 15,156-44 0-15,-102 36 0 16,-8 2-62-16,-5 0-97 16,-12 4-181-16,-23 2-245 0,-6 2-167 15,0 12-152-15</inkml:trace>
  <inkml:trace contextRef="#ctx0" brushRef="#br0" timeOffset="-147456.43">22129 15298 1707 0,'0'0'810'16,"0"0"-205"-16,0 0-262 16,0 0-85-16,117 0-126 15,-54-14-98-15,7 0-19 16,-4 6-15-16,-6-4-57 0,-13 6-129 15,-16 6-77-15,-15 0-213 16,-16 0-66-16,-4 0 145 16,-19 6-235-16</inkml:trace>
  <inkml:trace contextRef="#ctx0" brushRef="#br0" timeOffset="-145598.68">17666 16830 1230 0,'0'0'498'16,"0"0"-214"-16,0 0 44 15,0 0-44-15,0 0-86 16,0 0-24-16,0 0-43 0,9 4-17 16,-9-4-9-16,0 0-35 15,0 0-4-15,0 0-28 16,0 0-13-16,2 0 16 15,-2 0-17-15,2-14 13 16,0-4-22-16,0-8-15 16,-2-1 2-16,0 0 7 15,0 0-9-15,0 9 21 16,-12 4 9-16,-11 10 22 16,-6 4 8-16,-9 0-28 15,-7 10-14-15,-8 20-8 16,0 7 1-16,-1 7 4 15,6 2-6-15,9-2 3 16,13 0 0-16,12-4-11 0,12-4 9 16,2-4-2-1,13-6-8-15,14-4 9 0,6-8-9 16,6 0 0-16,1-1 9 16,2-4-9-16,3 0 1 15,1 0-1-15,3 4 0 16,0-3 0-16,2 6-18 15,-6 2-24-15,-7 0-4 16,-11 4-7-16,-12 2 23 16,-13 2 15-16,-2 4 11 0,-17-2 4 15,-16 4 1-15,-15-6 20 16,-8 0 8-16,-6-8-2 16,-2-4 15-16,3-6-3 15,3-8-2-15,12 0-4 16,8-8-18-1,9-6-14-15,11 0 7 0,12 2-8 16,6-2-68-16,15-4-131 0,14 6-485 16,2 2-488-16</inkml:trace>
  <inkml:trace contextRef="#ctx0" brushRef="#br0" timeOffset="-143692.62">18140 17177 697 0,'0'0'651'0,"0"0"-398"16,0 0-120-16,0 0-52 16,0 0 1-16,0 0 18 15,0 0 44-15,3-16 42 16,-3 16-20-16,-3 0-51 16,-3 4-20-16,-3 4 5 15,2 2 0-15,-2-2-13 16,1-2-11-16,-2 2-46 15,4-4-11-15,-1 0 4 0,1 0 1 16,3-4 37-16,1 0 5 16,2 0 25-16,0-8-17 15,0-6-44-15,2-4-8 16,14 2 5-16,6 2 6 16,5 0 17-16,2 5-22 15,0 4-2-15,0 5 8 16,-5 0-16-16,0 1 2 15,-3 16-10-15,-6 11-8 16,-5-2 13-16,-8 6-15 16,-2 4 0-16,-5-2 5 0,-15-2-4 15,-3-6-1-15,4-4 1 16,1-8 0-16,7-8 8 16,6-2-8-16,5-4 11 15,0 0 24-15,0-10-16 16,18-8-8-16,4 4-12 15,10-2 1-15,3 6 5 16,3 2-6-16,5 4-4 16,-3 4 3-16,-3 0 1 15,-8 12-1-15,-6 10 0 16,-8 10 1-16,-13 4-6 16,-2 0 6-16,0 4 0 0,-22-4 0 15,-4-1 14-15,-6-7 8 16,-1-6 13-16,0-8-4 15,-4-6-2-15,4-4-19 16,2-4-4-16,7 0-6 16,8-4-28-16,16-14-104 15,0 0-209-15,2 4-566 0</inkml:trace>
  <inkml:trace contextRef="#ctx0" brushRef="#br0" timeOffset="-143155.6">19343 16964 1698 0,'0'0'920'0,"0"0"-622"15,0 0 20-15,0 0 10 0,0 0-129 16,0 0-95-1,0 0-56-15,-100-22-11 0,76 60 17 16,-1 8-27-16,4 2-6 16,7-2-13-16,9-1-2 15,5-13-5-15,5-6-1 16,17-8-24-16,7-14-19 16,-2-4-2-16,-1 0 24 15,-6-18 15-15,-1-14 6 16,-9-2 0-16,-1-7 15 15,1 0 8-15,0 0 11 16,1 11 2-16,3 2 24 16,1 12-60-16,3 6 0 15,3 6 0-15,0 4 0 0,6 8 0 16,2 16 0-16,-2 10 0 16,-2 6 0-16,-8 6 0 15,-7 3 0-15,-10-5 0 16,0-4 0-16,-6-4 0 15,-9-14 0-15,-1-8 0 16,1-14 0-16,6 0 0 16,2-18 0-16,7-18 0 15,0-8 0-15,16-10 0 0,15-4 0 16,17 9-11 0,4 13-164-16,42 10-349 0,-16 12-323 15,-5 6-623-15</inkml:trace>
  <inkml:trace contextRef="#ctx0" brushRef="#br0" timeOffset="-142689.15">20761 16709 1352 0,'0'0'524'0,"0"0"-147"16,0 0 253-16,0 0-172 16,0 0-227-16,0 0-68 15,0 0-52-15,-88-90-27 16,49 96-24-16,-9 16-37 16,4 8-2-16,0-2-14 15,6 7-5-15,8 1 8 16,13-4-10-16,15-2 1 15,2-6-1-15,13 2 1 16,20-4-7-16,10-4-1 0,1-6-17 16,2 2-5-16,-4 0-16 15,-5-2-3 1,-4 2 20-16,-8 4 5 0,-9 4 14 16,-9 6-1-16,-7-2-4 15,0 6 13-15,-16-1-7 16,-16 1 8-16,-9-2 22 15,-9-2 17-15,-6-6 23 16,3-4-20-16,2-6-6 0,9-6-23 16,9-6-13-1,10 0-27-15,17-6-117 0,10-20-225 16,25 0-403-16,4 4-385 0</inkml:trace>
  <inkml:trace contextRef="#ctx0" brushRef="#br0" timeOffset="-142299.74">20914 17281 1949 0,'0'0'653'16,"0"0"-443"-16,0 0 56 15,0 0-90-15,116 0-112 16,-80-14-45-16,-5 4-1 0,-4-10 3 15,-12 2 15 1,-5-6 21-16,-10-2-15 0,0-6-6 16,-19 1-10-16,-7 5-19 15,-6 8 28-15,-3 12 19 16,2 6-14 0,-3 6-10-16,3 25-4 0,4 5 17 15,6 8 8-15,8 6-12 16,8 4 14-16,7-6-37 15,0 2 2-15,22-10-4 16,11-6-14-16,10-6 1 16,6-10-1-16,5-5-49 15,1-13-57-15,0 0-112 0,1-14-105 16,-13-7-360-16,-14-3-350 0</inkml:trace>
  <inkml:trace contextRef="#ctx0" brushRef="#br0" timeOffset="-141859.1">21458 17339 2011 0,'0'0'661'0,"0"0"-336"0,0 0-52 15,0 0-100-15,125-46-113 16,-90 46-49-1,-3 0 3-15,-12 0-14 0,-11 14-57 16,-9 4-35-16,0 4 37 16,-23 4 46-16,-4-2 2 15,-2 6 7-15,6-8 55 16,4 2 26-16,13-7-2 16,6-3-31-16,4-5-1 15,23 0 13-15,8-5-8 0,5 0-28 16,3-4-4-1,-1 1-20-15,-2 8 11 0,-4 3-10 16,-5 2 5-16,-9 8 6 16,-10 2-11-16,-12 6 0 15,0 2 37-15,-29 4 9 16,-14-6 4 0,-10 2-3-16,-5-6-20 0,-2-4-7 15,6-4-21-15,9-8-1 16,17-10-46-16,25-21-124 15,3-18-301-15,12-9-590 0</inkml:trace>
  <inkml:trace contextRef="#ctx0" brushRef="#br0" timeOffset="-141654.03">22456 16918 2264 0,'0'0'856'31,"0"0"-558"-31,0 0-51 0,0 0-62 0,116-34-115 0,-58 28-70 16,0 2-22 0,2 0-176-16,-15 4-360 0,-19 0-423 0</inkml:trace>
  <inkml:trace contextRef="#ctx0" brushRef="#br0" timeOffset="-141495.6">22505 17183 1011 0,'0'0'1315'16,"0"0"-730"-16,0 0-222 15,0 0-32-15,129 4-199 0,-62-26-132 16,25-6-75-1,-19 2-228-15,-15-1-546 0</inkml:trace>
  <inkml:trace contextRef="#ctx0" brushRef="#br0" timeOffset="-139653.09">9721 17433 1803 0,'0'0'576'0,"0"0"-322"16,0 0 88-16,0 0-84 0,0 0-52 15,0 0-78-15,0 0-28 16,-31-42 1-16,10 42-41 15,-6 0-20-15,-8 10 7 16,-5 12-19-16,-9 0 4 16,-1 10-10-16,0 4-11 15,2 5 1-15,7-1-12 16,9 0 0 0,12 0 5-16,9-4-5 0,11-6 0 15,0-2 2 1,13-6-2-16,14-4 9 0,8-6-9 0,6 2-1 15,6-6 1-15,2-2-2 16,2 2 2-16,0 2 0 16,-1 3-12-16,-6 5-7 15,-11 4-16-15,-6 6 1 32,-9-2 20-32,-11 10-2 15,-7-6 4-15,0 6 12 16,-14-4 1-16,-15-6 8 0,-7 3 8 15,-4-10 14 1,-4-5 14-16,-1-5 0 0,1-9 12 16,5 0-57-16,8-5 0 15,7-13 0-15,8 0 0 16,10 2 0-16,6 6-90 16,4 6-273-16,14 4-656 0</inkml:trace>
  <inkml:trace contextRef="#ctx0" brushRef="#br0" timeOffset="-139197.34">10014 18115 1844 0,'0'0'542'0,"0"0"-177"16,0 0 14-16,0 0-127 15,0 0-111-15,0 0-108 16,0 0 4-16,79-8-2 15,-33 8-17-15,8 0-12 16,2 0-6-16,-2-4-9 16,-10-2-20-16,-11-2 13 15,-13-2 14-15,-11 2 2 16,-9 4 47-16,0-2 55 16,0 2 9-16,-9 4-24 15,-5 0-27-15,4 8-32 0,1 20-14 16,2 8-14-1,2 12 12-15,5 10 9 0,0 5-12 16,0 1 0-16,0-6-9 16,5 0 0-16,2-10 0 15,0-8-35-15,-3-8-74 16,-2-17-175-16,-2-13-432 16,0-2-608-16</inkml:trace>
  <inkml:trace contextRef="#ctx0" brushRef="#br0" timeOffset="-138623.89">10997 17744 869 0,'0'0'1581'0,"0"0"-1115"16,0 0-187-16,0 0 34 15,0 0-111-15,0 0-86 16,0 0-31-16,-44-80-19 16,30 84-16-16,-3 14-28 15,-4 10-2-15,3 8 7 16,5 4-27-16,5 8 0 16,8-3 0-16,0-1 0 0,2-8 0 15,17-8 0-15,6-10-27 16,2-10-14-16,-2-8-11 15,1 0-1-15,-6-12 23 16,-2-16 12-16,-5-2 17 16,-3-12 1-16,-6-2 0 15,2-5 17-15,-1 5 5 16,1 6 13-16,4 12 23 16,1 8-25-16,5 14 24 15,3 4-57-15,8 0 0 16,0 14 0-16,2 12 0 0,0 10 0 15,-4 4 0-15,-8 4 0 16,-9 2 0-16,-4-1 0 16,-4-5 0-16,-6-8 0 15,-11-10 0-15,1-4 0 16,3-14 0-16,4-4 0 16,9-10 0-16,0-24 0 15,18-16 0-15,15-17 0 16,8-9-32-16,5 0-113 15,12 0-163-15,-14 22-298 0,-9 20-531 0</inkml:trace>
  <inkml:trace contextRef="#ctx0" brushRef="#br0" timeOffset="-138134.15">12267 17467 1565 0,'0'0'875'0,"0"0"-609"0,0 0 52 15,4-106-2-15,-23 84-51 16,-12 4-70-16,-5 8-60 15,-5 10-69-15,-3 0-18 16,-1 10-16-16,3 16-17 16,5 2-15-16,10 6 0 15,8-6 0-15,17 2 0 16,2-2 0-16,16-1 0 16,18-1 0-16,10-2 0 15,5 2 0-15,5 0-9 0,-3 2-11 16,-2 2 7-16,-7 6-16 15,-13 8 22-15,-11 2 5 16,-16 2-6-16,-2 2 8 16,-22 3 0-16,-14-3 0 15,-10-6 8-15,-3-4 7 16,-1-4 15-16,4-14-9 16,8-4-14-16,9-10 0 15,11-8-7-15,9-4-11 0,9-40-100 16,5 0-267-1,13 4-503-15</inkml:trace>
  <inkml:trace contextRef="#ctx0" brushRef="#br0" timeOffset="-137755.41">12514 18085 1773 0,'0'0'621'0,"0"0"-442"16,0 0 36-16,0 0-42 16,0 0-22-16,125 8-70 15,-96-12-36-15,0-14-22 16,-6-8-4-16,-7 4 65 16,-12-6 15-16,-4 0-29 15,0 2 5-15,-25 0-4 16,-4 8-2-16,-6 13-3 15,-3 5-30-15,2 0 0 16,4 27-11-16,9 9 7 0,9 4 7 16,7 10 4-1,7-2-5 1,5 0-17-16,19-6-9 0,12-2-12 16,4-9 0-16,7-5 0 0,1-12 0 15,4-10-27-15,-3-4-78 16,18-17-183-16,-15-6-458 15,-8-4-465-15</inkml:trace>
  <inkml:trace contextRef="#ctx0" brushRef="#br0" timeOffset="-137390.43">13179 18079 2027 0,'0'0'346'0,"0"0"-168"15,0 0 140-15,0 0-48 16,0 0-60-16,0 0-78 16,0 0-45-16,106-80-30 15,-83 76-27-15,-1 4 0 16,5-4-18-16,-2 0-3 16,-4 4-3-16,-5 0 6 0,-7 0 31 15,-5 0 17 1,-4 12 20-16,0 12 7 0,0 6-24 15,-8 10-24-15,-6 8-39 16,5 6 0-16,3 5 0 16,4 7 0-16,2-2 0 15,0-2 0-15,0 0 0 16,0-8 0-16,0-10 0 16,0-8-18-16,0-9-129 15,-11-23-179-15,-7-4-274 0,-3 0-415 16</inkml:trace>
  <inkml:trace contextRef="#ctx0" brushRef="#br0" timeOffset="-137232.75">13181 18402 1685 0,'0'0'992'16,"0"0"-615"-16,0 0-89 15,0 0-17-15,116-40-101 16,-70 26-110-16,6-4-60 15,12-22-108-15,-10 10-369 0,-12-7-637 16</inkml:trace>
  <inkml:trace contextRef="#ctx0" brushRef="#br0" timeOffset="-136497.84">13958 18125 1083 0,'0'0'529'0,"0"0"-216"16,0 0 195-16,0 0-120 15,0 0-24-15,0 0-68 16,0 0-32-16,-4-32-72 16,4 28-33-16,0-2-159 15,14-2 0-15,14-2 0 16,10-2 0-16,11-2 0 15,2 6 0-15,1 2-44 16,-4 6-305-16,-10 0-378 0,-15 2-261 16</inkml:trace>
  <inkml:trace contextRef="#ctx0" brushRef="#br0" timeOffset="-136323.89">14070 18281 1371 0,'0'0'716'0,"0"0"-204"16,0 0-56-16,0 0-192 16,0 0-120-16,0 0-144 0,140-32-32 15,-58 14-194-15,-13 7-376 16,-9 0-397-16</inkml:trace>
  <inkml:trace contextRef="#ctx0" brushRef="#br0" timeOffset="70111.12">8236 8959 463 0,'0'0'100'0,"0"0"-12"0,0 0-32 15,0 0 0-15,0 0 31 16,0 0 47-16,63 29 23 15,-60-28 34-15,-3-1-27 16,0 0-71-16,0 0-54 16,0 0-10-16,0 0-5 15,0 0-11-15,-6 0-5 16,0 0 0-16,-1 0 24 0,1 0 25 16,0 0 47-1,0 0 51-15,2 0-12 16,2 0-34-16,0 0-27 0,-3 0-20 15,1 0 0-15,-2-1-19 16,-4-2 4-16,3-1 15 16,-1 0-2-16,3 0-1 15,3 2 6-15,0 0-18 16,2 0 25-16,0 2 0 16,0 0-20-16,0 0-4 15,0 0-6-15,0 0-9 16,0 0-12-1,0-2-15-15,0 2 11 0,0 0-8 0,-3-2 0 16,1 2 9 0,0-2-11-16,2 2 10 0,0 0 0 31,0 0-9-31,0 0 13 0,0 0-11 0,0 0-8 16,0 0 9-16,0 0-11 15,0 0 0-15,0 0-1 16,0 0 2-16,0 0-1 15,0 0 0-15,0 0-8 16,0 0 2-16,0 0-34 16,0 0 28-16,0 0 12 0,0 0-5 15,0 0 5-15,0 0 0 16,0 0-10-16,0 0-72 16,0 0-168-16,0-2-135 15,0 0-199-15,0 0-81 0</inkml:trace>
  <inkml:trace contextRef="#ctx0" brushRef="#br0" timeOffset="70539.19">8190 8913 1360 0,'0'0'267'0,"0"0"-82"15,0 0-13-15,0 0-12 16,0 0-41-16,0 0 1 16,0 0 44-16,-2-18 38 15,2 18-9-15,0 0-53 16,0 0-59-16,0 0-48 16,6 2-27-16,12 14-6 0,9 4 7 15,11 8-6 1,8 8 1-16,14 5-2 15,9 3 0-15,10 2-1 0,6 2-114 16,25 10-212-16,-18-10-233 16,-16-10-178-16</inkml:trace>
  <inkml:trace contextRef="#ctx0" brushRef="#br0" timeOffset="70868.43">8477 8650 1416 0,'0'0'482'16,"0"0"-274"-16,0 0 104 16,0 0-41-16,0 0-79 15,0 0-117-15,0 0-32 0,-2-5 15 16,35 31 55 0,17 10-7-16,12 8-21 0,32 10-10 15,35 10-51-15,26 8-16 16,15-2-8-16,-43-17-181 15,-38-17-699-15</inkml:trace>
  <inkml:trace contextRef="#ctx0" brushRef="#br0" timeOffset="71541.95">9429 9443 1557 0,'0'0'564'0,"0"0"-319"15,0 0 26-15,0 0-85 16,0 0-105-16,0 0-74 15,155-49-7-15,-59 19-185 16,-11 4-175-16,-20 4-400 0</inkml:trace>
  <inkml:trace contextRef="#ctx0" brushRef="#br0" timeOffset="71713.33">9404 9617 1605 0,'0'0'907'16,"0"0"-691"-16,0 0-75 0,0 0 11 16,125-8-38-16,-29-10-75 15,35-8-39-15,30-8-102 0,-26 6-493 16,-34 4-929-16</inkml:trace>
  <inkml:trace contextRef="#ctx0" brushRef="#br0" timeOffset="72346.65">10638 9669 1662 0,'0'0'602'16,"0"0"-315"-16,0 0 90 15,0 0-114 1,0 0-44-16,0 0-74 0,0 0-43 15,0-44-9-15,3 66-72 16,10 16-13-16,5 19 38 16,4 12-26-16,3 10-11 31,-1-1-9-31,1-2-7 0,-1-8-77 0,-4-8-163 16,3-10-218-16,-8-18-228 15,-6-13-366-15</inkml:trace>
  <inkml:trace contextRef="#ctx0" brushRef="#br0" timeOffset="72535.8">10877 9699 2271 0,'0'0'752'0,"0"0"-471"0,0 0-44 15,0 0-144 1,0 0-6-16,8 125-41 0,13-62-22 15,1 6-7-15,3 5-17 16,15 34-66-16,-7-20-285 16,-2-9-573-16</inkml:trace>
  <inkml:trace contextRef="#ctx0" brushRef="#br0" timeOffset="73275.7">11047 11676 1670 0,'0'0'574'16,"0"0"-334"-16,0 0 40 0,0 0-38 16,0 0-35-16,0 0-44 15,0 0-15-15,71 41-7 16,-42-7-55-16,8 8-8 16,8 8-18-16,6 2-30 15,9-2-15-15,2-6-15 16,-1-8-128-16,3-10-182 15,-17-12-374-15,-17-10-164 0</inkml:trace>
  <inkml:trace contextRef="#ctx0" brushRef="#br0" timeOffset="73441.18">11344 11450 1960 0,'0'0'965'0,"0"0"-652"15,0 0-59 1,0 0-111-16,0 0-67 16,0 0-5-16,94 132-43 15,-28-74-19-15,7 2-9 16,22 13-184-16,-14-19-510 0,-19-12-729 16</inkml:trace>
  <inkml:trace contextRef="#ctx0" brushRef="#br0" timeOffset="78811.38">1209 9142 1540 0,'0'0'898'15,"0"0"-660"-15,0 0 242 16,0 0-209-16,0 0-73 16,0 0-106-16,0 0-29 15,-19-10-25-15,13 26-37 16,2 4-1 0,2 0 0-16,2-2-3 0,0-4-6 0,0-8 9 15,6-4-1-15,6-2-26 16,-5 0 21-16,1-4 6 15,-2-12 0-15,-4-2 0 16,-2 0 18-16,0 4-4 16,-10 2 5-16,-7 10 1 15,-4 2-2-15,3 0-2 16,-1 20-16-16,3 8-22 16,5 2 16-16,9-2-8 15,2-6 14-15,2-6-24 16,20-10-30-16,5-6 15 15,1 0 18-15,1-10 10 16,-8-8 11-16,-7-2 0 0,-12-2 39 16,-2 4 18-16,-5 0-9 15,-17 6-1-15,2 4-14 16,-1 8-12-16,6 0-17 16,1 1-4-16,3 16-1 15,3 1-10-15,3-2-8 16,5-4 11-1,0-4-53-15,0-4-7 0,0-4 28 16,3 0-11-16,-1 0 33 0,-2 0 18 16,0 0 0-16,-2 0-39 15,-21 4-336-15,3 2-583 16,0 4-413-16</inkml:trace>
  <inkml:trace contextRef="#ctx0" brushRef="#br0" timeOffset="81903.89">791 11235 1731 0,'0'0'506'15,"0"0"-130"-15,0 0-51 16,0 0-147-16,0 0-97 0,0 0-11 16,0 0 6-16,-29 0 7 15,15 20-41-15,1 8-36 16,-1 4-5-16,5 0-1 15,7-3-5-15,2-9 4 16,2-8-35-16,14-8-63 16,2-4-27-16,2-2 69 15,-5-18 57-15,-3-5 1 16,-10-4 18-16,-2 0 47 16,-2 3 18-16,-21 6 24 0,1 6 37 15,-3 10-44-15,1 4-16 16,4 0-36-16,2 17-49 15,3 4-7-15,6 1-5 16,2 0-1-16,4-1 12 16,3-9-15-16,0-5 6 15,10-3-56-15,5-4-15 16,-1 0 39-16,-3-4 21 16,-5-10 21-16,-4-4 21 15,-2-1-3 1,0 1 17-16,-12 5 1 0,-7 5 12 0,0 8 9 15,-2 0-57-15,5 12-24 16,3 19-110-16,11 27-233 16,2-6-425-16,0-6-537 0</inkml:trace>
  <inkml:trace contextRef="#ctx0" brushRef="#br0" timeOffset="82503.42">403 11923 1753 0,'0'0'548'15,"0"0"-172"1,0 0 97-16,0 0-225 0,0 0-108 15,0 0-52-15,0 0-28 16,-15 66-21 0,11-6-3-16,4 9-15 0,0-1-20 15,0-6 7-15,8-10-8 0,3-16-21 16,-1-14-49 0,0-16-109-1,-6-6-32-15,-4-20 19 0,0-22-186 0,0-16-189 16,-6-13 220-16,-10-2-38 15,-1 1 191-15,-2 7 194 16,6 11 290-16,2 18 64 16,6 12 130-16,3 12-27 31,2 8-200-31,0 2-95 0,0 2-13 0,0 0-56 16,0 0-27-1,11 12-7 1,9 6 10-16,7 6-9 0,4 0-36 15,7 2-14-15,2-2 10 16,3-2-20-16,3 0 12 16,-1-2-7-16,-3 3-4 15,-9-4-2-15,-8 3 1 16,-14 1-7-16,-11 0 7 16,0 4 19-16,-19 3 41 15,-17 2 5-15,-9 2-32 16,-7-4-3-16,0-4-24 15,0-6-6-15,3-12-72 16,15-4-278-16,17-4-804 0</inkml:trace>
  <inkml:trace contextRef="#ctx0" brushRef="#br0" timeOffset="83677.63">706 11361 1272 0,'0'0'388'16,"0"0"8"-16,0 0 86 16,0 0-150-16,0 0-69 15,0 0-84 1,0 0-13-16,-16-19-49 0,16 19-42 16,0 0-20-16,20-3-37 15,20 3 5-15,36-6 28 16,53-8-29-16,69-9 5 15,34-10-12-15,13-1-6 16,-10 0-6-16,-39 8-3 16,-28 2-30-16,-45 6-48 0,-42 6-13 15,-39 6 16-15,-24 2 46 16,-7 2 29-16,-2 0 0 16,-5 0 93-16,-4 2 20 15,0 0-44-15,0 0-53 16,3-4-16-16,3-2-76 15,5-2-85-15,3-4-37 16,1 0-28-16,1-1-52 16,-3 2 145-16,-7 3 99 15,0 2 34-15,-4-1 92 0,-2 7 98 16,0 0 11 0,0 0-17-16,0 0-18 0,0 0-52 15,0 5-66 1,-4 15-25-16,-2 10-23 0,4 8 1 15,2 2-1 1,0 0-2-16,10-8 1 16,11-10-54-16,8-10-34 15,5-10 23-15,-1-2 2 16,-4-8 32-16,-4-16 32 16,-11-4 0-16,-10-4 31 15,-4 0 15-15,-2 0 13 0,-19 4 19 16,-1 8-3-16,0 8-9 15,0 10-11-15,1 2-35 16,6 2-20-16,-3 18-11 16,7 2-7-16,3 0 17 15,8-4-16-15,0-6 1 16,2-6-37-16,19-6-35 16,4 0 14-16,4-10 59 15,-2-14 15-15,-7-4 11 16,-9-4 14-16,-9 0 22 15,-2-3 37-15,-4 5-29 16,-16 6-4-16,-5 10-1 0,-4 12-50 16,-2 2-2-16,-18 62-209 15,9 0-382-15,6 5-425 0</inkml:trace>
  <inkml:trace contextRef="#ctx0" brushRef="#br0" timeOffset="84577.12">3103 11518 1532 0,'0'0'761'15,"0"0"-258"-15,0 0-134 16,0 0-56-16,0 0-157 15,0 0-100-15,0 0-19 0,-6 32-28 16,6 10 47 0,0 10 1-16,0 7-33 0,0-1 3 15,0-2-14-15,9-6-12 16,1-10 15-16,-1-10-16 16,1-12 0-16,-4-6-2 15,-2-10-20-15,-4-2-10 16,0-2 5-16,0-26-24 15,0-14-42-15,0-14-3 16,-6-12 35-16,-8-7 29 16,-1 1 26-16,-3 6 6 15,0 12 32-15,4 16 61 16,4 12 34-16,3 12-23 0,3 8-23 16,4 4-9-16,0 1-45 15,0 2-20-15,2-1-7 16,20-4-3-16,12-4-4 15,10-3 7-15,5-1-29 16,4 1-40-16,-5 0-85 16,-9 5-29-16,-12 2-11 15,-18 6-78 1,-9 0-319-16,0 6-196 0</inkml:trace>
  <inkml:trace contextRef="#ctx0" brushRef="#br0" timeOffset="84765.93">3103 11754 1196 0,'0'0'1476'0,"0"0"-1133"15,0 0 134-15,0 0-233 16,0 0-119-16,0 0-82 16,0 0-28-16,53-21 3 0,-24 9-18 15,2-2-51-15,1 0-111 16,-6 6-196-16,-7 8-306 31,-11 0-48-31,-8 0-34 0</inkml:trace>
  <inkml:trace contextRef="#ctx0" brushRef="#br0" timeOffset="84938.83">3123 11971 1098 0,'0'0'537'0,"0"0"-168"16,0 0 26-16,0 0-32 15,0 0-98 1,2 107-47-16,23-102-26 0,6-5-66 15,8 0-48-15,7 0-47 16,5-12-31-16,2-8-67 0,-1-2-86 16,-7 3-118-16,-16-2-307 15,-12 7-74-15,-15 4-507 0</inkml:trace>
  <inkml:trace contextRef="#ctx0" brushRef="#br0" timeOffset="87945.48">417 11689 929 0,'0'0'179'15,"0"0"-129"-15,0 0 53 16,0 0 110-16,0 0-34 15,0 0-37-15,0 0 7 16,50-65 4-16,-45 63-13 16,-3-2-47-16,3 0-31 15,1-2-11-15,1 2-8 0,-3-2-11 16,1 2-5-16,-3 2 67 16,-2 2 106-16,0 0 31 15,0 0-18-15,0 0-8 16,0 0-43-16,0 0-73 15,0 0-35-15,0 0-30 16,0 0-23-16,0 0-1 16,11 10-14-16,13 12 2 15,15 14 12-15,11 15 0 0,15 11 6 16,11 12 3 0,13 6-8-16,28 22 20 0,25 24-15 15,32 27 0-15,2 7 3 16,-14-11-9-16,-39-35 0 15,-43-38 0 1,-20-22-6-16,-11-10 6 16,1 3 0-16,0-1-5 15,0-2 4-15,-13-10 1 16,-12-10 0-16,-8-10 0 16,-5-4 1-16,-3-6-2 15,-5-2-59-15,2 0-69 16,0 0-93-16,-2 0-228 0,0-2-32 15,1 0-33-15,-1 0 189 16,0 0 19-16,-2-10 153 16,4 0 154-16,-6 0 199 15,0 4 100-15,0 0 80 16,0 2 4-16,0 0-54 16,0 0-48-16,0 4-86 15,0 0-10-15,0 0-9 16,0 0-58-16,0 0-50 15,-3 10-68-15,3 6-2 16,0 2 2-16,0 2-17 0,0-4-22 16,13-4-10-1,8-8-28-15,-2-4 13 0,0 0 40 16,-4-7 22-16,-6-14 2 16,-7-1 9-16,-2 0 59 15,-9 0 17-15,-15 4-14 16,-3 8 4-16,-2 6-17 15,4 4-25-15,5 0-31 16,5 18-2-16,8 4-18 16,5 0 18-16,2-2-12 15,0-4-7-15,20-8-40 16,2-6-19-16,3-2 44 16,-1 0 2-16,-6-12 16 0,-7-6 16 15,-11-2 1-15,0-4 23 16,-11 0 24-16,-16-2-14 15,-8 4-2-15,-5 8-5 16,2 8 0-16,4 6-15 16,8 8-12-16,6 22-47 15,9 10-131-15,11 18-277 16,0-8-280-16,13-8-272 0</inkml:trace>
  <inkml:trace contextRef="#ctx0" brushRef="#br0" timeOffset="88306.9">2212 13619 1365 0,'0'0'503'16,"0"0"-105"-16,0 0 135 15,0 0-238-15,0 0-54 0,0 0-6 16,0 0-89-16,-91-36-55 16,43 64-35-1,0 15-25-15,1 8 22 0,9 10-40 16,11-3 4-16,16 0-13 16,11-10-4-16,5-7 0 15,28-14-1-15,14-10-21 16,6-11 13-16,5-6-26 15,-2 0-5-15,-12 0 10 16,-7-13 4-16,-16 7 25 16,-7 6-1-16,-7-4-2 15,-5 3 2-15,-2-3-2 16,4-21-50-16,-2 1-225 16,0-6-1083-16</inkml:trace>
  <inkml:trace contextRef="#ctx0" brushRef="#br0" timeOffset="89346.99">2420 11211 684 0,'0'0'253'0,"0"0"-45"16,0 0-76-16,0 0-73 0,0 0 63 16,0 0-19-1,0 0 11-15,73-90-11 0,-65 78-28 16,-3 4-19-16,0 0-4 31,-5 4 64-31,0 2 59 0,0 0 30 0,0 2 33 16,0 0 14-16,0 0-33 15,0 0-14-15,0 0-57 16,-5 4-59-16,0 18-46 16,-1 18-37-16,-3 32 11 15,-2 42-4-15,-2 45-13 16,2 25 12-16,-1 7-11 15,6-7 5-15,3-21 3 16,3-7-9-16,0-8 0 16,0-15 1-1,9-29 1-15,-3-26 25 0,0-19-6 0,-6-11 6 16,0 6 30-16,0 2-14 16,0 2 8-1,0-10-7-15,0-12-17 0,0-10 4 16,-2-8-13-16,-2-10-12 15,4-3 11-15,0-5-17 16,0 0 9 0,0 0-9-16,0 0 0 0,0 0 0 0,0 0 0 31,0-2 0-31,0-15 0 16,-12-27-137-16,-1 0-346 15,-8-4-937-15</inkml:trace>
  <inkml:trace contextRef="#ctx0" brushRef="#br0" timeOffset="91498.92">3045 9526 1197 0,'0'0'579'16,"0"0"-403"-16,0 0 154 16,0 0-29-16,0 0-130 0,0 0-69 0,0 0 37 31,-8-25 6-31,-2 17-18 16,2 0-36-16,-1-1-8 15,1 4 13-15,2 1-18 16,2 0-24-16,-1 2 15 15,5 2-26-15,0 0-31 16,0 0 3-16,0 0-15 16,0 0-14-16,0 0 1 15,21 15-21-15,10 16 34 16,13 9 8-16,14 8-7 0,13 10 4 16,30 14-5-1,-5-5-3-15,8 1-5 0,6 2 5 16,-19-10 3-16,5 4-1 15,-12-4 1-15,-14-7-7 16,-16-9 7-16,-11-6 0 16,-11-11 8-16,-10-4-7 15,-5-7 6-15,-3-4 3 16,-1-2-9-16,0-2 17 16,1 2-17-16,-1 0 0 15,-1-2 7-15,-1 0-7 16,-3-4-1-16,0 0 0 0,-4-2 8 15,-4 0-7-15,0-2 0 0,0 2 11 16,0-2 18-16,0 2-7 16,0-2 11-16,0 0 4 15,0 2-16-15,0-2 4 16,0 0-19-16,0 0-6 16,0 0 21-16,0 0-16 15,0 0-6-15,-25 0-37 16,-2 0-233-16,-8 0-723 0</inkml:trace>
  <inkml:trace contextRef="#ctx0" brushRef="#br0" timeOffset="92236.77">3002 9436 1326 0,'0'0'320'0,"0"0"-79"16,0 0 7-16,0 0-61 15,0 0-3-15,0 0-93 16,0 0-70-1,-64 0-9-15,49 21-11 0,4 3-1 0,-1 0 8 16,8-3-2-16,4-4 19 31,0-7-8-31,0-6-9 0,4-4 28 0,5 0 49 32,3 0 57-32,-4-8-22 15,-1-8-15-15,-3-2 3 16,-4-3-20-16,0 2 14 15,0 1 4-15,-11 1-40 16,-2 8-3-16,2 3-10 16,4 3-38-16,-2 3 22 15,1 0-37-15,-2 3-33 16,-1 11 23-16,3-3-13 0,3 2-46 16,5-5-48-16,0-7-88 15,24-2-39-15,5-17-375 16,-2-7-245-16</inkml:trace>
  <inkml:trace contextRef="#ctx0" brushRef="#br0" timeOffset="92679.67">2642 8722 1735 0,'0'0'560'0,"0"0"-229"0,0 0-4 16,0 0-110-16,0 0-140 16,0 0-77-16,0 0-17 15,-29 77 17-15,17-13 1 16,-1 6 8-16,1-2-9 16,-5-5 0-16,2-12 1 15,6-15-1-15,2-15-1 0,3-15 1 16,2-6 39-1,2-14 213-15,-2-24-48 0,-1-17-144 16,3-10-2-16,0-28-20 16,0 7-28-16,0-5 7 15,0 8-11-15,0 25 15 16,0 9 3-16,0 21 4 16,0 18-7-16,0 10-21 15,16 4-34-15,8 26 17 16,12 12 7-16,9 10 8 15,3 8-22-15,4 2-40 16,-6-3-46-16,-3-9-148 0,-12-10 8 16,-24-10-243-16,-7-12-125 15,-7-10 57-15</inkml:trace>
  <inkml:trace contextRef="#ctx0" brushRef="#br0" timeOffset="92804.73">2408 8905 1104 0,'0'0'1130'16,"0"0"-777"-16,0 0 20 16,0 0-108-16,0 0-169 15,158-64-52-15,-57 42-44 0,32-2-19 16,-17 5-443-16,-20 6-943 16</inkml:trace>
  <inkml:trace contextRef="#ctx0" brushRef="#br0" timeOffset="93800.19">4269 10239 1928 0,'0'0'721'16,"0"0"-260"-16,0 0-150 16,0 0-137-16,0 0-144 15,0 0-28-15,-16 120 14 16,18-54-16-1,10 2 9-15,-2-4-9 0,-1-10-12 0,0-10-94 16,-2-11-102 0,-5-17-17-16,-2-14-56 0,0-2 163 15,0-26-3-15,-9-17 16 16,-4-11 105-16,-2-8 0 16,-1-4 67-16,3 0 89 15,3 6 80-15,4 10-7 16,3 11 3-16,3 11-7 15,0 6-101-15,11 7-55 16,12 2-69-16,6 4-2 16,2 6 1-1,2 3-24-15,-4 0 15 16,-6 22-50-16,-6 6-26 16,-9 7 23-16,-8 1 3 0,0 4 42 0,-16-2 17 15,-5-6 2-15,4-6 7 16,5-8 0-16,6-8-2 15,6-6 6-15,0-2-12 16,11-2 6-16,18 0 4 16,9 0-4-1,8 0 8 1,8 0-14-16,0 2 1 16,-6 8-2-16,-5 6-10 15,-14 0-15-15,-14 4 20 0,-13 3-12 16,-2-1 18-16,-8 2 15 15,-23-1 28-15,-7 2 31 16,-5-5-14-16,1-2-2 16,2-6 5-16,9-4-46 15,6-6-17-15,5-2-2 16,14-6-275-16,1-15-619 16,5 2-1466-16</inkml:trace>
  <inkml:trace contextRef="#ctx0" brushRef="#br0" timeOffset="93975.05">4999 10658 2232 0,'0'0'595'0,"0"0"-84"16,0 0-184-16,0 0-186 16,0 0-141-16,0 0-593 0</inkml:trace>
  <inkml:trace contextRef="#ctx0" brushRef="#br0" timeOffset="159407.74">23501 14243 1575 0,'0'0'299'0,"0"0"-181"15,0 0 191-15,0 0-109 16,0 0-68-16,0 0 1 0,-125-92-13 15,96 92-5-15,-4 18-2 16,-7 8-24-16,-3 6 14 16,1 4-10-16,0 2-23 31,6 2-5-31,8-4-25 0,10 1-23 0,11-10 4 16,7 4-21-16,4-9 9 15,25-4-7-15,11-2-2 16,10-4 0-16,0 0-10 15,0-2-16-15,-6 6 8 16,-15 6-10 0,-13 10 17-1,-16 4 10-15,-12 14 1 16,-28 7 12-16,-13 7 0 0,-2 2 15 16,1-4 20-16,12-14-20 15,13-10 4-15,17-14-19 16,12-14-11-16,4-10 19 15,28 0-13-15,6-14-1 16,2-4 4-16,-2-2-10 16,-7 6 0-16,-8 8-1 15,-11 6-4-15,-4 0 4 16,-8 28-6-16,0 12 7 0,0 14 21 16,-3 13-21-1,-6-3 12-15,7 0-11 0,2-4 0 16,4-8 10-16,25-14-11 15,11-12-1-15,7-14 0 0,1-12-44 16,-6 0-54-16,-11-44-155 16,-14 4-333-16,-12 0-542 0</inkml:trace>
  <inkml:trace contextRef="#ctx0" brushRef="#br0" timeOffset="160081.49">24049 14973 46 0,'0'0'2067'0,"0"0"-1677"0,0 0-32 16,0 0-53-16,0 0-104 16,0 0-84-16,0 0-15 15,83 4-29 1,-47-28-17-1,-1-6-28-15,-6-6 14 16,-9-8-12-16,-9-6-1 16,-11-3 1-16,0 3-12 15,-16 0 6-15,-11 10 1 16,-6 14 11-16,-5 14 5 16,-1 12-8-16,-7 14-18 0,5 26-5 15,1 16-9-15,6 12-1 16,10 8 6-16,12 3-6 15,12-3 13-15,0-8-13 16,25-12 0-16,15-10 0 16,13-11 0-16,7-11 0 15,7-16 0-15,5-8 0 16,-5 0-32-16,-3-4-58 0,-8-14-106 16,-10-5-145-1,-14 5-418-15,-14 6-308 0</inkml:trace>
  <inkml:trace contextRef="#ctx0" brushRef="#br0" timeOffset="160476.19">24929 14959 1141 0,'0'0'1147'15,"0"0"-865"-15,0 0 196 16,0 0-189-16,0 0-111 16,0 0-61-16,0 0 15 0,-38 62-27 15,19-8-10-15,-2 7-47 16,9 3-5-16,6-2-2 16,6-8-41-16,8-4 0 15,21-10 0-15,8-6 0 16,7-16 0-16,4-8-17 15,-2-6-7-15,-8-4 11 16,-9-10-5-16,-11-12 17 16,-12-8 0-16,-6 2 1 0,-6-4 0 15,-23 10 0-15,-7 10 0 16,-3 12 11-16,-7 0-10 16,2 16-1-16,4 14 0 15,6 4-23-15,17 6-109 16,11-12-240-16,6-8-613 0</inkml:trace>
  <inkml:trace contextRef="#ctx0" brushRef="#br0" timeOffset="160838.68">25732 15133 1448 0,'0'0'1543'0,"0"0"-1273"16,0 0 55-16,0 0-69 0,0 0-116 16,-108 129-95-16,100-87-26 15,-4-2-4-15,3-2-15 16,1-6-36-16,-1-22-135 16,2-6-455-16,0-4-622 0</inkml:trace>
  <inkml:trace contextRef="#ctx0" brushRef="#br0" timeOffset="161200.29">25917 14869 337 0,'0'0'2164'15,"0"0"-1833"-15,0 0-74 16,0 0-60-16,0 0-100 15,146-90-66-15,-99 69-5 16,-7 2 7-16,-9-2 7 16,-12 1-1-16,-11 0 59 15,-8 0-25-15,0-2 4 16,-22 4-25-16,-9 2-13 0,-5 6-4 16,-2 6-19-16,-5 4 4 15,4 4 10-15,3 20-17 16,3 10 4-16,8 10 11 15,8 10 4-15,12 0-18 16,5 9-14-16,9-5 0 16,25-2 0-16,12-6 0 15,12-10 0-15,8-8 0 16,6-10-60-16,-1-13-65 16,12-9-209-16,-18 0-375 0,-15-9-327 15</inkml:trace>
  <inkml:trace contextRef="#ctx0" brushRef="#br0" timeOffset="161542.26">26618 14923 1748 0,'0'0'721'16,"0"0"-140"-16,0 0-201 16,0 0-120-16,0 0-118 15,0 0-62-15,0 0-11 16,-91 98-27-1,102-62-30-15,16 2 8 0,9-6-20 16,8 0 0-16,5-5 0 16,7-8-9-16,-3 2 9 15,-2-3-1-15,-9-4-6 16,-10 4 6-16,-14-2 1 16,-12 0 0-16,-6 4 0 15,-19 2 0-15,-22 2 6 0,-9 2 7 16,-11-4-13-16,1-4 0 15,4-4-15-15,9-10-97 16,11-20-239-16,14-12-495 16,13-12-843-16</inkml:trace>
  <inkml:trace contextRef="#ctx0" brushRef="#br0" timeOffset="161709.94">26765 14941 2126 0,'0'0'905'15,"0"0"-392"1,0 0-198-16,0 0-157 0,0 0-79 16,127-71-79-1,-65 56 0-15,-1 3 0 16,1-2-189-16,-15 1-596 0,-11 8-1115 0</inkml:trace>
  <inkml:trace contextRef="#ctx0" brushRef="#br0" timeOffset="162241.34">27973 15015 2006 0,'0'0'698'0,"0"0"-175"0,0 0-50 31,0 0-231-31,0 0-88 16,0 0-154-16,0 0 0 15,-20 40 0-15,-2 10 0 16,-3 4 0-16,-2 0 0 16,0 1 0-16,6-7 0 15,5-8 0-15,7-14 0 16,9-20-96-16,6-6-541 0,10 0-599 0</inkml:trace>
  <inkml:trace contextRef="#ctx0" brushRef="#br0" timeOffset="162645.9">28301 14732 2293 0,'0'0'519'0,"0"0"-192"0,0 0-6 16,0 0-165-16,151-72-72 15,-107 52-12-15,-1-4-23 16,-5 0 4-16,-9-4-31 16,-12 2-1-16,-7 0 2 15,-10 0-5-15,0 4 7 16,-21 6 19-16,-12 9-20 15,-7 7-3-15,-9 4-20 16,-1 27-1-16,4 5 23 16,4 10-23-16,13 6 0 0,13-2 0 15,16 2 0 1,0-6 0-16,29-6 0 16,18-9 0-16,10-9 0 0,13-8 0 15,3-10 0-15,4-4 0 16,-9 0 0-16,-10-8-119 15,-7-6-346-15,-18 4-353 16,-17 3-801-16</inkml:trace>
  <inkml:trace contextRef="#ctx0" brushRef="#br0" timeOffset="163142.51">29343 14748 1687 0,'0'0'535'0,"0"0"-170"15,0 0 105-15,0 0-252 16,0 0-61-16,-156-80-3 16,101 80-10-16,-3 6-15 15,4 16-46-15,8 8-13 16,12 2-10-16,16 4-36 15,14 0-24-15,4 3 0 0,18-7 0 16,17-2 0-16,7 2 0 16,8-6 0-16,2-6 0 15,-2 2 0 1,-3-2 0-16,-9-2 0 0,-9 0 0 16,-12 0 0-1,-15 0 0-15,-2 0 0 0,-21 0 0 16,-24 5 0-16,-11-5 0 15,-7-5 0-15,-1 0 0 16,8-12 0-16,10-1 0 0,14 0 0 16,16-18 0-16,16-14 0 15,0-13 0 1,27-14 0-16,14-5 0 0,5 0 0 16,6 6 0-16,-4 12 0 15,-5 16 0-15,-5 13 0 16,-5 17-9-16,-10 0-339 15,-6 17-638-15</inkml:trace>
  <inkml:trace contextRef="#ctx0" brushRef="#br0" timeOffset="163380.03">29562 15037 2702 0,'0'0'657'0,"0"0"-327"16,0 0-64-16,0 0-125 16,0 0-141-16,0 0 0 15,24 113 0-15,-24-76 0 16,-20 2 0-16,-9-2 0 16,-2 2 0-16,0-9 0 15,8-6-201-15,8-10-361 16,13-6-485-16</inkml:trace>
  <inkml:trace contextRef="#ctx0" brushRef="#br0" timeOffset="163743.2">30129 14654 2184 0,'0'0'819'0,"0"0"-365"15,0 0-127 1,0 0-129-16,0 0-84 0,114-90-114 16,-60 64 0-16,-3 0 0 15,-2-6 0-15,-11 0 0 16,-11-1 0-16,-14 1 0 16,-13 4 0-16,0 2 0 15,-31 8 0-15,-7 10 0 16,-11 8 0-16,0 4 0 15,3 26 0-15,3 10 0 16,11 10 0-16,10 5 0 16,11 3 0-16,11 0 0 15,0-2 0-15,14-2 0 0,19-10 0 16,7-6 0-16,10-8 0 16,4-7 0-16,7-15-114 15,15-8-403-15,-14-14-412 16,-11-11-472-16</inkml:trace>
  <inkml:trace contextRef="#ctx0" brushRef="#br0" timeOffset="164044.01">30673 14676 2072 0,'0'0'651'0,"0"0"-49"16,0 0-120-16,0 0-193 16,0 0-289-16,0 0 0 15,44-102 0-15,-3 92 0 16,3 10 0-16,-1 0 0 15,-7 16 0-15,-11 18 0 16,-15 6 0-16,-10 8 0 16,-2 2 0-16,-27 5 0 15,-11-7 0-15,0-4 0 16,0-6 0-16,9-8 0 16,12-12 0-16,15-8 0 15,4-8 0-15,18-2 0 0,26 0 0 16,12-18 0-1,11-6 0-15,9-8-54 0,26-22-306 16,-19 1-468-16,-12 7-510 16</inkml:trace>
  <inkml:trace contextRef="#ctx0" brushRef="#br0" timeOffset="164544.78">31280 14241 2299 0,'0'0'534'15,"0"0"-32"-15,-34-114-132 0,34 67-127 16,0 10-95-16,24 2-148 16,15 13 0-1,3 8 0-15,2 13 0 0,1 1 0 16,-10 9 0-16,-10 19 0 16,-10 15 0-16,-15 7 0 15,0 10 0-15,-19 4 0 16,-20 4 0-16,-5-2 0 15,-3-3 0-15,5-8 0 16,13-4 0-16,16-9 0 0,13-10 0 16,15-2 0-16,30-10 0 15,13 0-38-15,4-12-61 16,-4-2-88-16,-11-2-16 16,-20-4 94-16,-23 0 71 15,-4 6 38-15,-36 2 24 16,-13 6 60-16,-7 7 20 15,8 2-32-15,12 8-29 16,20 5-20-16,16 0-14 16,21 8 4-16,25-4-13 15,14 2-58-15,2-2-29 0,-8-2-11 16,-9-2 32-16,-19 0 48 31,-16-8 18-31,-10 7 5 0,-19-7 73 0,-22 2 43 16,-11-8-2-16,-8-2-50 31,2-4-41-31,4-6-7 0,16-10-21 0,17 0-318 16,21-6-993-16</inkml:trace>
  <inkml:trace contextRef="#ctx0" brushRef="#br0" timeOffset="164705.81">32186 15069 3137 0,'0'0'539'15,"0"0"-302"-15,0 0-122 16,0 0-115-16,0 0-261 16,0 0-974-16</inkml:trace>
  <inkml:trace contextRef="#ctx0" brushRef="#br0" timeOffset="166007.19">23798 16583 1084 0,'0'0'403'15,"0"0"-112"-15,0 0 194 16,87-102-158-16,-61 68 14 16,-6 2-88-16,-7 4-16 15,-8 6-36-15,-5 4-41 16,-18 5-35-16,-26 13-43 15,-14 0-31-15,-12 22-28 16,-3 15 10-16,4 11-33 16,9 6 0-16,18 4 0 15,19-6 0-15,23 2 0 16,5-9 0-16,39-5 0 0,14-8 0 16,12-6 0-16,1-2 0 15,-9-2 0-15,-8-4 0 16,-17 4 0-16,-14 0 0 15,-14 4 0-15,-9 6 0 16,-14 0 0-16,-22 6 0 16,-6 3 0-16,-3-5 0 15,-1 0 0-15,4 0 0 16,5-10 0-16,8-2 0 16,8-8 0-16,7-6 0 0,7-2 0 15,7-4 0-15,0-2 0 16,0 2 0-1,7 4 0-15,11 2 0 0,3 8 0 16,2 4 0-16,0 8 0 16,-3 6 0-16,-7 4 0 15,-6 9 0-15,-5 1 0 16,-2 4 0-16,0-2 0 16,-2-2 0-16,-3-10 0 15,5-4 0-15,14-10 0 16,30-12 0-16,39-14 0 0,55-26-71 15,-16-10-257-15,-8-8-905 16</inkml:trace>
  <inkml:trace contextRef="#ctx0" brushRef="#br0" timeOffset="166133.79">24847 17499 2718 0,'0'0'460'0,"0"0"-385"15,0 0-75-15,0 0-1143 0</inkml:trace>
  <inkml:trace contextRef="#ctx0" brushRef="#br0" timeOffset="175034.36">24562 17030 1453 0,'0'0'808'0,"0"0"-670"15,0 0 22-15,0 0-47 16,0 0-20-16,0 0 5 15,55-26 25-15,-39 20-4 16,-7-2 27-16,-5 4-9 16,0 4 4-16,-4-4-43 15,4 2-29-15,-4-2-18 16,2 0-24-16,0 0-11 16,0 0-1-16,0 4-15 0,-2-4 6 15,2 4-5-15,-2 0-1 16,0 0 7-16,0 0-7 15,0 0 0-15,0 0 7 16,0 0-7-16,0 0 1 16,0 0 0-16,0 0-1 15,0 0 1-15,0 0-1 16,0 0-9 0,0 0 9-16,0 0-12 0,0 0 11 15,0 0-7-15,0 0 2 16,0 0 5-16,0 0 0 0,0 0 1 15,0 0-1-15,0 0 0 16,0 0 1-16,0 0 0 16,0 0-2-16,0 0 2 15,0 0-1-15,0 4 0 16,0 0 1-16,0-4 0 16,7 4 0-16,4-4 0 15,5 0-1-15,2 0 1 16,1-14 0-16,4-4 1 0,-6-2-2 31,-3 0 2-15,-3-6-1-16,-7-6 2 0,-4 2-1 15,0-6 9-15,-2-4-8 16,-11 3-2-16,-5 1 9 16,3 10-3-16,1 8 7 15,-3 14 5-15,-2 4 14 16,-5 10 1-16,-2 24-27 15,-1 12-5-15,2 7 9 16,7 9 1-16,7-4 8 16,9 0 1-16,2-4-10 15,0-4 6-15,23-10-15 0,6-5-1 16,8-13 6-16,7-8-6 16,6-10 1-16,0-4 0 15,0-8-1-15,-3-10-6 16,-7-5-48-16,-7 1-42 15,-6 4-70-15,-8 8-133 16,0 2-276-16,-3 8-58 16,-8 0-178-16</inkml:trace>
  <inkml:trace contextRef="#ctx0" brushRef="#br0" timeOffset="175533.2">25208 16998 1579 0,'0'0'614'0,"0"0"-313"16,0 0 62-16,0 0-79 15,0 0-144-15,0 0-51 16,0 0 3-16,53-80-4 15,-24 68-23-15,2-2-5 16,-2 4-12-16,0 6-24 0,-4 4-6 16,-8 0-9-16,-3 4 1 15,-7 14 1-15,-7 2 2 16,0 6-7-16,-7 4-5 16,-9-6 0-16,-3 2 6 15,3-8-7-15,7-6 9 16,5-2 4-16,4-2 1 15,0-3-1-15,15-5-5 0,12 5-7 16,6-5 12-16,3 4-13 16,2 1-2-16,0 0 2 15,-3 8 0-15,-8 0 0 16,-6 6 1-16,-13-1 1 0,-8 8 5 16,0 4-6-16,-22-2 31 31,-14 2-4-31,-8-2 1 0,-5-2 4 15,-7 0-18-15,2-12-7 0,3 0-8 16,6-14-65-16,3 0-193 16,11-8-475-16,9-6-980 15</inkml:trace>
  <inkml:trace contextRef="#ctx0" brushRef="#br0" timeOffset="180246.31">26420 16932 2435 0,'0'0'678'0,"0"0"-471"0,0 0 46 16,0 0-86-16,-78 102-94 15,71-57-43 1,1 0-28-16,-3 0 16 0,-3-1-18 16,-1-8 0-16,-1 0-96 15,-3-10-183-15,3-12-439 16,1-6-588-16</inkml:trace>
  <inkml:trace contextRef="#ctx0" brushRef="#br0" timeOffset="180639.31">26625 16924 464 0,'0'0'2109'16,"0"0"-1778"-16,0 0-57 15,0 0-56 1,118-122-129-16,-75 92-52 0,-6 2-13 16,-6 2 0-16,-6-5 15 15,-10 3-7-15,-7 2 28 16,-8-6-23-16,0 6 5 16,-14-2-6-16,-11 6-10 0,-6 6 14 15,-2 10-1 1,-5 6-19-16,2 0 11 0,5 22-10 15,7 14-6-15,11 14 8 16,7 4-5-16,6 8 7 16,14-3-3-16,15-3-22 15,7-10 0-15,6-6 0 16,5-14 0-16,4-4 0 16,-2-16 0-1,3-2 0-15,-4-4-85 0,-3-6-143 16,4-20-242-16,-9 0-320 15,-11 4-243-15</inkml:trace>
  <inkml:trace contextRef="#ctx0" brushRef="#br0" timeOffset="181110.41">27235 16844 1309 0,'0'0'718'16,"0"0"-172"-16,0 0-60 0,0 0-201 16,0 0-69-16,0 0-59 15,0 0-40-15,-2 22-13 16,-2 8-35-16,-5 6-38 15,-3 4-16-15,-3 0-9 16,-1-4-5-16,-1 0-1 16,3-9-32-16,5-9 5 15,5-4-25-15,4-10-1 0,0-4-2 16,13 0-5-16,12-9 43 16,6 0 11-16,2-1 6 15,4 2 6-15,-2 3-5 16,-2 1 0-16,-1 4 8 15,-6 0-9 1,-4 0-8-16,-6 0-122 0,-3 0-50 16,-3 0-4-16,-4-5-13 15,-2-4 72-15,-1 0 87 16,1-12 38-16,0 1 43 16,1-6 87-16,2 0 35 15,-1 4 20-15,-1 4 36 16,-3 8-40-16,0 6-32 0,-2 4-40 15,0 4-109-15,0 20 0 16,0 16 0-16,-2 12 0 16,-5 7 0-16,1-1 0 15,2 0 0-15,-2-4 0 16,4-2 0-16,0-10 0 31,-2-4 0-31,2-14 0 0,2-16-255 0,0-8-425 16,0 0-414-16</inkml:trace>
  <inkml:trace contextRef="#ctx0" brushRef="#br0" timeOffset="181298.9">27922 16838 2371 0,'0'0'693'15,"0"0"-318"-15,0 0-81 16,0 0-117-16,0 0-71 15,0 0-55-15,0 0-51 16,24 80-16-16,-10-78-250 31,1-2-468-31,3 0-876 0</inkml:trace>
  <inkml:trace contextRef="#ctx0" brushRef="#br0" timeOffset="181637.26">28365 16605 2198 0,'0'0'675'0,"0"0"-338"15,0 0-171-15,0 0-96 16,0 0-44-16,131-80-10 16,-95 58-15-16,-9 0 5 15,-7 0 0-15,-7-4 0 16,-6 2 11-16,-7-6 50 0,0 7-28 15,-7 1 8 1,-15 8 25-16,-7 14-3 0,-6 0-23 16,-2 14 1-16,2 21 14 15,2 15-13-15,6 4 2 16,9 8-24-16,12 0-26 16,6 0 0-1,4-8 0-15,23-5 0 0,11-9 0 16,4-12 0-16,5-6 0 15,1-12 0-15,0-10-3 16,8-10-218-16,-14-20-398 0,-9-2-528 16</inkml:trace>
  <inkml:trace contextRef="#ctx0" brushRef="#br0" timeOffset="182000.04">28789 16611 2268 0,'0'0'610'15,"0"0"-55"-15,0 0-255 16,0 0-146-16,0 0-68 16,0 0-10-16,0 0-29 0,97-58-47 15,-65 48 0-15,-1 6 0 16,0 0 0-16,-2 4 0 16,-4 0 0-16,-6 4 0 15,-3 18 0-15,-9 4 0 16,-5 10 0-16,-2 4 0 15,-4 2 0 1,-21 2 0-16,-2 1 0 0,-2-5 0 16,3-4 0-16,4-10 0 15,5-4 0-15,11-12 0 16,6-10 0-16,0 0 0 16,25 0 0-16,10-22 0 15,10-2 0-15,6-2 0 16,0-4 0-16,1-2-8 0,10-8-298 15,-11 4-348-15,-13 5-386 0</inkml:trace>
  <inkml:trace contextRef="#ctx0" brushRef="#br0" timeOffset="182539.79">29446 16190 1592 0,'0'0'676'15,"0"0"-307"-15,0 0 215 16,-3-120-258-16,22 94-92 16,2 8-70-16,8 4-13 15,2 6-151 1,5 2 0-16,3 6 0 0,-4 0 0 31,-4 10 0-31,-6 12 0 16,-8 4 0-16,-13 10 0 15,-4 6 0-15,-4 2 0 0,-23 4 0 16,-4-4 0 0,0-3 0-16,2-5 0 0,5-8 0 15,10-2 0-15,12-4 0 16,2-4 0-16,11-8 0 16,20 2 0-16,6-8 0 15,2 2 0-15,1-2 0 16,-6 0 0-16,-12 4-17 15,-9 6 16-15,-10 4-7 16,-3 4 8-16,-9 6 0 16,-18 2 14-16,1-2-2 15,3 6-12-15,5-6 0 16,14 3 0-16,4-4 0 0,14 0 0 16,19 5 0-16,5-2 0 15,-3 6 0-15,-10-4 0 16,-19 4 0-16,-8-2 0 15,-43-2 0-15,-39 4 0 16,-38 4 0-16,-30-4 0 16,-6-5-20-16,8-9-259 15,48-12-533-15,30-6-852 0</inkml:trace>
  <inkml:trace contextRef="#ctx0" brushRef="#br0" timeOffset="183136.79">27910 16994 702 0,'0'0'609'0,"0"0"-333"16,0 0 21-16,0 0 42 15,0 0-63-15,0 0-32 16,0 0 2-16,29-58-38 15,-22 50-9-15,2 4-35 16,0 4-32-16,0 0-15 16,5 0-17-16,-2 18-19 0,2 12-27 15,-1 6-2-15,-4 8-52 16,-5 2 0-16,-4 3 0 16,0-1 0-1,-26-2 0-15,-10-2 0 0,-8-4 0 16,-3-8-42-16,0-10-89 15,3-18-221 1,12-4-515-16,17-8-1124 0</inkml:trace>
  <inkml:trace contextRef="#ctx0" brushRef="#br0" timeOffset="183279.53">28371 17223 2174 0,'0'0'1095'15,"0"0"-881"-15,0 0-36 16,0 0-178-16,0 0-294 16,0 0-1888-16</inkml:trace>
  <inkml:trace contextRef="#ctx0" brushRef="#br0" timeOffset="189279.16">15583 17664 2000 0,'0'0'533'0,"0"0"-408"0,0 0 102 31,0 0-71-31,0 0-77 0,0 0-57 16,-76-40 25-16,71 40 70 15,1-4 7-15,-3 4-16 16,-6 0-21-16,-3 0-14 15,-8 10-2-15,-6 16-35 16,-1 10-14-16,0 4-5 16,2 12-4-16,8-2-4 15,4 4-7-15,9 3-1 16,8-7 0-16,0-6-1 16,13-8-1-16,14-8-7 15,6-6-4-15,5-14-24 16,5-4 3-16,-4-4 14 15,-1 0 8-15,-7 0-2 0,-8 0 5 16,-9 0 7-16,-10 0 1 16,-4 14 0-16,0 8 42 15,-7 10 3-15,-11 4-6 16,-4 8-15-16,-1-3 6 16,4-1-11-16,1-6-4 15,5-6 2-15,3-6-17 16,6-8 8-16,2-6-2 15,2-4-6-15,0-4-17 16,4 0-22-16,12 0 24 0,-1 0 14 16,1 0-12-1,-1 0 13-15,-1 6-1 0,-3 12 1 16,-7 4 0-16,-4 14 0 16,0 4 0-16,0 9 14 15,-11 1-2-15,1-2 6 16,-2-8-2-16,10-4-8 15,2-10-2-15,0-12-6 16,24-14-2-16,16 0-53 16,41-44-127-16,-10-4-284 15,-5-6-512-15</inkml:trace>
  <inkml:trace contextRef="#ctx0" brushRef="#br0" timeOffset="189405.08">16244 18472 1704 0,'0'0'1187'15,"0"0"-805"-15,0 0-171 0,0 0-84 16,0 0-127 0,0 0-258-16,0 0-628 0</inkml:trace>
  <inkml:trace contextRef="#ctx0" brushRef="#br0" timeOffset="191936.94">16084 18384 1547 0,'0'0'685'16,"0"0"-424"-16,0 0-49 16,0 0-56-16,0 0-68 15,0 0-4-15,0 0 16 0,40-10-6 16,-18-2-14 0,1-6-3-16,1-4 4 0,1-6-16 15,-1-3-22-15,-4-1-2 16,-7-4-14-16,-1 3 4 15,-10-4 5-15,-2 9-13 16,0 2 5-16,-14 4-7 16,-5 8-9-16,-4 10 36 0,-4 4-10 15,0 4-16 1,0 22-16-16,4 10-4 0,2 10 2 16,8 10 2-16,8 7-6 31,5 1 14-31,3-2-14 0,17-8 9 0,9-6-9 15,8-8 0 1,6-14 0-16,8-16 0 16,5-10-63-16,2 0-137 15,11-44-179-15,-13 0-445 0,-13-2-242 0</inkml:trace>
  <inkml:trace contextRef="#ctx0" brushRef="#br0" timeOffset="192237.8">16626 18340 2220 0,'0'0'684'16,"0"0"-497"-16,0 0-18 15,0 0-15-15,0 0-44 16,0 0-56-16,135-36-39 16,-92 17-9-16,-5 1 1 15,-9 9-7 1,-7 0 1-16,-11 9 0 15,-7 0 0-15,-4 9 76 0,0 18 59 0,0 18-34 32,-4 5-39-32,-5 12-18 15,2 0 19-15,5 4-64 16,0-3 0-16,2-5 0 16,0-8 0-16,-3-6 0 15,3-8-11-15,0-14-115 16,0-8-253-16,0-14-628 0</inkml:trace>
  <inkml:trace contextRef="#ctx0" brushRef="#br0" timeOffset="192443.21">17309 18458 2054 0,'0'0'1073'0,"0"0"-739"15,0 0-165-15,0 0-14 16,0 0-83-16,5 108-39 16,-1-77-33-16,0-4-54 0,-1-4-116 15,2-1-189-15,-3-12-369 16,4-6-548-16</inkml:trace>
  <inkml:trace contextRef="#ctx0" brushRef="#br0" timeOffset="192803.43">17797 18267 1470 0,'0'0'1276'0,"0"0"-914"16,0 0-181-16,0 0-46 15,0 0-33-15,121-62-57 0,-79 44-29 16,-5-6-4-16,-3-2 6 15,-10 0-12-15,-7 4 27 16,-11-2 15-16,-6 2 14 16,0 0-1-16,-9 6-16 15,-11 2 2-15,-5 8-26 16,-2 6 6-16,-2 0-2 16,4 20-17-16,0 20 16 15,4 8-5-15,11 6 2 16,5 8-3-16,5 5-4 15,0-9-14-15,13 0 0 16,12-12 0-16,2-6 0 16,4-14 0-16,2-4-41 0,5-11-73 15,4-11-211 1,12-7-238-16,-11-19-250 0,-8 0-408 0</inkml:trace>
  <inkml:trace contextRef="#ctx0" brushRef="#br0" timeOffset="193212.04">18315 18322 1965 0,'0'0'795'16,"0"0"-327"-16,0 0-198 15,0 0-65-15,0 0-92 0,0 0-61 16,0 0-17 0,-32 128-14-16,32-100-14 0,0 2-6 15,9-8-1-15,4-4-12 16,3-4-15-16,7-6-9 15,2-8 7-15,8 0 1 16,-2-12-52-16,2-9-53 16,-7-8-41-16,-6 3-114 15,-9 4 3-15,-6 2 104 16,-5 4 181-16,0 6 2 16,0 2 151-16,0 4 89 15,-2 4-5-15,-1 0-33 16,3 4-24-16,0 18-30 0,0 8-30 15,0 6-18-15,0 8-55 16,0 2-47-16,0 7 0 16,0-7 0-16,5 2 0 15,-2-6 0-15,-1-2-137 16,-2-6-335-16,0-16-455 0</inkml:trace>
  <inkml:trace contextRef="#ctx0" brushRef="#br0" timeOffset="193409.84">18824 18478 2176 0,'0'0'902'0,"0"0"-569"16,0 0-81-16,0 0-41 15,0 0-88-15,23 110-72 16,-23-60-33-16,0-1-4 15,-13-5-14 1,-3-4-74-16,14-16-184 16,2-12-436-16,0-12-743 0</inkml:trace>
  <inkml:trace contextRef="#ctx0" brushRef="#br0" timeOffset="193804.58">19484 18245 2242 0,'0'0'740'0,"0"0"-523"15,0 0 90-15,0 0-82 16,0 0-117-16,0 0-78 15,63-120-22-15,-50 84 4 16,-5 0-5-16,-6-4 2 16,-2 4-9-16,0-4 1 15,-13 9 10-15,-11 12-10 16,-7 11 4-16,-3 8 13 16,1 13-5-16,-3 28 13 15,7 17 13-15,5 8-2 0,11 6 3 16,11 4-40-16,2-5 0 15,17-7 0-15,20-16 0 16,13-8 0-16,8-14 0 16,4-16 0-16,1-10-9 15,-5 0-167-15,-2-40-274 16,-19 0-356-16,-12 0-749 0</inkml:trace>
  <inkml:trace contextRef="#ctx0" brushRef="#br0" timeOffset="194309.29">19990 18285 1525 0,'0'0'480'16,"0"0"-119"-16,0 0 188 16,0 0-233-16,0 0-26 15,0 0-114-15,0 0-43 16,-81 19-7-16,66 3-43 15,6 0-26-15,9 0-57 16,0-8 0-16,27 2 0 16,9-6 0-16,6-2 0 15,3-2 0-15,-1 2 0 16,-9 2 0-16,-6 2 0 16,-10 2 0-16,-11 8 0 0,-8 4 0 15,0 2 0-15,-16 2 0 16,-13-2 0-16,-8 7 0 15,-8-7 0-15,0-6 0 16,3-4 0-16,5-12 0 16,1-20-141-16,9-18-468 15,9-9-576-15</inkml:trace>
  <inkml:trace contextRef="#ctx0" brushRef="#br0" timeOffset="194435.26">19912 18181 2419 0,'0'0'732'16,"0"0"-444"-16,0 0-51 16,0 0-95-16,131-52-142 15,-57 34-12-15,-14 4-460 16,-11 6-735-16</inkml:trace>
  <inkml:trace contextRef="#ctx0" brushRef="#br0" timeOffset="194672.95">20765 18173 1309 0,'0'0'1797'0,"0"0"-1413"16,0 0-201-16,0 0 82 15,6 112-107-15,-6-63-158 16,-4 1 0-16,-11-2 0 15,-1-2 0-15,3-9 0 16,4-12-80-16,9-17-466 16,0-4-422-16,7-4-1149 0</inkml:trace>
  <inkml:trace contextRef="#ctx0" brushRef="#br0" timeOffset="195034.55">21166 18071 441 0,'0'0'1742'16,"0"0"-1362"-16,0 0-1 0,0 0-37 0,149-36-175 16,-107 10-105-16,-7-2-40 15,-6-2-14-15,-14 2 1 31,-9-3 9-31,-6 4 28 16,0-4 13-16,-15 9-7 16,-12 8-4-16,-6 10 17 15,-5 4-19-15,-5 18-4 16,3 22 9-16,3 9-9 16,6 9 33-16,8 4-75 15,12-4 0-15,11 0 0 0,0-12 0 16,28-2 0-16,15-13 0 15,11-9 0-15,6-12 0 16,5-10-111-16,17 0-261 16,-18-23-469-16,-12 5-436 0</inkml:trace>
  <inkml:trace contextRef="#ctx0" brushRef="#br0" timeOffset="195470.74">21806 18079 409 0,'0'0'1714'15,"0"0"-1171"-15,0 0-73 0,0 0-126 16,-34-102-95-16,18 88-111 16,-3 6-43-16,-4 8-13 15,-2 4-30-15,4 18-52 16,3 10 0-16,7 4 0 16,6 0 0-16,5 2 0 15,0-6 0-15,20-4 0 16,9-2 0-16,2-4 0 15,3 1 0-15,-3-1 0 16,-2 2 0-16,-9 2 0 16,-7 0 0-16,-11 6 0 15,-2 0 0-15,-6 2 0 16,-25-6 0-16,-7 2 0 0,-7-8 0 16,1-4 0-16,-1-8 0 15,7-6 0-15,9-4 0 16,14-10 0-16,8-24 0 15,7-10 0-15,3-14 0 0,20-14 0 16,12 0 0-16,7 4 0 16,2 7 0-1,5 19 0-15,-3 16 0 0,-1 14 0 0,-5 10-104 16,5 2-208-16,-11 10-329 16,-10 2-354-16</inkml:trace>
  <inkml:trace contextRef="#ctx0" brushRef="#br0" timeOffset="196038.46">22331 17925 424 0,'0'0'1675'0,"0"0"-1172"15,0 0-128-15,0 0 108 16,36-109-261-16,-16 95-87 16,5 2-57-16,0 6-54 15,1 6-1-15,3 6-23 16,-3 20 0-16,-3 6-1 16,-8 8-6-16,-3 5-29 0,-10 3 21 15,-2-2-15 1,0 2 14-16,-16-8 16 0,-4 0 1 15,2-8 14-15,7-2-3 16,7-6-1-16,4-5 0 16,7-7-10-16,24-3-1 15,9 4 0-15,5-5-1 16,-1-2-11-16,-9 4-12 16,-8-2 3-16,-11 6 21 15,-11 2 0-15,-5 6 8 16,-8 2 10-16,-11 2-3 15,-4 2 20-15,3-2-14 16,5-4-12-16,8 4 1 0,7-1-10 16,0-4 6-16,17 5-6 15,6 1 1-15,2 4-2 16,-6 2 1-16,-9-3 0 16,-10 2-1-16,0-6 3 15,-23 2 4-15,-17-4 9 16,-7-4-9-16,-3-8 1 15,2-4-7-15,11-8-64 16,16-34-167-16,13-10-443 16,8-14-810-16</inkml:trace>
  <inkml:trace contextRef="#ctx0" brushRef="#br0" timeOffset="196180.68">23481 18584 3115 0,'0'0'184'0,"0"0"-184"15,0 0-722-15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7:09:15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9297 5825 712 0,'0'0'527'0,"0"0"-246"0,0 0 14 16,0 0 72-16,0 0-24 0,0 0-33 16,-14 0-111-16,14 0-1 15,0 0 4-15,0-2-48 16,0 2-16-16,0 0-33 16,0 0-28-1,0 0-20-15,0-2-41 0,4 2 4 31,17-2-20-31,17-2 0 0,18 0 1 0,10 2-1 16,8-2-18-16,0 0 8 16,-8 2-40-16,-10 0-10 15,-15 2-34-15,-17 0-14 16,-13 0-9-16,-11 0-27 16,0 0-40-16,-47 0-183 15,1 10-357-15,-4 0-157 0</inkml:trace>
  <inkml:trace contextRef="#ctx0" brushRef="#br0" timeOffset="314.94">9270 5943 1783 0,'0'0'552'0,"0"0"-277"16,0 0 201-16,0 0-217 15,0 0-88-15,0 0-89 16,0 0-25-16,42 0-12 15,8 0-36-15,19-4-9 16,13 2 5-16,8-1-4 16,1-2-1-16,-6 1 0 15,-16 0-2-15,-19 0 1 16,-15 3 2-16,-20 1-1 16,-11-3 33-16,-4 3-10 0,0 0 14 15,0 0-37-15,0 0-34 16,0 0-229-1,0 0-520-15,0 0-570 0</inkml:trace>
  <inkml:trace contextRef="#ctx0" brushRef="#br0" timeOffset="2381.25">12730 4572 1629 0,'0'0'286'16,"0"0"-82"-16,0 0 84 15,0 0-47-15,0 0-86 16,0 0-107-16,0 0-11 16,-33-29 27-16,33 29-29 15,0 14 48-15,0 7 19 16,0 3-52-16,0 4-19 16,6 2-23-16,4-4-7 0,3-4 16 15,10-8-17 1,6-8 17-1,10-6 5-15,17-8 3 16,9-24 23-16,11-12 0 16,4-8-13-16,-4-6 20 15,-12 5-32-15,-15 7 1 16,-16 14-18-16,-14 14 0 16,-13 12-12-16,-6 6-102 15,0 28-216-15,0 8-329 16,-6 1-399-16</inkml:trace>
  <inkml:trace contextRef="#ctx0" brushRef="#br0" timeOffset="2869.47">14571 4860 1249 0,'0'0'934'15,"0"0"-623"-15,0 0 187 16,0 0-266-16,0 0-86 16,0 0-107-16,0 0-33 15,0-14-6-15,0 14 0 16,0 9 0-16,9 0 0 16,2 0 0-16,2-4 6 15,8-2-5-15,6-3 20 0,8 0-9 16,11-17-2-16,10-11 2 15,7-6-12-15,3-8 0 16,0-2 5-16,-11 4-5 16,-12 6 14-16,-14 10-7 15,-12 10 16-15,-11 6 17 16,-4 8-40-16,-2 0-60 16,0 6-187-16,0 10-596 15,0-2-571-15</inkml:trace>
  <inkml:trace contextRef="#ctx0" brushRef="#br0" timeOffset="4372.85">23332 5841 527 0,'0'0'124'0,"0"0"-55"15,0 0-14-15,0 0-7 16,0 0-11-16,0 0 37 16,0 0-19-16,-14 0-25 15,-21 0-30-15,-9 2 0 16,-10 0-43-16,-27 0-34 16,15 2-67-16,5-2-598 0</inkml:trace>
  <inkml:trace contextRef="#ctx0" brushRef="#br0" timeOffset="4734.13">22360 5895 1280 0,'0'0'302'0,"0"0"-63"15,0 0 121-15,0 0-76 0,0 0-112 16,0 0-15-16,0 0 16 16,-6-12-8-16,12 12-21 15,17 0-26-15,19 0-12 16,36-2-61-16,47 2-27 16,37-6-9-16,15-2-9 15,-28-2-6-15,-38 0-6 16,-47 2-18-16,-12 2 29 15,-3 0-5-15,-2 0 6 16,-7 2 15 0,-18 2-14-16,-11 0 9 0,-8 2-10 15,-3 0-21-15,-5 0-165 0,-15 4-342 16,-4 8-298-16</inkml:trace>
  <inkml:trace contextRef="#ctx0" brushRef="#br0" timeOffset="5003.41">22539 5977 1744 0,'0'0'646'0,"0"0"-333"16,0 0 172-16,0 0-165 16,0 0-119-16,0 0-82 15,0 0-44 1,46-42-45-16,28 32-18 0,31 1-12 0,28-4 0 15,-3 5-21-15,-17 0-53 16,-16 4-17-16,-31 0 2 16,1 0 16-16,-5 0 40 15,-20 0 20-15,-15 0 13 16,-16 2 12-16,-6-2-6 16,-3 2-6-16,11-2-197 15,3 2-294-15,4-2-448 0</inkml:trace>
  <inkml:trace contextRef="#ctx0" brushRef="#br0" timeOffset="5143.78">24018 5901 348 0,'0'0'0'0</inkml:trace>
  <inkml:trace contextRef="#ctx0" brushRef="#br0" timeOffset="7970.78">27239 6046 1493 0,'0'0'755'0,"0"0"-618"0,0 0-40 15,0 0 47-15,0 0-81 16,0 0-62-16,10 4 9 0,-8-2-10 16,0-2-48-16,0 0-219 15,-2 0-396-15</inkml:trace>
  <inkml:trace contextRef="#ctx0" brushRef="#br0" timeOffset="9380.95">5048 6974 1377 0,'0'0'790'0,"0"0"-549"15,0 0 115-15,0 0-33 0,0 0-125 16,0 0-103 0,0 0-14-16,-33 0-6 0,33 0-4 15,0 0-7-15,0 0-10 16,4 0-3-16,15 0-13 15,16 0-5-15,16 0 0 16,21 0-15-16,12 0-18 16,12-2 3-16,-4-4-3 15,-11 0-9-15,-16 2-82 16,-22 2-62-16,-24 0-2 16,-17 2 1-16,-2 0 0 15,-44 0-166-15,-5 0-494 16,-2 0-280-16</inkml:trace>
  <inkml:trace contextRef="#ctx0" brushRef="#br0" timeOffset="9671.83">5119 7096 1194 0,'0'0'1067'0,"0"0"-910"15,0 0 42-15,0 0 29 0,0 0-135 16,0 0-83-1,0 0 14-15,79 10-15 16,-31-7-1-16,8-3-8 0,2 0 1 16,0 0-1-16,-6 0 0 15,-15-3-5 1,-10-1 4-16,-12 2 1 0,-10 2 0 16,-5 0 39-16,0 0-19 15,0 0 3-15,0 0-23 16,0 0-62-16,7 0-151 15,2-4-296-15,-1 0-186 0</inkml:trace>
  <inkml:trace contextRef="#ctx0" brushRef="#br0" timeOffset="10813.78">7504 6922 1709 0,'0'0'384'0,"0"0"-116"16,0 0 45-16,0 0-51 15,0 0-126-15,0 0-59 16,0 0 22-16,-4 0-11 16,4 0-3-16,4 0-8 15,15 0-16-15,13 0 37 0,13 0-28 16,15 0-41-16,9-2-11 16,4-6-18-16,1 0 0 15,-12 2-1-15,-11 2-22 16,-12 4-35-16,-18 0-41 15,-9 0 3 1,-12 0-18-16,-2 0-51 0,-19 2-201 16,-6 6-514-16</inkml:trace>
  <inkml:trace contextRef="#ctx0" brushRef="#br0" timeOffset="11111.47">7473 7182 2090 0,'0'0'322'16,"0"0"-130"-16,0 0 59 15,0 0-90-15,0 0-104 16,0 0-18-16,117-1-5 16,-59-5 4-16,7-2-22 15,7-5-10-15,1 1 6 0,3-2-11 16,-7 3 5-1,-11-2-3-15,-12 4-3 0,-17 2-6 16,-13 3-54-16,-11 2 24 16,-5 2 6-16,0 0-148 15,0 0-144 1,-7 0-301-16,0-2-753 16</inkml:trace>
  <inkml:trace contextRef="#ctx0" brushRef="#br0" timeOffset="11241.18">8439 7117 1655 0,'0'0'880'0,"0"0"-600"0,0 0-29 16,0 0-152-16,0 0-99 16,0 0-507-1,0 0-244-15</inkml:trace>
  <inkml:trace contextRef="#ctx0" brushRef="#br0" timeOffset="12875.76">12127 6966 1495 0,'0'0'518'0,"0"0"-216"16,0 0 161-16,0 0-196 15,0 0-74-15,0 0-69 0,0 0-50 16,33 0-35-1,5 0 21-15,14 0-11 0,12 0 7 16,14 0-32-16,4 0-11 16,5 0-13-16,-7 0-4 15,-6 0-17-15,-14 0-59 16,-18-2-29-16,-15 2-38 16,-18-2-84-16,-26 2-50 15,-24 0-273-15,-8 0-288 0</inkml:trace>
  <inkml:trace contextRef="#ctx0" brushRef="#br0" timeOffset="13044.34">12181 7100 1400 0,'0'0'560'0,"0"0"-249"15,0 0 42-15,0 0 2 16,0 0-132-16,0 0-118 16,0 0-21-1,160 27-39-15,-69-34-45 0,41-25-193 16,-21 4-435-16,-35 0-848 0</inkml:trace>
  <inkml:trace contextRef="#ctx0" brushRef="#br0" timeOffset="14804.61">12140 6010 1510 0,'0'0'566'0,"0"0"-267"0,0 0-3 15,0 0-50-15,0 0-86 16,0 0-81-16,0 0-22 15,31-75 3-15,-17 56-27 16,1-8 28-16,-1-1 35 16,1-2-39-16,-4-4-1 15,-1 2-11-15,-4 0 15 16,-4 3-12-16,-2 6-21 16,0 2 13-1,0 10-8-15,0 4-16 0,0 7 7 0,0 0-23 16,-6 11-20-16,-6 17 11 15,1 14 8-15,0 10-1 16,2 8-7-16,5 0 0 16,4-2 8-16,0-8-16 15,11-7-40 1,13-14 7-16,7-8 1 0,8-15 23 16,-1-6 2-16,-5-6 24 15,-2-24 13-15,-6-8-1 16,-10-9 6-16,-1-5 20 15,-6-4-10-15,1-2 7 16,-5 6-26-16,2 7 0 16,-4 18 30-1,-2 11-6-15,0 16-8 0,0 2-25 0,0 28-16 16,0 14 16-16,0 10 0 16,-2 6 1-16,2 0-8 15,0-4 1-15,0-9-44 16,0-11 19-16,0-10-14 15,0-12 28 1,4-10-11-16,0-4 26 0,3 0 2 0,1-11 18 16,6-12-18-1,1-5 14-15,1-1-7 16,0 5-7-16,-7 10 6 0,0 6-6 16,-5 8 0-16,5 0-9 15,3 0 2-15,5 8 6 31,7 6 2-31,3 0-1 0,2-1 0 0,0-4 0 16,0-3 0 0,-4-6-9-16,-5 0 9 0,-4 0 8 15,-3-1-8-15,0-13 27 16,-4 0-18-16,-2-3-3 16,-3 5 12-1,-2 5-16-15,-2 4-2 0,0 3 0 16,0 0-12-16,0 0-9 15,0 12-2-15,0 8 23 16,4 1-9-16,6-3 2 16,1-2-26-16,3-6 10 15,1-4-7-15,1-6 30 16,1 0 0-16,1 0 12 0,0-14 9 16,0-7-12-16,-1 2-7 15,-1-4 26-15,0 4-16 16,-3 4 24-16,0 5-36 15,-1 10-8-15,1 0-1 16,1 0-29-16,-1 14 20 16,0 7 18-1,-2-2-13-15,-4-1-37 0,-1 0-28 16,-1-5 20-16,-3-5 32 16,1-4 4-16,-1-2 14 0,-2-2 8 15,2 0 8-15,3 0 19 16,1-10 4-16,3-7-30 15,5-1-1 1,-1 3-17-16,3 1 5 0,-1 1 11 16,-1 5-8-16,1 3 9 15,-1 2-9-15,-3 3 2 16,1 0 7-16,5 0-17 16,-2 0 7-16,3 4 8 15,0 4-38-15,4-4 1 16,2 1-99-16,1-5-25 0,2 0-58 15,2 0-66 1,0-3-21-16,-5-8 26 0,-2-2 53 16,-3 3 76-16,-11 0 153 15,-4 2 92-15,-1 0 154 16,-3 0 43-16,0 2-21 16,0 0-32-1,-5 0-3-15,1 4-55 0,-2 0-38 16,-1 2-50-16,-5 0-55 15,-1 0-35-15,-3 14 0 16,1 4-12-16,3 2 11 16,6 0-8-1,4-2-9-15,2-2-8 0,0-7-25 16,0-4 6 0,14-5 17-16,-1 0 28 15,5 0 4-15,-1-18 26 16,4-1-9-16,-6-8 29 15,1-4 20-15,-6-4 20 16,-3-3 27-16,-3-2-30 16,-4 2-14-16,0 2 2 15,0 10-19-15,-2 8 5 16,-4 8-1-16,1 8-24 16,1 2-33-16,-2 12-3 0,1 20-3 15,2 8-3-15,3 8 6 16,0 2 0-16,3-2 0 15,14-4-30-15,8-6-97 16,2-7-119-16,4-9-33 16,9-18-88-16,-9-4-265 15,-6 0-253-15</inkml:trace>
  <inkml:trace contextRef="#ctx0" brushRef="#br0" timeOffset="14980.15">13646 5659 1302 0,'0'0'1146'16,"0"0"-761"-16,0 0-104 15,0 0-127-15,0 0-154 16,0 0-223-16,0 0-558 0</inkml:trace>
  <inkml:trace contextRef="#ctx0" brushRef="#br0" timeOffset="15182.12">11895 5773 1670 0,'0'0'596'16,"0"0"-378"-16,0 0 71 15,0 0-35-15,0 0-155 16,125-16-98-16,9-2-1 16,-11 2-338-16,1 0-706 0</inkml:trace>
  <inkml:trace contextRef="#ctx0" brushRef="#br0" timeOffset="15380.65">14816 5929 1245 0,'0'0'2237'0,"0"0"-1903"16,0 0-251-16,0 0-83 15,0 0-182-15,0 0-1117 0</inkml:trace>
  <inkml:trace contextRef="#ctx0" brushRef="#br0" timeOffset="58309.93">23499 9579 1935 0,'0'0'560'0,"0"0"-375"15,0 0 112-15,0 0-50 16,0 0-83-16,0 0-89 16,-23-16-31-16,23 16-10 15,0 8 43-15,8 6-1 16,0 4-1-16,-1 2-13 16,-1 0-35-16,4 0-12 15,-1-2-2-15,-1-4-12 16,6-4 16-16,3-6-9 15,10-4-7-15,17 0 11 16,35-30 26-16,39-36-10 16,36-26 1-16,-5 2-29 0,-26 13 7 15,-41 27-7-15,-33 22 0 16,-7 2 1-16,-3 2 0 16,-8 4-1-16,-18 10 43 15,-7 4-19-15,-6 4-24 16,0 2 0-16,0 0 0 15,0 0-23-15,5 0-203 16,4 0-390-16,0 0-573 0</inkml:trace>
  <inkml:trace contextRef="#ctx0" brushRef="#br0" timeOffset="58439.13">25255 9450 1602 0,'0'0'1339'0,"0"0"-1136"16,0 0-203-16,0 0-257 0,0 0-1085 15</inkml:trace>
  <inkml:trace contextRef="#ctx0" brushRef="#br0" timeOffset="63047.88">1421 9472 1914 0,'0'0'678'0,"0"0"-432"16,0 0 81-16,0 0-53 16,0 0-134-16,0 0-106 15,-11-46-22-15,11 46-10 16,0 17 13-16,2 5 10 16,5 3-7-16,1 6-16 15,-2-8 7-15,0-2-9 16,-2-7 10-16,7-12-4 15,12-2 0-15,14-22 36 16,42-38 17 0,36-31-8-1,37-23-20-15,-7 10-16 0,-29 25 11 16,-39 33 1-16,-27 27-3 16,-1 1 0-16,-3 7-23 15,-1 5 4-15,-9 6-5 16,-7 13-28-16,-7 20-115 15,-17 43-140-15,-5-7-433 16,-5 1-522-16</inkml:trace>
  <inkml:trace contextRef="#ctx0" brushRef="#br0" timeOffset="63668.23">779 11522 1862 0,'0'0'646'0,"0"0"-439"16,0 0 98-16,0 0-83 16,0 0-107-16,0 0-82 15,0 0-25-15,0-4-7 16,0 30 24-16,0 4 5 15,0-2-15-15,2-6 0 16,6-6-3-16,2-8-3 16,9-8 54-16,7 0-2 15,12-24 7-15,13-16-1 0,11-12-34 16,8-8-16 0,-1-2 1-16,-5 2-18 0,-10 11 9 15,-14 11-9-15,-13 14-8 16,-14 12-38-16,-13 8-70 15,0 4-140-15,0 0-633 16</inkml:trace>
  <inkml:trace contextRef="#ctx0" brushRef="#br0" timeOffset="63841.63">2050 10834 2925 0,'0'0'578'16,"0"0"-331"-16,0 0-106 16,0 0-141-16,0 0-82 15,0 0-409-15,0 0-412 0</inkml:trace>
  <inkml:trace contextRef="#ctx0" brushRef="#br0" timeOffset="65939.23">1005 14542 1177 0,'0'0'295'15,"0"0"-109"-15,0 0 65 16,0 0 68-16,0 0-76 15,0 0-57 1,-2-94 32-16,2 86 3 0,0 0-83 16,0 6-22-16,2 2-27 15,-2 0-25-15,2 0-14 16,0 2-30 0,5 16-19-16,3 9-1 0,11 8 8 0,3 1-8 15,5 2 1 1,9-4-1-1,2-8 1-15,9-10 7 16,7-6-2-16,4-10 10 16,7-4-16-16,-2-22 6 15,-1-6 6-15,-4-4-12 16,-2 0 17-16,-9 2-16 16,-4 10 23-16,-7 10 6 15,-5 10-4-15,0 4-2 16,1 4-6-16,4 16-17 15,4 2 9-15,2 4-10 0,6-4 0 16,1-2 5-16,0-8-4 16,0-4 0-16,-4-8 5 15,-2 0-5-15,-3-2 4 16,-1-14-4-16,-6-6 1 16,1 0 14-16,-1 0-16 15,-2 4 6-15,-4 8-6 16,0 3-14-16,0 7 14 15,0 0-8-15,1 17 1 16,3 1 5-16,0 4 3 16,3-2-1-16,1 0 0 0,2-10 0 15,1-2 6 1,2-8-6-16,1 0 1 0,1-4 12 16,1-14-12-16,1-10 5 15,-4 2-6-15,1-4-14 16,-5 3 13-16,-5 9 1 15,-4 7-7-15,0 8 7 16,-4 3-12-16,2 9 11 16,2 13-16-16,2 6-2 15,7 2 7-15,4-2 11 16,5-6-4-16,3-8 5 16,4-8 1-16,0-6 0 0,0-2 6 15,-6-18-6-15,-1-6 16 16,-7 0-16-16,-4-2-1 15,-7 8 15-15,-5 4-14 16,-3 9 6-16,-6 7-7 16,3 0-7-16,4 0 7 15,0 13-7-15,5-3 7 16,2 2 0-16,2-8 0 16,-4 0 13-16,-2-4-11 15,-6 0 7-15,-3 0 22 16,-7 0-7-16,-3 0 2 0,-1-4 22 15,0 0-23-15,-1-4-11 16,1-2-14-16,-1-8-59 0,0 0-244 16,-4 1-595-16</inkml:trace>
  <inkml:trace contextRef="#ctx0" brushRef="#br0" timeOffset="67547.02">10761 11081 1497 0,'0'0'552'16,"0"0"-216"-16,0 0 154 15,0 0-227-15,0 0-48 0,0 0-107 16,0 0-37-16,-11-30-4 15,11 40-25-15,0 14-24 16,4 10 15-16,17 8-18 16,12 4 3-16,13-2-12 15,20-8 0-15,11-9-1 16,31-20-5-16,-6-7 0 16,2-10 8-16,1-22-7 15,-23-6 18-15,3-12 29 16,-14-2 32-16,-13 2-13 0,-13 4-10 15,-14 14-6-15,-9 11-28 16,-4 14-23-16,3 7 0 16,8 3 0-1,6 22 0-15,14 7 0 0,9 4 0 16,8-2 0-16,8-4 0 16,2-8 0-16,0-10 0 15,-3-10 0-15,-10-2 0 16,-5-4 0-16,-11-16 0 15,-7-4 0-15,-5-4 0 0,-6 2 0 16,-4 2 0-16,-6 6 0 16,-3 9 0-16,-3 8 0 15,1 1 0-15,3 0 0 16,10 10 0-16,7 6 0 16,9 0 0-16,7-4 0 15,10-2 0-15,5-8 0 16,3-2 0-16,-4 0 0 15,-4-10 0-15,-2-8 0 16,-7-2-3-16,-4 0 3 16,-5 4 0-16,-8 6-1 15,-5 3 5-15,-5 7-12 0,-1 0 7 16,-2 11-15-16,6 5 15 16,7 2-6-1,6 0 7-15,9-2 0 0,11-8 6 16,9-6-6-16,5-2 1 15,-1-4-1-15,-4-16 10 16,-7-5-10-16,-6 2 0 16,-6-5 13-16,-13 3-10 15,-6 3-3-15,-10 4 0 16,-6 7 0-16,-9 4 0 0,0 3 0 16,-4 4 0-16,2 0 0 15,3 0-14-15,3 0-91 16,11-6-211-16,-5 0-395 15,-3 0-722-15</inkml:trace>
  <inkml:trace contextRef="#ctx0" brushRef="#br0" timeOffset="68167.92">12617 9591 1901 0,'0'0'565'0,"0"0"-223"16,0 0-16-1,0 0-95-15,0 0-137 0,0 0-68 16,0 0-2-16,0 0-24 16,0 0 6-16,0 0-6 15,0 0-8-15,0 0 7 16,0 0-12-16,0 2-3 16,0 2 16-16,9 0-7 15,14-4 7-15,14 0 0 0,15-2 9 16,14-22 18-16,12-12 3 15,11-13 9-15,7-10 17 16,2-12-25-16,1-5 20 16,-10 0-12-16,-14 8 0 15,-17 14 6-15,-20 15-4 16,-20 17-1-16,-9 10 22 16,-9 9-4-16,0 3-22 15,0 0-36-15,0 0 0 16,0 0-6-16,0 0-88 0,0 1-110 15,13 16-45-15,5-6-114 16,0 0-540-16</inkml:trace>
  <inkml:trace contextRef="#ctx0" brushRef="#br0" timeOffset="68309.14">14234 9222 1905 0,'0'0'877'16,"0"0"-667"-16,0 0-109 0,0 0-101 16,0 0-664-16</inkml:trace>
  <inkml:trace contextRef="#ctx0" brushRef="#br0" timeOffset="71269.22">1791 11171 1654 0,'0'0'769'0,"0"0"-543"16,0 0 278-16,0 0-39 0,0 0-259 15,0 0-53-15,0 0-34 16,-9-10-119-16,11 10 0 15,56 0 0 1,67 0 0-16,82-2 0 16,47-6 0-16,23 0 0 0,-24 0 0 15,-55 0 0-15,-51 2 0 16,-53 2-26-16,-45 0-43 16,-26 2-3-16,-12 2-61 15,-5 0 22-15,1 0-69 0,-7 0-321 16,9 0-716-16</inkml:trace>
  <inkml:trace contextRef="#ctx0" brushRef="#br0" timeOffset="71773.59">5587 11011 3050 0,'0'0'454'16,"0"0"-298"-16,0 0 102 15,0 0-80 1,0 0-178-16,0 0 0 16,0 0 0-16,224-53 0 0,-39 39 0 15,23 0 0-15,2 2 0 16,-30 0-17-16,-53 5-10 31,-37-2 15-31,-35 5 3 16,-21 0 9-16,-10 2 1 15,-6 0-1-15,-9 0 64 0,-6 2-64 16,-3 0 0-16,0 0 0 16,0 0 0-16,0 0 0 15,0 0 0-15,0 0 0 16,4 0 0-16,-2 0 0 15,2 0 0-15,3 0 0 16,5 0 0-16,0 0 0 16,7 6 0-16,2 0-3 15,4-2-24-15,2 0-13 16,0 0-10-16,-3-1-11 0,-4-3-47 16,-6 0 3-1,-8 0-57-15,-6 0-5 0,-6 0-89 16,-15 0-443-16,-5-3-315 0</inkml:trace>
  <inkml:trace contextRef="#ctx0" brushRef="#br0" timeOffset="71970.57">6991 11081 2820 0,'0'0'605'16,"0"0"-425"-16,0 0-73 16,0 0-107-16,0 0-219 15,0 0-768-15</inkml:trace>
  <inkml:trace contextRef="#ctx0" brushRef="#br0" timeOffset="74348.14">22231 10199 2448 0,'0'0'730'16,"0"0"-558"-16,0 0 74 15,0 0-24-15,0 0-90 16,0 0-93-16,0-6-32 15,0 6 2-15,2 1-9 0,7 12 6 16,7-2 6 0,9 0 5-16,13-9 39 0,14-2-56 15,35-19 0-15,38-39 0 16,45-34 0 0,15-20 0-16,-7-2 0 0,-36 21 0 15,-48 35 0-15,-30 22 0 16,-12 14 0-16,-5 0 0 15,-5 4 0-15,-6 2 0 16,-18 10 0-16,-12 4 0 0,-6 2 0 16,0 0 0-16,0 0-168 15,0 6-357-15,2 4-363 16,9-4-495-16</inkml:trace>
  <inkml:trace contextRef="#ctx0" brushRef="#br0" timeOffset="74480.57">23960 9749 2256 0,'0'0'721'16,"0"0"-619"-16,0 0-62 15,0 0-40-15,0 0-804 0</inkml:trace>
  <inkml:trace contextRef="#ctx0" brushRef="#br0" timeOffset="83505.85">12561 9236 1058 0,'0'0'1162'0,"0"0"-909"15,0 0-113-15,0 0 34 16,0 0-62-16,0 0-76 16,9 28 15-1,5-8 15-15,-1 0 10 0,-2-4-2 0,-2-4-8 16,-2-2-20-16,-1-2-4 16,1 0-17-16,-3 2 2 15,4 0-12-15,0 2-9 16,3 2 6-16,3 0-12 15,5-4 0-15,8-2 16 16,14-5-1-16,16-3 29 16,19-11-4-16,29-21-14 15,31-18 19-15,-9-2-2 0,-13 0 5 16,-18 0 9 0,-32 4-19-16,3-4 16 0,-1-3-3 15,-18 9-8-15,-15 8 10 31,-11 12-22-31,-8 8-7 0,-10 10 3 0,-2 4-27 16,0 4 0-16,-2 0 0 16,2 0-12-16,5 0 1 15,0 10-31-15,0 2-25 16,-1 0-4-16,-4 2-106 16,-2 8-60-1,-4-2-145-15,-14-6-445 0</inkml:trace>
  <inkml:trace contextRef="#ctx0" brushRef="#br0" timeOffset="88047.38">757 14343 103 0,'0'0'1255'0,"0"0"-1060"15,0 0 79-15,0 0 72 16,0 0-88-16,0 0-87 0,-9-38 15 15,9 38 13 1,0 0-59-16,0 4-48 16,0 14 2-16,4 10 33 0,12 8-70 15,5 5-22-15,2 3-25 16,6-2 1-16,7-4-11 16,7-6 1-16,5-10 7 15,6-12-7-15,6-10-1 16,5 0 23-1,-1-22-13-15,-1-10-1 0,-8-4 14 16,-9 0 17-16,-13 1 19 16,-8 12-5-16,-10 5-12 15,-5 9 3-15,0 9-20 0,3 0-14 16,7 18-6-16,5 9-4 16,6 3-1-16,9 2 0 15,6-8 0-15,8-6 0 16,6-6-1-16,3-8 1 15,-1-4 1-15,-4 0-1 16,-2-20 0-16,-5 0 0 16,-2-8 0-16,-7-2 0 15,1 2 1-15,-8 2 0 16,-1 5 5 0,-5 7-5-16,-7 10 0 0,-2 4-1 15,-4 0 0-15,1 14 1 0,1 7-1 16,7-2 6-16,2-1-6 15,8-5 1-15,7-5 0 16,10-8-1-16,2 0-1 16,1 0 1-1,0-17-6-15,-3 2 6 0,-6 1 0 16,-5 2 0-16,-8 8 0 16,-6 4-5-16,-9 0 4 15,-2 1 0-15,-1 20 1 16,-1 5 5-16,1 6-4 0,3-6 7 15,5 0-8 1,0-2-5-16,8-12 5 0,8-6 1 16,5-6 5-16,8-2 9 15,3-20 18-15,3-6-12 16,2-4 12-16,-2 0-13 16,-2 0-5-16,-7 6-2 15,-7 7-5-15,-8 7-1 31,-10 8-7-31,-6 4 0 0,-4 0 0 16,-4 0 0-16,4 4 0 0,-3 3 0 16,0 0 0-16,-2-3 0 15,0 0 0-15,-5-1 0 16,1-2 0-16,-3-1 0 16,-2 0 0-16,0 0 0 15,0 0-32-15,-27 0-160 16,-6-4-561-16,-9-4-1222 0</inkml:trace>
  <inkml:trace contextRef="#ctx0" brushRef="#br0" timeOffset="92269.62">4701 14712 1575 0,'0'0'567'0,"0"0"-403"15,0 0 162-15,0 0 19 16,0 0-149-16,0 0-79 0,-103-78-30 15,103 76 0-15,0 2-11 16,0 0-25-16,10 0 0 16,13 0 2-16,16-4-11 15,14 0-8 1,11-2-19-16,6-2-15 0,-3-2 0 16,-11 2-57-16,-10-2-50 15,-17 2-80-15,-13 4-87 0,-14 0-112 16,-4 4-109-16,-23 0-51 15,1 0-202-15</inkml:trace>
  <inkml:trace contextRef="#ctx0" brushRef="#br0" timeOffset="92507.16">4926 14518 1139 0,'0'0'561'16,"0"0"-200"-16,0 0 178 16,0 0-21-16,0 0-217 0,0 0-46 15,0 0-57 1,-40-68-51-16,38 68-70 0,0 0-77 15,2 14 0-15,0 17 0 32,0 16 0-32,0 9 0 0,0 4 0 0,0 2 0 31,4-2 0-31,2-6 0 16,1-5-116-16,-7-3-236 15,0-12-439-15,0-18-597 0</inkml:trace>
  <inkml:trace contextRef="#ctx0" brushRef="#br0" timeOffset="93136.81">5067 14211 1363 0,'0'0'609'16,"0"0"-291"-16,0 0 19 0,0 0-76 15,0 0-95 1,0 0-57-16,-133-42 19 0,96 42 33 16,-5 0-30-16,-5 0-32 15,-2 0 4-15,-2 10-34 16,-1 6-3-16,6 6-21 15,1 4-13-15,5 10 5 16,4 4-7-16,9 10-9 16,7 7-10-16,7 5-11 15,9 6 0-15,4 2 0 0,0 2 0 16,8 0 0-16,11-5 0 16,2 1 0-16,8-10 0 15,5-8 0-15,6-6 0 16,7-8 0-16,2-6 0 15,4-8 0-15,3-13 0 16,2-4 0-16,0-5 0 16,0-4 0-16,-2-15 0 15,2-8 0-15,-5 1 0 16,-4-10 0-16,-3-2 0 16,-5 0 0-16,-3-4 0 15,-7-4 0-15,-4 0 0 16,-8-2 0-16,-3-9 0 0,-5 3 0 15,-4-4 0-15,-7 0 0 16,0 2 0-16,-9 0 0 16,-16 1 0-16,-8 1 0 15,-7 6 0-15,-8 6 0 16,-4 8 0-16,-2 6 0 16,0 8 0-16,-12 10-35 15,12 6-577-15,10 4-714 0</inkml:trace>
  <inkml:trace contextRef="#ctx0" brushRef="#br0" timeOffset="104136.68">2755 13126 2405 0,'0'0'602'0,"0"0"-267"0,0 0-7 16,0 0-112-16,0 0-118 16,-15-16-73-16,15 16-19 15,0 0 6-15,0 14-6 16,0 6-3-16,0 2 8 16,7 2-11-16,-3-3 11 15,0-3-11-15,4-8 0 0,0-6 14 16,10-4 10-16,10 0-24 15,18-25 0-15,14-11 0 16,6-12 0-16,5-4 0 16,-8 2 0-16,-12 8 0 15,-15 11 0-15,-16 13 0 16,-9 9 0-16,-9 7 0 16,-2 2 0-16,0 0 0 15,0 0 0-15,0 22 0 16,2 4-255-16,-2-2-704 0</inkml:trace>
  <inkml:trace contextRef="#ctx0" brushRef="#br0" timeOffset="105035.12">6871 14119 2009 0,'0'0'469'16,"0"0"-179"-16,0 0 87 0,0 0-105 0,0 0-117 15,0 0-80-15,0 0-8 16,-2 0-16-16,12 0-3 16,11 0-33-16,3 0-15 15,3-10-19-15,2 3-163 16,-9 6-158-1,-8-3-584-15,-12 4-930 0</inkml:trace>
  <inkml:trace contextRef="#ctx0" brushRef="#br0" timeOffset="105177.3">6764 14301 2131 0,'0'0'747'0,"0"0"-481"31,0 0 29-31,0 0 2 0,0 0-160 0,0 0-101 15,0 0-36-15,154-22-168 32,-114 22-477-32,-11 0-718 0</inkml:trace>
  <inkml:trace contextRef="#ctx0" brushRef="#br0" timeOffset="107614.21">10756 14055 1862 0,'0'0'645'0,"0"0"-389"16,0 0 202-16,0 0-158 0,0 0-90 15,0 0-81-15,0 0-45 16,-52-3-9-16,52 3 2 16,0 0-77-1,0 0 0-15,6-1 0 0,19 1 0 16,15-4 0-16,13 0 0 15,10-5 0-15,1 4 0 16,-4-2 0-16,-11 6 0 16,-16-4 0-16,-12 5-77 15,-17 0-115 1,-4 0-132-16,-17 6-469 0,-6 2-1092 0</inkml:trace>
  <inkml:trace contextRef="#ctx0" brushRef="#br0" timeOffset="108014.57">11592 14199 1337 0,'0'0'911'0,"0"0"-579"16,0 0 129-16,0 0-125 15,0 0-55-15,0 0-103 0,0 0-83 16,-18 0-38-16,41 0-12 16,8-4-33-16,7-2-1 0,2 2-11 15,-5 2-21-15,-6 0-12 16,-6 0-31-16,-10 2-49 16,-4 0-23-16,-4 0-127 15,-5 0-507-15,2 0-1298 0</inkml:trace>
  <inkml:trace contextRef="#ctx0" brushRef="#br0" timeOffset="108408.78">12579 14391 2177 0,'0'0'734'16,"0"0"-490"-16,0 0 93 0,0 0-75 16,0 0-101-16,0 0-76 15,0 0-52-15,-7-26-18 16,43 20-15-16,13 2-22 16,9 0-82-16,7 3-164 15,15-4-99-15,-13 1-374 16,-16 0-424-16</inkml:trace>
  <inkml:trace contextRef="#ctx0" brushRef="#br0" timeOffset="108772.33">13600 14249 2278 0,'0'0'659'0,"0"0"-400"0,0 0 97 16,0 0-98 0,0 0-97-1,0 0-97-15,0 0-26 16,-39 0-15-16,66-4-23 16,14 0 0-16,1 2 0 0,2-6 0 15,-3 4-18-15,-8 0-59 16,-6 0-142-16,-5-2-156 15,-6 2-507-15,-5-2-1188 0</inkml:trace>
  <inkml:trace contextRef="#ctx0" brushRef="#br0" timeOffset="109135">14654 14257 1330 0,'0'0'1372'16,"0"0"-1006"-16,0 0-138 15,0 0 78-15,0 0-99 16,0 0-125-16,0 0-58 15,149-12-10-15,-100 12-13 0,-4 0 5 16,-10 0 1-16,-10 0-7 16,-10 0 0-16,-9 0 0 15,-6 0 1-15,0 0 42 16,0 0-16-16,0 0-12 16,0 0-15-16,0 0-87 15,0 0-378-15,-2 0-715 0</inkml:trace>
  <inkml:trace contextRef="#ctx0" brushRef="#br0" timeOffset="133818.88">10583 15891 1866 0,'0'0'594'0,"0"0"-378"16,0 0 62-16,0 0-49 15,0 0-78-15,0 0-69 16,4 14-8-1,9 4 35-15,4 4 14 0,2 5-39 0,1-5-25 16,7-3-29 0,2 2-9-16,7-7 6 0,4-6-26 15,5-2 8-15,3-6-2 16,4 0-6-16,4 0 6 16,2-18-6-1,0-4 5-15,-3-2 0 0,-4-2-5 16,-9-1 0-16,-5 9 15 15,-12 6 13-15,-4 6 2 16,-3 6 6-16,-3 0-37 16,1 22 0-16,6 5 0 15,5 5 0-15,4 0 0 16,10-2 0 0,3-4 0-16,7-8 0 0,7-12 0 0,3-6 0 15,-4-6 0-15,1-20 0 16,-5-10 0-1,-8-4 0-15,-7 0 0 0,-7 9 0 16,-11 5 0-16,-4 20 0 16,-5 6 0-1,-2 9 0-15,2 28 0 0,0 12 0 16,7 5 0-16,1 0 0 16,6-6 0-16,4-8 0 15,2-12 0-15,3-12 0 0,1-16 0 16,0 0 0-1,-4-12 0-15,0-12 0 0,0-10 0 16,-2-2 0-16,-3 4 0 16,3-2 0-16,-2 14 0 15,-2 8 0-15,-1 12 0 16,1 0 0-16,-3 18 0 16,0 16 0-16,3 6 0 15,4-2 0-15,2-4 0 16,9-16 0-1,7-10 0-15,8-8 0 0,5-12 0 16,8-24 0-16,18-40-114 0,-16 6-523 16,-8 2-1506-16</inkml:trace>
  <inkml:trace contextRef="#ctx0" brushRef="#br0" timeOffset="134867.54">14538 16066 1495 0,'0'0'624'0,"0"0"-150"0,0 0-5 15,0 0-192 1,0 0-34-16,0 0-55 15,0 0-58-15,47-44-38 16,-39 48-28-16,3 14-24 0,5 8-40 16,4-2 0-16,7 2 0 15,4 0 0-15,6-12 0 16,9-6 0-16,-2-8-12 16,3 0 0-16,-5-8 7 15,-1-20-1-15,-4-2 7 16,-1-6-1-16,-5 0 12 15,-2 1 10-15,-2 12-22 0,-6 5 0 16,0 9 0 0,-3 9 0-16,-3 9 0 0,-1 13 0 15,1 10 0-15,1-2 0 32,-1 2 0-32,4-4 0 0,2-6 0 15,4-6 0-15,4-10 0 0,4-6 0 16,6 0 0-16,3-18 0 15,4-8 0 1,1-2 0-16,0-4 0 0,-2 6 0 16,-8 4 0-16,-3 8 0 15,-9 11 0-15,-9 3 0 16,-3 4 0-16,-5 23 0 0,-1-1 0 16,0 2 0-16,2 2 0 15,4-6 0-15,7-4 0 16,7-6 0-16,4-10 0 15,7-4 0-15,5-4 0 32,1-18 0-32,5-8 0 15,0 2 0-15,-2-4 0 16,-7 6 0-16,-7 8 0 16,-8 5 0-16,-8 13 0 15,-5 0 0-15,-6 4 0 16,1 19 0-16,-1-5 0 0,2 4 0 15,5-4 0-15,5-6 0 16,7-2 0-16,3-2 0 16,10-8 0-16,2 0 0 15,2-4 0-15,3-14 0 16,-3 0 0-16,-2 0 0 16,-1-3 0-16,-6 2 0 15,5-7-101-15,-7 3-275 16,-4 1-637-16</inkml:trace>
  <inkml:trace contextRef="#ctx0" brushRef="#br0" timeOffset="135008.62">17066 15829 1984 0,'0'0'817'15,"0"0"-597"-15,0 0-220 16,0 0-1092-16</inkml:trace>
  <inkml:trace contextRef="#ctx0" brushRef="#br0" timeOffset="191169.69">9937 4488 933 0,'0'0'180'0,"0"0"-44"15,0 0 83-15,0 0-38 16,0 0-52-16,0 0-22 16,0-61 10-16,0 57-15 15,0 0-32 1,0 1 29-16,0 3 4 0,0 0-75 16,-2 0-27-16,-6 11-1 15,2 11 0-15,-3 3-1 16,5 0 1-16,2-3 0 15,2-4-7-15,0-5 14 0,21-11-7 16,16-2 12-16,13-6 15 16,11-22 14-16,8-8-2 15,2-7 5-15,-4 1 7 16,-9 2-35-16,-14 4 44 16,-12 8 16-16,-10 8-7 15,-11 8-1-15,-5 4-55 16,2 6-13-16,0 2-16 15,11 0-165-15,25 6-9 16,-4 6-405-16,-2-2-1170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7:12:18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1091 9158 1375 0,'0'0'688'0,"0"0"-187"16,0 0-39-16,0 0-136 16,0 0-78-16,0 0-41 15,-11-79-77-15,9 79-34 16,2 3-33-16,-4 26-63 0,-1 36 0 15,-7 39 0-15,4 30 0 16,-1-5 0-16,3-29 0 16,6-32 0-1,0-30 0-15,0-2-186 0,-3-15-297 16,3-9-324-16,-5-12-424 0</inkml:trace>
  <inkml:trace contextRef="#ctx0" brushRef="#br0" timeOffset="330.38">1049 9033 2402 0,'0'0'584'15,"0"0"-253"-15,0 0-87 16,0 0-139-16,0 0-55 16,0 0-34-16,69-120 7 15,-40 84 4-15,6-6-9 16,4 0 1-16,1 2-17 15,2 12 13 1,-2 10 7-16,-4 15-21 0,-3 3 16 0,-6 31-11 16,-10 17 13-1,-7 10 16-15,-10 8-25 16,0 4 1-16,-29 3 13 0,-16-1-9 31,-18 0 16-31,-10-4 11 16,1-8-28-16,8-10-1 15,18-12-13-15,34-12-57 16,12-12-321-16,3-7-642 0</inkml:trace>
  <inkml:trace contextRef="#ctx0" brushRef="#br0" timeOffset="1662.87">1472 9589 1341 0,'0'0'1037'0,"0"0"-462"16,0 0-234-16,0 0-47 16,0 0-131-16,11-121-65 0,12 97-10 15,1 5-23-15,0 0 29 16,3 9-94-16,0 6 0 15,0 4 0-15,-2 0 0 16,-3 22 0-16,-7 13-3 16,-4 9-54-16,-11 7-12 15,0 4-58-15,-2-5 8 16,-11-6 62-16,2-14 26 16,4-10 31-16,4-12-1 15,3-8 1-15,0-2 48 16,12-24-17-16,12-10-19 15,10-4 20-15,4-4-25 16,2 4 10-16,-5 8-2 0,-1 9 4 16,-5 14 13-1,-5 9-23-15,-3 0-8 0,-8 18 8 16,1 14-8-16,-6 4 4 16,1 0-5-16,-3 0 0 15,2-6-1-15,-2-8-19 16,1-4-16-16,1-10 22 15,4-4-8-15,1-4 22 16,3 0 6-16,4-2-5 16,0-12 5-16,-2 0-6 15,-5-2 0-15,-2 0 8 0,-7 0-8 16,-4 2 9 0,0 2-8-16,-6 0 0 0,-12 0-1 15,0 2-9-15,-2 2-3 16,0 0 12-16,6 2 0 15,4 2 0-15,3 0 0 0,5-2 2 16,2-2 25-16,0-2-18 16,4-4-8-1,11-4 0-15,8 0 11 0,2 2 16 16,4 0-1-16,2 4-3 0,2 3 0 31,1 8-23-31,1 1 0 0,-2 0 4 0,-1 6 1 16,-3 10-4-16,-5 4-2 15,-9 3-7 1,-5 6 7 0,-10 1-8-16,0 4 2 15,0 0 6-15,-6 0 1 16,-4-4 6-16,1-6-6 16,7-4-1-16,0-7 0 15,2-9-40-15,0-4-8 16,0 0 18-16,11-17 9 0,11-11-15 15,3-6-49-15,6-6-11 16,-2 2-32-16,-5 2 37 16,-4 6 36-16,-9 4 40 15,-5 1 15-15,-6 6 40 16,0-2-16-16,0 1-7 16,0-2-11-16,0 0-6 15,0-6-24-15,4-4-25 16,21-8-14-16,10-4 7 15,7-6 22-15,3 0 34 0,1 2 31 16,-6 5 62-16,-6 9 39 16,-8 9 51-16,-7 8-2 15,-6 9-58-15,-4 8-42 16,-2 0-34-16,1 6-20 16,3 24-14-16,3 17 10 15,-3 15-23-15,1 28 0 16,-6 28 0-16,-6 29 0 15,0 7 0-15,-18-10 0 16,-9-15 0-16,5-33 0 16,2-18 0-16,7-20 0 15,6-5 0-15,2 1 0 16,3 0 0-16,2-4-12 0,0-14-8 16,16-14 4-16,4-12 5 15,4-10 10-15,3 0 1 16,4-22 9-16,-2-10 0 15,0-10 1-15,-4-6-8 16,-8-6 7-16,-5-7 0 16,-12-5-9-16,0-8 12 15,-7-2-12-15,-17 0 0 16,-7 4 0-16,0 9 0 16,2 7-33-16,12-8-180 15,11 13-355-15,6 8-655 0</inkml:trace>
  <inkml:trace contextRef="#ctx0" brushRef="#br0" timeOffset="1804.44">3395 9194 2820 0,'0'0'570'16,"0"0"-250"-16,0 0-137 15,0 0-183-15,0 0-409 16,0 0-368-16,0 0-926 0</inkml:trace>
  <inkml:trace contextRef="#ctx0" brushRef="#br0" timeOffset="1932.38">3498 9615 1540 0,'0'0'824'16,"0"0"-212"-16,0 0-113 16,0 0-237-16,0 0-124 15,0 0-138-15,0 0-63 16,-41 84-697-16</inkml:trace>
  <inkml:trace contextRef="#ctx0" brushRef="#br0" timeOffset="2073.64">3667 9322 2362 0,'0'0'900'16,"0"0"-348"-16,0 0-352 15,0 0-118-15,0 0-82 16,149-38 0-16,-80 32-89 15,-15 0-378-15,-21 6-516 0</inkml:trace>
  <inkml:trace contextRef="#ctx0" brushRef="#br0" timeOffset="2529.36">966 10153 1810 0,'0'0'1225'0,"0"0"-884"16,0 0 17-16,0 0-95 15,0 0-164-15,0 0-99 16,0 0 0-16,27 0 0 16,8-4 0-16,19-5 0 15,35 0 0-15,59-4 0 16,72-3 0 0,50 0 0-16,19 4 0 0,-4 4 0 15,-32 0 0-15,-24-2 0 16,-36-6 0-16,-54 2 0 15,-52 0 0-15,-43 6 0 0,-26 2 0 16,-7 2 0-16,-7 2 0 16,-1 0 0-1,-3 2 0-15,0 0 0 0,0 0 0 16,0 0 0-16,0-2 0 16,27-4 0-16,-1 0-607 15,1 0-1236-15</inkml:trace>
  <inkml:trace contextRef="#ctx0" brushRef="#br0" timeOffset="2702.39">3995 9982 2905 0,'0'0'673'15,"0"0"-487"-15,0 0-186 16,0 0-45-1,0 0-1014-15</inkml:trace>
  <inkml:trace contextRef="#ctx0" brushRef="#br0" timeOffset="20469.77">1065 10798 1521 0,'0'0'359'0,"0"0"23"0,0 0 139 16,0 0-214 0,0 0-2-16,60-102-63 0,-58 96-40 0,-2 2-26 15,0 2-95-15,0 2-81 16,0 0 0-16,0 16 0 16,0 20 0-16,0 22 0 15,0 30 0-15,0 5 0 16,0 3 0-16,0 2 0 15,0-20 0 1,2 4 0-16,1-13 0 0,1-15 0 16,-2-12 0-16,0-16 0 15,3-12 0-15,-1-10 0 0,5-4 0 16,7-2 0 0,10-16 0-16,12-4 0 0,12 0 0 15,3 4 0-15,4 8 0 16,-3 6 0-16,-2 4-120 15,-6 0-141-15,10 6-204 16,-11 4-184-16,-10-6-148 0</inkml:trace>
  <inkml:trace contextRef="#ctx0" brushRef="#br0" timeOffset="20967.45">1822 11307 1741 0,'0'0'690'15,"0"0"-180"-15,0 0-200 0,0 0-111 16,0 0-124-16,0 0-63 16,0 0-11-16,62-24 0 15,-33 10-1-15,0-4 0 16,-6-4-48-16,-12 0 16 16,-9-2 31-16,-2 2-6 15,-11 2 7-15,-16 8 44 16,-2 8 20-16,-4 4-1 15,2 12-12-15,2 20-19 16,6 10 16-16,10 10 3 0,9 3-2 16,4-4-28-16,15-8-13 15,23-11 7-15,11-16-14 16,13-16 21-16,5-10-19 16,2-32-3-16,-6-19-46 15,-10-11-70-15,-10-24-64 16,-17 4 33-16,-10-2 40 15,-10 5 54-15,-6 25 53 16,0 8 39-16,-6 24 117 16,-3 24 60-16,0 8-77 15,2 38-85-15,1 36-7 0,1 37 31 16,5-3 15 0,0-4-93-16,0-14 0 0,7-22 0 15,11 7 0 1,4-1 0-16,4-18 0 0,-1-14 0 15,-2-22-135-15,-10-26-376 0,-9-24-256 16,-4-14-653-16</inkml:trace>
  <inkml:trace contextRef="#ctx0" brushRef="#br0" timeOffset="21108.33">2281 11063 808 0,'0'0'1983'0,"0"0"-1659"16,0 0 12-16,0 0-219 15,114-59-77-15,8 30-40 16,-11 3-151-16,-12 2-635 0</inkml:trace>
  <inkml:trace contextRef="#ctx0" brushRef="#br0" timeOffset="21595.91">3979 10750 696 0,'0'0'1839'15,"0"0"-1489"-15,0 0 30 16,-123-50-128-16,65 46-48 15,-2 4-126-15,-5 2-51 16,7 20-8-16,6 8-18 16,9 8 5-16,14 4 8 0,11 0-13 15,16 0 12 1,2-2-13-16,11-5 1 0,24-5 31 16,11-2-4-16,6-2-14 31,6 0 0-31,0 0-13 0,-4 4-2 0,-10 2-6 15,-13 2-6-15,-12 2 11 16,-19-1-16-16,0-2 10 16,-29 0 8-16,-16-5 8 15,-10-2 23-15,-8-8-7 16,1-6-4 0,2-8 20-1,6-4-25-15,10 0 22 0,13 0-37 16,10-2 0-1,10-6 0-15,8 2 0 0,3-1-14 16,3 2-55-16,35 5-231 16,-2 0-333-16,-1 0-336 0</inkml:trace>
  <inkml:trace contextRef="#ctx0" brushRef="#br0" timeOffset="21832.04">4166 11297 2022 0,'0'0'747'0,"0"0"-188"15,0 0-108-15,0 0-265 16,0 0-55-16,0 0-131 16,0 0 0-16,11 76 0 15,-4-26 0-15,2 5 0 16,7-3 0-16,1 0 0 15,18 4-95-15,-1-14-530 16,-3-11-1118-16</inkml:trace>
  <inkml:trace contextRef="#ctx0" brushRef="#br0" timeOffset="22337.38">5701 11307 1921 0,'0'0'786'0,"0"0"-524"16,0 0 66 0,-48-108-5-16,7 66-150 0,-8-4-98 15,-9-6-17-15,-6-8-4 16,-8-7-9-16,3-3-16 15,7 2-8-15,8 2 0 16,16 6-21-16,14 10 0 16,17 10 0-16,7 9 0 15,9 9 0-15,22 8 0 16,7 8 0-16,4 6 0 16,-2 8 0-16,-6 21 0 15,-12 8-15-15,-15 13-24 16,-7 11-12-16,-24 3 15 0,-23 6 10 15,-14-2 26-15,-1-2 9 16,2-5-9-16,10-11 27 16,17-12-13-16,18-10-1 15,15-14 2-15,20-10-14 16,33-4 29-16,23-6-10 16,18-20-20-16,8-2 2 15,-4-2-2-15,-11 6-1 16,-20 10-15-16,-20 6-58 15,-22 8-169-15,-14 8-264 16,-7 11-252-16,-2 2-245 0</inkml:trace>
  <inkml:trace contextRef="#ctx0" brushRef="#br0" timeOffset="22762.77">6636 10542 2163 0,'0'0'654'0,"0"0"-292"0,0 0-10 16,0 0-163-16,0 0-123 16,0 0-50-16,-164-3-5 15,102 33-11-15,-5 9-3 16,7 3 2-16,10-2-1 15,19 0 1-15,18-4 1 16,13-2 0-16,21-2 0 16,25-2 0-16,14-4 7 15,11 0-6 1,5 0-1-16,-5-2 0 0,-4 5-29 16,-13-1-16-16,-15 4 3 15,-14 0 20-15,-21 2-1 0,-4-2 23 16,-33-2 17-16,-21-2 58 15,-17 0 9-15,-10-5 10 16,-2-5-2 0,4-4-38-16,19-6-38 0,18-5-5 15,22-1-11-15,20-2-42 16,12 0-186-16,72-4-255 16,0-5-340-16,-1 0-432 0</inkml:trace>
  <inkml:trace contextRef="#ctx0" brushRef="#br0" timeOffset="23071.32">6922 11289 993 0,'0'0'1251'16,"0"0"-638"-16,0 0-99 15,0 0-166-15,0 0-144 16,0 0-99-16,0 0-61 16,82-62-43-16,-37 58-1 15,-1 4-46 1,-3 6-17-16,-14 22-30 15,-18 8 27-15,-9 7-18 0,-9 3 84 16,-25-2 10-16,-2-2 53 16,1-6 8-16,10-6-4 15,12-8-17-15,13-8-20 16,4-6-2-16,28-8 28 16,12 0-56-16,9 0 0 15,3-6 0-15,0-8 0 16,-4-2-15-16,-8-2-78 15,-6-8-201-15,-16 2-440 16,-11 4-877-16</inkml:trace>
  <inkml:trace contextRef="#ctx0" brushRef="#br0" timeOffset="25472.22">8190 10708 1355 0,'0'0'683'0,"0"0"-388"15,0 0 38-15,0 0-29 16,0 0-79-16,0 0-68 16,-9-89-24-16,9 78 31 15,0 4-35-15,0 6-45 0,0 1-2 16,-2 0-35 0,-1 0-25-16,-1 26-7 0,2 16-15 15,-3 16 1-15,3 14 8 16,0 4-9-16,2 3 1 15,0-11-1-15,0-10 0 0,0-12 11 16,0-16-11-16,0-12-2 16,0-10 2-16,0-8 0 15,0 0 15-15,0-6 0 16,4-18 3-16,3-8-18 16,4 0 0-16,5 0 0 15,4 10 0-15,9 8 0 0,4 10 0 16,7 4 0-16,3 4 0 15,1 20 0-15,-6 4-20 16,-5 4-31 0,-12 2-6-16,-11-2-15 0,-10-2 8 15,-4-2-8 1,-27-6 24-16,-11-2 47 0,-8-8-1 16,2-6 2-16,3-6 10 15,12 0 13-15,10 0 26 16,14-4-4-16,9 0 12 15,0 0-31-15,14 2-26 16,20 2-5-16,12 0 4 16,14 0 1-16,7 2 0 0,11 1-1 15,2-3-5-15,1-5-1 32,-3-17-5-32,-11-8 12 0,-11-2 0 0,-15-8 1 15,-11-2 11-15,-13-4-6 16,-15-3-4-16,-2 5 17 15,0 8-7 1,-17 12 23 0,-8 16 19-16,-2 8-33 15,-4 22-12-15,-2 23-9 16,6 11 0-16,9 4 4 0,14-2-4 16,4-6-8-16,22-10 8 15,23-12 0-15,17-14 0 16,13-14 0-16,8-2-9 15,2-20-33-15,19-36-169 16,-23 6-343-16,-19-2-604 0</inkml:trace>
  <inkml:trace contextRef="#ctx0" brushRef="#br0" timeOffset="27766.57">10583 10894 1403 0,'0'0'1114'0,"0"0"-837"16,0 0-72-16,0 0-30 16,0 0-101-16,0 0-64 15,0 0-10-15,-2-4 11 16,-3 4-1-16,0 6 48 15,-1-2 26 1,-1-1 8-16,-1-3-2 0,-4 0-21 16,1 0 10-16,0 0-2 15,0-13-22-15,2-5-1 16,3 0 14-16,0-4-35 16,6 2-6-16,0 2-17 15,0 2 1-15,0 4-1 0,8 4-10 16,3 2 0-16,-1 4 0 15,2 2 0-15,-1 0 0 16,3 20-3-16,-1 12 3 16,0 12 0-16,-2 13 3 15,-2 4-6-15,-9 4-6 16,0 1-6-16,-6-2 7 16,-21-6-14-1,-9-4 10-15,-9-7 11 0,-3-7 1 16,-4-8-5-16,4-10 5 15,3-11 0-15,9-11 1 0,9 0-1 16,9-25 0-16,12-12-1 16,6-9-14-16,0-2 14 15,22 4-10 1,3 6 4-16,4 10 7 0,2 12-12 16,0 12 0-16,3 4 6 15,-1 20-5-15,2 14 11 16,-1 10 0-16,1 0 0 15,-4-2-1-15,3-3-6 16,-3-9 6-16,5-12 1 16,0-12-72-1,2-6-92-15,1-10-95 0,15-43-113 16,-12 3-264-16,-5 0-280 0</inkml:trace>
  <inkml:trace contextRef="#ctx0" brushRef="#br0" timeOffset="29564.16">11955 10954 970 0,'0'0'730'15,"0"0"-337"-15,0 0-28 0,0 0 109 16,0 0-194-16,0 0-84 16,0 0-9-16,2-15-47 15,-2 15-68-15,0 0-24 16,0 0-32-16,0 0-5 16,0 4 0-16,0-1-11 15,0-3-6-15,0 0 6 16,0 0 0-1,0 0 9-15,0-11-9 16,0-6 1-16,0 2 5 0,0 2-6 16,-11 5 32-16,-5 8 1 0,-5 0-14 15,-8 18-8-15,-7 18-11 16,-2 11 0-16,4 7 4 16,7 2-3-1,12-4-2-15,13-2 1 0,2-10-10 16,20-8 4-16,20-10-20 15,9-10 7-15,7-12-1 16,4 0-7-16,-2-12 14 16,-6-14-2-16,-6-4 4 15,-11-4 11-15,-6-2 0 16,-8 4 1-16,-10 6 24 16,-4 10 8-16,-5 8 17 15,-2 8-13-15,0 0-8 0,0 10-12 16,0 16-17-16,0 6 0 15,0 2 0-15,0-2-2 16,17-6-20-16,6-7-22 16,4-12-2-1,6-7 11-15,1 0 1 0,-1-14 18 16,-2-10 15-16,-2-4 2 16,-4-2-1-16,-8 6 39 15,-5 6 2-15,-6 6 5 16,-4 10-16-16,3 2-21 0,-3 2 0 15,4 20-8 1,6 2 14-16,3 4-14 0,10-6-1 16,4-6-12-16,4-10-15 15,5-6-3-15,-3-4 19 16,2-24-2-16,-6-10 13 16,-7-8 0-16,-6-10 0 15,-7-8 0-15,-4-7 0 31,-7-3 0-31,0 2 7 0,0 12 0 0,0 16 34 16,0 20-1-16,0 18-4 0,-5 6-29 16,3 28-7-1,-2 20 0 1,1 16 0-16,3 8 1 0,0 4 4 0,0-4-5 16,0-5-12-1,0-11-41-15,0-10-55 0,0-12-117 31,-2-14-109-31,-4-12-428 16,1-8-347-16</inkml:trace>
  <inkml:trace contextRef="#ctx0" brushRef="#br0" timeOffset="29705.68">12778 10936 2054 0,'0'0'747'0,"0"0"-297"16,0 0-141-16,0 0-138 15,0 0-171-15,0 0-42 16,187-74-216-16,-116 66-457 16,-11 0-698-16</inkml:trace>
  <inkml:trace contextRef="#ctx0" brushRef="#br0" timeOffset="30604.75">13495 10838 1652 0,'0'0'668'16,"0"0"-313"-16,0 0 9 15,0 0-111-15,0 0-127 16,0 0-86-16,0 0-39 16,-31 8 8-16,22 14-3 15,7 4-6-15,2 1-1 16,0-4 1-16,15 1 2 15,12 1 50-15,6-6-17 16,3-1-11-16,0 1-8 16,-7-5-16-16,-12 2 0 15,-8-2 1-15,-9 2-1 0,-2 0 0 16,-25-2-8-16,-6 2 1 16,-7-4-4-16,2-4-20 15,5-6 5-15,8-2 13 16,12 0 5-16,13-8 2 15,0-12-36-15,24-2 14 16,14-4 19-16,11 0-3 16,7 0 10-16,0 0-4 15,0 2 6-15,-10 0 1 0,-6-1 0 16,-7 3 6-16,-10 0 13 16,-5 2-7-16,-10 0 20 15,-3 6-7-15,-5 4-4 16,0 4 62-16,0 6-15 15,-9 2-22-15,-9 24-47 16,1 14 0-16,1 9-2 16,9 5-4-16,7-2 6 15,7-6 0-15,26-10-99 16,12-14 12-16,6-16 0 16,4-6 18-16,-1-24 8 0,-10-20-11 15,-5-13-11-15,-10-7 52 16,-7-6 31-16,-6-4 0 15,-8 2 25-15,-1 6 44 16,-7 16 27-16,0 16 39 16,0 21 16-16,0 13-28 15,-11 17-82-15,-5 27-22 16,1 16-8-16,2 8-11 16,3 4 0-16,8-4 0 15,2-5 0-15,0-15 0 16,7-12-74-16,9-16-6 15,6-12 23-15,2-8 29 0,10-8 28 16,4-16 0-16,4-5 0 16,5 4 27-16,-3 3-6 15,-2 10-3-15,-5 10-1 16,-8 2-8-16,-10 20-2 16,-7 16 34-16,-8 8-1 15,-4 6 1-15,-2 0-17 16,-18-2-9-16,-7-4-2 15,-4-5-11-15,-5-10-2 16,3-7-27-16,-1-8-83 16,-6-14-116-16,6-1-360 0,11-22-361 0</inkml:trace>
  <inkml:trace contextRef="#ctx0" brushRef="#br0" timeOffset="30841.79">14255 10744 1373 0,'0'0'1405'0,"0"0"-755"15,0 0-418-15,0 0-64 0,131-24-54 16,-62 22-70-16,-1 2-37 16,-16 0-7-1,-13 0-9-15,-18 0-69 0,-16 0-64 16,-5 2-92-16,-34 6 2 15,-8-2-380-15,-5-2-781 0</inkml:trace>
  <inkml:trace contextRef="#ctx0" brushRef="#br0" timeOffset="32336.23">1074 12581 1942 0,'0'0'555'15,"0"0"-185"-15,0 0-8 16,0 0-138-16,0 0-155 16,0 0-52-16,0 0-10 15,-7 82 38-15,14-30-12 16,1 6-12-16,1-3-12 16,3-7 0-16,-2-10-8 15,2-12-1-15,-3-12 2 0,-1-9-2 16,-1-5 0-16,5 0 7 15,1-9 37-15,7-13-7 16,3-10-5-16,2-5-11 16,4 3 1-16,-4 2-4 15,-2 10 8-15,-10 10 1 16,-2 10-21-16,-6 2-6 16,-1 0-3-16,5 21 3 15,2 0-1-15,5 5-52 16,2-4-40-16,1-5-27 0,-1-8-9 15,0-9 36-15,0 0 63 16,4-19 30-16,-2-14 40 16,2-5 5-16,-1-2 41 15,-4 6-14-15,-1 8-6 16,-5 10 6-16,1 14-12 16,-2 2-39-16,9 20-6 15,4 16 6-15,9 8-8 16,6 2-13-16,4-3-76 15,0-10-125-15,-3-19-133 16,-13-10-311-16,-17-4-223 0</inkml:trace>
  <inkml:trace contextRef="#ctx0" brushRef="#br0" timeOffset="32462.3">1182 12212 2522 0,'0'0'531'16,"0"0"-336"-16,0 0-120 16,0 0-75-16,139 32-229 15,-75-16-930-15</inkml:trace>
  <inkml:trace contextRef="#ctx0" brushRef="#br0" timeOffset="32926.61">3212 12713 182 0,'0'0'2045'0,"0"0"-1769"0,0 0 77 16,0 0-66-16,-127-82-107 16,87 82-81-16,-5 8-32 15,-1 26-32-15,-1 12-7 16,5 8-2-16,8 5-20 16,14-1 0-16,11-8-6 15,9-10 0-15,9-14 4 16,18-12-2-16,6-14 25 15,5 0 28-15,3-22 17 16,-4-10 6-16,-1-6-34 16,-7-3 11-16,-4 5 17 0,-10 6-37 15,-4 8-13-15,-4 12 7 16,-1 8-29-16,1 2-6 16,7 14-19-16,5 17 10 15,13 5-6-15,10 0-125 16,36-3-194-1,-8-11-478-15,-6-11-751 0</inkml:trace>
  <inkml:trace contextRef="#ctx0" brushRef="#br0" timeOffset="34328.5">4329 12719 702 0,'0'0'1719'0,"0"0"-1372"16,0 0 7-16,0 0-40 16,0 0-116-16,40-116-115 15,-40 96-5-15,-4 2 0 16,-19 4-48-16,-10 4-12 16,-7 10-18-16,-7 0-5 15,0 6 4-15,2 13-7 0,8 4 7 16,10-1 1-16,8-4-15 15,15-2 13-15,4-6-11 16,0-4 13-16,10-2-11 16,13-4 4-16,9 0 7 15,1 0 1-15,6-6-1 16,-6-4 8-16,-2 0-8 16,-8 2 0-16,-10 4 8 15,-5 4-8-15,-1 0-7 16,0 14 6-16,4 22 2 15,2 14 36-15,3 16-10 0,7 27-20 16,-2 23 8-16,0-6-15 16,-8-14 0-16,-8-13 0 15,-5-27 1-15,0 4-1 16,-12-4 8-16,-5-14-8 16,-6-14 12-16,1-14-11 15,-5-14 9-15,3 0 11 16,-3-28-13-16,5-18 8 15,1-32-15-15,15-34 0 16,6-31 6-16,12 11-6 0,13 28-1 16,4 36 12-16,0 29-12 15,7 5 0-15,5 4 1 16,3 4-1-16,-1 16 0 16,-3 10-15-16,-3 6-3 15,-1 22 18-15,-1 12-6 16,-4 7-17-16,-4 0-10 15,-6 2-37-15,-8-5-43 16,-4-8-17-16,-4-8 50 16,-1-12 47-16,0-8 19 15,1-8 14-15,6 0 36 0,4-22 60 16,8-10-54 0,4-6-32-16,2-2 20 0,0 5 15 15,-8 10 12-15,0 8 3 16,-8 9-25-16,-4 8-19 15,0 0-16-15,0 0-17 16,2 14-13-16,2 2-14 16,0 1-64-16,-1-3-54 15,-1-4-6-15,1-6 2 16,-4-4 82-16,3 0 83 16,5-14 1-16,3-11 15 15,4 1 3-15,4 2 58 0,0 2 14 16,0 8-9-16,2 6 37 15,2 6-26-15,2 0-17 16,7 0-12 0,4 0-36-16,3 0-6 0,5 0-14 15,-4 0 2-15,-3-14 0 16,-7-4-8-16,-9-6 8 16,-6-4-8-16,-12-4 5 15,-9 0-6-15,-2 2-28 16,0 4-15-16,-7 8 16 15,-11 12 12-15,-7 6-14 0,2 9 1 16,-4 26 10-16,4 9 16 16,5 4-10-16,14 2 11 15,4-4 0-15,4-8-14 16,25-10 5-16,10-11-35 16,2-12 22-16,7-5 17 15,-4 0 6-15,-4-18 6 16,-7-8 1-16,-2-4-5 15,-4-4 16-15,-4-2 6 16,-1 2-2-16,-5 4-7 16,-3 12 3-16,-5 10 8 15,-3 8-26-15,-1 6 0 16,-3 22 8-16,3 6-1 16,0 4-6-16,-3-4-1 0,2-4-37 15,0-10-32-15,3-8-9 16,2-7 30-16,2-5 16 15,2-5 32-15,10-17 21 16,1-6-4-16,10-6-7 16,1 0 23-16,1 6 2 15,-3 6 5-15,-4 10 1 16,-9 10-8-16,-1 2-9 16,-6 12 1-16,-3 14-23 15,4 4-2-15,-3 0-71 0,3-2-107 16,-12-4-203-1,0-8-352-15,-2-9-290 0</inkml:trace>
  <inkml:trace contextRef="#ctx0" brushRef="#br0" timeOffset="34532.85">4569 12191 2831 0,'0'0'460'0,"0"0"-300"15,0 0 17-15,0 0-177 16,0 0-43-16,0 0-607 16,0 0-475-16</inkml:trace>
  <inkml:trace contextRef="#ctx0" brushRef="#br0" timeOffset="36928.18">7662 12330 1667 0,'0'0'999'16,"0"0"-709"-16,0 0-40 15,0 0-47-15,0 0-123 16,0 0-74-16,0 0 3 16,0 28-8-16,4-18 0 15,1-4 0-15,-3-2 0 16,0-4-1-16,0 0 12 15,-2 0 85-15,0 0 40 16,0-10-37-16,0-2-55 16,0 0-27-16,0 4-9 0,-13 4 9 15,-7 4-6-15,-7 8-12 16,-9 24-1-16,-1 17-8 16,-1 10 9-16,11 9 2 15,13 1-2-15,14-5-2 16,8-8-5-16,32-12 1 15,18-14-14-15,17-16-1 16,10-14 12-16,2-4-13 16,-4-26 13-16,-12-10 8 15,-15-4 1-15,-17-2 2 16,-12 4 13-16,-14 8 31 16,-9 11 4-16,-4 9 34 15,0 13-36-15,0 1-48 0,0 8 0 16,-2 22 0-16,-2 6 0 15,4 6 0-15,0 0 0 16,12-8-15-16,12-8-41 16,7-12-7-16,2-10 23 15,-2-4 22-15,-4-4 10 16,-7-16 2-16,-7-8 6 16,-10-10 0-16,-3-6-5 15,-3-4 5-15,-20-5-10 16,-11 8-28-16,-4 4 16 0,0 15 12 15,5 12 10-15,6 10 0 16,10 4 0-16,11 3-8 16,6 15-11-16,8 4 7 15,27-3 11-15,16-1 1 16,14-9-1-16,11-8 0 16,4-1-11-16,-4-5-6 15,-10-12-1-15,-14 2 9 16,-17 1 10-16,-14 3 14 15,-13 8 67-15,-8 3 4 16,0 0-23-16,0 10-32 0,0 20-29 16,-4 9 0-1,0 10 8-15,2 1-8 16,2-2 5-16,0-6-6 0,0-8-8 16,0-10-18-16,6-10-25 15,5-8-15-15,1-6 17 16,5-2 33-16,3-18 16 15,3-12 7-15,3-6-6 16,3-4-1-16,0 0 1 16,-5 6 22-16,-3 10 13 15,-6 8-3-15,-3 10 3 16,-6 8-17-16,3 0-17 16,2 12 7-16,5 16 7 0,2 6-15 15,6 4-1-15,2 0-3 16,3-6-33-16,1-6-10 15,-4-10-25-15,1-6-5 16,-4-10-10-16,-2 0 49 16,0-12 29-16,-4-14 8 15,3-8 22-15,1-4 20 16,-4-4-5-16,1 1 19 16,-5 10 23-16,-3 7-8 15,-6 10-4-15,-2 10-14 16,0 4-23-16,-2 10-12 0,5 17-17 15,1 9 20-15,4 5-21 16,1-3-3-16,-1-6-24 16,2-8-30-16,-1-8-22 15,-2-10 23-15,2-6-1 16,2-2 41-16,3-20 14 16,4-8 1-16,2-2 1 15,7-2-1-15,0 2 1 16,0 8 23-16,0 3 2 15,-4 14 16-15,-1 7-10 0,1 0-7 16,1 7 18 0,6 15-27-16,3 1-3 0,12-1-3 15,9-4-9 1,9-6 5-16,6-10-5 0,0-2-16 16,-5 0 8-16,-10-18-2 15,-11-6 10-15,-11-4 0 16,-15-6 0-16,-5-1 6 15,-12-1-6-15,-2 2 0 16,0 6-1-16,-14 10-8 16,-9 12 9-16,-6 6 0 0,-5 12-5 15,1 22 5 1,2 9 0-16,6 7 0 0,13 2-1 16,12-6 1-16,8-4 0 15,32-10 0-15,15-12-52 31,16-10-72-31,32-10-374 0,-18-20-337 16,-14-6-495-16</inkml:trace>
  <inkml:trace contextRef="#ctx0" brushRef="#br0" timeOffset="38001.58">10817 12334 1899 0,'0'0'743'15,"0"0"-162"-15,0 0-235 16,0 0-130-16,0 0-127 16,0 0-50-16,-138 54-33 15,113-2 15-15,7 6-20 16,11-1-1-16,7-5 11 16,17-12-11-16,22-12-5 15,17-14-22-15,7-14-42 0,3-10-32 16,-6-26-41-1,-10-14 22-15,-12-8 61 0,-17-6 31 16,-5-9 19-16,-9-3 9 16,-7 2 16-16,0 6 41 15,0 14 17 1,0 15 73-16,0 23 24 0,0 16-81 16,-7 11-66-16,1 33-5 15,-1 14 4-15,2 14 2 16,3 6-16-16,0 0-7 0,2-5 5 15,0-11-7 1,0-12-33-16,0-14-22 0,0-14-17 16,0-16 7-16,0-6 32 15,0-6 33-15,0-20 0 16,0-12-5-16,4-5 5 16,14 2 0-16,5 2 24 15,8 10 9-15,7 8-20 16,1 11-2-16,7 8-1 15,-5 2-10-15,5 0-1 16,-7 2 1-16,-1 6 1 0,-2-2 5 16,-3-6-5-16,-2 0 0 15,-4 0-2-15,-2-8-22 16,-7-10 2-16,-5-2 4 16,-7-2 4-16,-6 0 13 15,0 4-14 1,-8 6 4-16,-17 12 10 0,-6 0 0 15,-5 16 9-15,5 16 21 16,4 8-11-16,14 6-1 16,13 1-12-16,5-5-5 15,34-6-1-15,17-10-58 16,15-12-140-16,10-10-106 16,4-4-237-16,-3-10 40 0,-6-14 182 15,-9-6 110-15,-14 0 178 16,-15-5 31-16,-9 3 244 15,-14 0 117-15,-5 6-21 16,-10 8 10-16,0 6-73 16,-6 8-93-16,-15 4-51 15,-8 8-55 1,-5 22-22-16,-4 10 4 0,2 13-3 16,5 1-17-16,10 0-38 15,11-6 13-15,10-10-11 0,12-14-4 16,23-14-28-16,9-10 2 15,6-18 11-15,-2-22 14 16,-3-16 1 0,-9-12 0-16,-7-8 1 0,-9-25-1 15,-9 7 8-15,-7-4-7 16,-4 3 8-16,0 23 9 16,-13 4 29-1,-7 24 38-15,2 28-4 0,3 16-81 16,-1 26 0-16,7 32 0 15,5 16 0 1,4 13 0-16,0 3 0 0,8 0 0 0,8-6 0 16,2-8 0-16,-5-10 0 15,0-9-30 1,6-11-119-16,-6-12-346 0,-2-16-616 0</inkml:trace>
  <inkml:trace contextRef="#ctx0" brushRef="#br0" timeOffset="39408.82">13002 12278 1520 0,'0'0'478'0,"0"0"-104"0,0 0 149 15,0 0 0 1,0 0-185-16,0 0-131 0,0 0-74 16,40-60-133-16,-66 40 0 15,-12 4 0-15,-9 6 0 16,-6 10 0-16,-3 4 0 15,3 24 0-15,6 10 0 16,11 4 0-16,16 2 0 16,15-2 0-16,5-6 0 15,27-10 0-15,17-10 0 16,10-10 0-16,4-6 0 16,-2-8 0-16,-7-16 0 15,-6-4 0-15,-10-2 0 0,-6 0 0 16,-10 6 0-16,-5 8 0 15,-6 6 0-15,-4 10 0 16,1 0 0-16,-1 20 0 16,4 22 0-16,4 22 0 15,1 30 0-15,5 33 0 16,-1 23 0-16,-2 6 0 16,-6-11 0-16,-7-34 0 15,0-38 0-15,0-18 0 16,-14-15 0-16,-5-2 0 15,-12-4 0-15,-10-12 0 0,-3-18 0 16,-6-4 0 0,2-32 0-16,7-18 0 0,14-18 0 15,19-27 0-15,16-33 0 16,58-28 0-16,9 11 0 16,3 29 0-16,-11 40 0 15,-14 27 0-15,7 8 0 16,0 0 0-16,0 11 0 15,-10 16 0-15,-12 14 0 16,-9 8 0-16,-5 27 0 16,-3 12 0-16,-6 11 0 15,-4 3 0-15,-4-5 0 0,-7-6-3 16,0-10-60-16,-4-14 8 16,-15-14 35-16,-1-12 11 15,-2 0 9-15,6-24 0 16,6-14 0-16,10-10 0 15,0-10 5-15,21-6-4 16,18 1 6-16,7 8-7 16,6 10-3-16,-2 17-3 15,0 14 3-15,-5 12 2 16,-5 2 1-16,-1 0 0 16,-1 10 0-16,1 0 0 0,3 1 0 15,-3-6-35-15,2-1-85 16,-7-4-19-16,-8 0 55 15,-8-6 45 1,-10-12 37-16,-8 0-7 0,0 0 9 0,-15 2 0 16,-16 8 0-16,-9 8 0 15,-5 0 20-15,3 24-14 16,5 10 10-16,10 4-15 16,11 2-1-16,16-6 0 15,0-6 0-15,18-10 0 16,13-11 5-16,0-7 27 15,0-4-1-15,-2-21 31 0,-9-4 26 16,-4-3 13-16,-5-1-29 16,-5 8-18-16,-1 4-8 15,0 9-26-15,-1 8 4 16,0 4-24-16,3 0-15 31,5 22 14-31,3 4-6 0,5 4-44 0,7 1 9 16,2-9-48-16,-1-11-18 15,-1-11-18-15,-2 0 51 16,-7-25 47-16,-5-18 13 16,-1-9 15-16,-8-8 16 15,0-6 27 1,-4-5 40-16,0 2-7 0,0 2 5 0,0 11 5 16,-2 14 16-16,-4 18-31 31,-2 22-71-31,2 6 0 15,-3 54 0-15,0 45 0 16,0 43 0-16,2 20 0 16,5-1 0-16,0-15 0 15,2-41 0-15,0-25 0 16,0-26 0-16,0-12 0 16,0-2-111-16,0-8-117 15,0-12-131-15,0-28-241 0,2-26-136 16,7-14-432-16</inkml:trace>
  <inkml:trace contextRef="#ctx0" brushRef="#br0" timeOffset="40037.75">14384 12240 1733 0,'0'0'720'16,"0"0"-182"-16,0 0-174 16,0 0-109-16,0 0-170 15,0 0-58-15,0 0-10 16,120 84-17-16,-93-28-38 15,-10 0-89-15,-9-2-34 0,-8-3-8 16,-23-9-37 0,-22-8 102-16,-10-8 64 0,-3-12 40 15,4-6 0-15,17-8 75 16,19 0 58-16,18-12 17 16,16-16-83-16,32-10-16 15,19-12-33-15,9-8-12 16,5-9 2-16,-4-7-7 15,-10-4 0-15,-13 0 4 16,-19 4-4-16,-17 9-1 16,-13 15 98-16,-5 16-13 15,-9 16-28-15,-11 18-16 16,-3 2-25-16,0 34-9 0,6 13-6 16,3 10-1-16,8 8 0 15,6-1 0-15,0-4 7 16,4-6-7-16,14-12 8 15,3-12-8-15,-2-11-4 16,4-16 4-16,-3-5 0 16,4-1 9-16,1-24 4 15,1-3-4-15,3-2 2 16,0 0-10-16,-2 6-1 16,-2 10 20-16,-3 12 11 15,-4 2-13-15,0 26-3 16,-3 14-3-16,1 6 6 15,2 6-7-15,2-5-11 0,5-5 1 16,6-12-1-16,4-10 1 16,7-14 10-16,6-6 19 15,0-4 34-15,1-25 1 16,-2-4-35-16,-7-7-30 16,-6-3 0-16,-13 3 0 15,-21 2 0-15,0 12-263 16,-8 8-904-16</inkml:trace>
  <inkml:trace contextRef="#ctx0" brushRef="#br0" timeOffset="41498.37">1597 13607 1664 0,'0'0'309'0,"0"0"-45"16,0 0 101-16,0 0-61 0,0 0-109 16,0 0-45-16,-91-46-40 15,57 50 12-15,-11 22-25 16,-10 10-1-16,-10 13 8 16,0 7-37-16,7 4-19 15,8 4-6-15,12 2-28 16,13-6-4-16,14 1 2 15,11-11-12-15,9-8 6 16,31-10-6-16,20-12-30 16,16-14-22-16,6-6-92 15,1-12-111-15,-10-16-204 0,-15-23-159 16,-22 10-38 0,-22 1-863-16</inkml:trace>
  <inkml:trace contextRef="#ctx0" brushRef="#br0" timeOffset="41829.35">1352 13972 449 0,'0'0'1218'15,"0"0"-858"-15,0 0 142 16,0 0-45-16,0 0-206 16,0 0-128-16,0 0-57 15,-85 0-20-15,114 0 64 16,7 0-23 0,4 0-38-16,7 0-19 15,-2-8-10-15,-5-6-20 0,-5 3 1 0,-10-2 24 16,-8 5 14-16,-7 4 30 15,-6 2 8-15,-4 2-4 16,0 0-29-16,0 0-44 16,0 18 0-16,0 14 0 15,0 14 0-15,0 12 0 16,0 11 0 0,0 1 0-16,0 4 0 0,0-8 0 15,0-6 0-15,0-6-87 0,0-11-176 16,4-15-212-16,5-12-380 15,5-14-771-15</inkml:trace>
  <inkml:trace contextRef="#ctx0" brushRef="#br0" timeOffset="41969.41">2258 14229 1234 0,'0'0'1787'16,"0"0"-1277"-16,0 0-132 15,0 0-191 1,0 0-187-16,0 0-84 0,0 0-1433 0</inkml:trace>
  <inkml:trace contextRef="#ctx0" brushRef="#br0" timeOffset="164628.25">1733 15402 1121 0,'0'0'525'0,"0"0"-240"0,0 0 110 16,0 0-50-16,0 0-64 16,0 0-70-16,-29-92 33 15,29 80-34-15,0-2-51 16,0 2-23-16,-3 2-25 16,1-2-38-16,-2 6-73 15,0 2 0-15,2 4 0 16,-3 0 0-16,3 0 0 0,2 5 0 15,-2 26 0-15,2 17 0 32,0 34 0-32,-5 32 0 0,-2-7 0 0,-1-11 0 31,-3-12 0-31,3-26 0 0,0 0 0 16,1-1 0-1,5-15 0-15,2-16 0 0,0-12 0 16,0-10 0-1,0-4 0-15,2 0 0 0,11 0 0 16,10 0 0-16,8-4 0 16,9-6 0-16,9 6 0 15,5 0 0-15,-1-2 0 16,-2 6-125-16,5 0-257 16,-14 0-407-16,-11 0-270 0</inkml:trace>
  <inkml:trace contextRef="#ctx0" brushRef="#br0" timeOffset="165267.06">2250 15865 886 0,'0'0'1509'0,"0"0"-1165"16,0 0 29-16,0 0-120 0,0 0-137 16,0 0-77-16,0 0-23 15,60-40-4-15,-35 26-12 16,-3-4 0-16,-2 0 0 15,-6-4-23-15,-6-4 22 16,-8 2 1-16,0 0 2 16,0 4 16-16,-16 4-12 15,-5 10 39-15,-6 6 40 16,-2 0-20-16,-3 18-19 16,1 18-17-16,4 10 7 15,7 10 24-15,11 2-15 0,9-4-2 16,9-5-23-16,27-9-20 15,15-12 5-15,14-16-4 0,9-12-2 16,-1-4-14-16,-4-32-39 16,-9-21-71-16,-11-11-116 15,-9-26-84-15,-13 2-290 16,-9-7-18 0,-7 3 46-16,0 22 97 0,1-2 139 15,-2 18 351-15,1 18 332 16,-3 12 181-16,-6 10-133 0,-2 10 212 15,0 4-96-15,0-1-162 16,0 5-33-16,0 0-84 16,0 0-86-1,0 0-58-15,0 5-14 0,0 13-29 16,0 12 15-16,0 12-45 16,0 10 0-16,0 12 0 15,0 6 0-15,0 10 0 16,2 1 0-16,7-5 0 15,1 0 0-15,9-10 0 16,7-8 0 0,8-12 0-16,6-11 0 15,7-17 0-15,1-14-68 0,-3-4-122 0,0-53-124 16,-14-1-366-16,-15-8-637 0</inkml:trace>
  <inkml:trace contextRef="#ctx0" brushRef="#br0" timeOffset="165440.63">2686 15512 2776 0,'0'0'672'0,"0"0"-481"16,0 0 35-16,219-5-70 15,-58-30-81-15,5-7-75 16,-39 2-275-16,-44 10-1136 0</inkml:trace>
  <inkml:trace contextRef="#ctx0" brushRef="#br0" timeOffset="165598.94">4043 15647 3237 0,'0'0'166'0,"0"0"-166"16,0 0-374-16,0 0-1277 0</inkml:trace>
  <inkml:trace contextRef="#ctx0" brushRef="#br0" timeOffset="178009.34">4696 15284 1969 0,'0'0'365'0,"0"0"-144"15,0 0 101-15,0 0-101 16,0 0-137-16,0 0-37 0,-9-30 32 16,9 30 59-1,2 9-29-15,12 26 1 0,8 19 17 16,12 30-37-16,-1 2-55 15,3 11-8-15,4-3-27 16,-5-18 0-16,6 4 2 16,-3-18 4-16,-5-16-7 15,-4-15 1-15,-10-23 0 16,0-8 3-16,-9-22-3 16,0-35 1-16,-3-29 23 15,-7-34-5-15,0-24 10 16,0 11-19-16,0 31 1 0,0 40 2 15,0 34-13 1,0-2 0-16,4 6 2 0,-2 3 4 16,2 16-4-16,-4 5-2 15,3 0-56-15,-3 18-91 16,9 40-160-16,-2-8-292 16,1 2-296-16</inkml:trace>
  <inkml:trace contextRef="#ctx0" brushRef="#br0" timeOffset="178340.01">5863 15119 2147 0,'0'0'518'0,"0"0"-161"16,0 0 9-16,0 0-87 15,0 0-133-15,0 0-53 16,0 0-27-16,-129 165 10 16,87-49-28-1,11 24-48-15,9-7 0 0,19-31 0 16,3-30 0-16,23-24 0 16,17 2 0-16,14-1 0 0,14-9 0 15,8-12 0 1,0-14 0-16,-5-12-92 0,-11-2-143 15,-2-4-109 1,-18-12-334-16,-13 2-82 0</inkml:trace>
  <inkml:trace contextRef="#ctx0" brushRef="#br0" timeOffset="179111.75">6813 15182 656 0,'0'0'1723'16,"0"0"-1464"-16,0 0-17 16,0 0-24-1,0 0-119-15,-71 110-59 0,71-92-26 16,0-4 1-16,10-10-6 15,2-4-2-15,-3 0 23 16,0-12-11-16,-5-14 26 16,-2 2 17-16,-2-2 16 0,-2 4 49 15,-18 4-8 1,-11 5-35-16,-10 8 10 0,-9 5-26 16,-8 4-16-16,-7 23-16 15,1 18-36-15,4 17 0 16,12 6 0-16,15 12 0 15,20 4 0-15,13 1 0 16,9-5 0-16,30-16 0 16,20-8 0-1,12-20 0-15,9-14 0 0,1-20 0 16,-2-2 0-16,-10-20 0 16,-13-10-30-16,-17-2-57 15,-20-4-54-15,-15 6-5 0,-4-2-10 16,-17 6 6-16,-16 0-34 15,-8 8-36 1,-3 4 72-16,-1 0 94 0,3 6 54 16,2-2 32-16,7 6 111 15,4 0 53-15,6-1 20 16,12 5-26-16,4 0-13 16,7 0-57-16,0 0-75 15,14 0-16-15,15 0-21 16,4 0-7-1,5 0 11-15,-3 0-12 0,-1 0 0 16,-10 0-1-16,-5 0 8 16,-6 0-4-16,-5 0 17 15,-3 0 7-15,0 0 18 16,-1 0 1-16,0 0-46 0,1 5 0 16,-1 13 0-1,0 8 0-15,4 10 0 0,0 4 0 16,1 8 0-16,3 6 0 15,-1-4 0-15,2-6 0 16,-2-3 0-16,2-15-50 16,1-8-247-16,3-18-281 15,0-4-358-15,-5-23-909 0</inkml:trace>
  <inkml:trace contextRef="#ctx0" brushRef="#br0" timeOffset="179439.07">7095 15083 2329 0,'0'0'643'0,"0"0"-274"16,0 0-24-16,0 0-184 16,0 0-65-16,0 0-2 15,128 58-35-15,-63-9-59 16,2 15 0-16,-3 8 0 0,-8 8 0 15,-10 8 0 1,-15-3 0-16,-17 1 0 0,-14-2 0 16,-4-4 0-1,-27-8 0-15,-6-5 0 0,-2-9 0 16,3-14 0-16,5-8 0 16,8-14 0-16,10-8 0 15,2-10 0-15,6-4 0 16,5-14-87-16,0-12-463 15,0-2-581-15</inkml:trace>
  <inkml:trace contextRef="#ctx0" brushRef="#br0" timeOffset="179769.46">7911 15645 2386 0,'0'0'727'0,"0"0"-401"16,0 0-12-16,0 0-88 15,0 0-109-15,0 0-117 16,0 0 0-16,154-25 0 16,-96 20 0-16,-5 1-11 15,-6 4-170-15,-16 0-202 16,-28 8-355-16,-3 14-60 16,-11 2-236-16</inkml:trace>
  <inkml:trace contextRef="#ctx0" brushRef="#br0" timeOffset="179894.95">7980 15887 633 0,'0'0'1209'16,"0"0"-702"-16,0 0 1 0,0 0-198 16,0 0-77-16,0 0-57 15,0 0-53-15,141 26-71 16,-83-34-46-16,-1-2-6 16,11-4-219-16,-15 2-470 15,-15 4-597-15</inkml:trace>
  <inkml:trace contextRef="#ctx0" brushRef="#br0" timeOffset="180571.75">9420 15230 1575 0,'0'0'577'0,"0"0"-225"0,0 0 142 16,0 0-199-16,0 0-17 15,0 0-96-15,0 0-20 16,35 80-32-16,-19-4-79 16,4 14-51-16,7 4 0 15,6-1 0-15,3-3 0 16,7-18 0-1,-2-10 0-15,-3-22 0 0,1-13 0 16,-8-18 0-16,-7-9 0 16,-4-23 0-16,-5-20 0 15,-7-15 0-15,-4-14 0 16,-4-8 0-16,2-9 0 16,2 3 0-16,3 4 0 0,5 14 0 15,1 12 0-15,3 16 0 16,-3 14 0-16,-3 8 0 15,0 8 0-15,3 10-69 16,-4 0-434-16,-2 0-550 0</inkml:trace>
  <inkml:trace contextRef="#ctx0" brushRef="#br0" timeOffset="181005.98">10365 15837 1612 0,'0'0'971'0,"0"0"-402"16,0 0-229-16,0 0 21 15,0 0-118-15,0 0-243 16,0 0 0-16,-5 76 0 16,0-21 0-16,3 7 0 15,2 2 0-15,0 2 0 16,0-8 0-1,0-6 0-15,2-11 0 16,3-14 0-16,2-13 0 0,-3-14-141 16,3-23-334-16,-1-18-387 15,1-7-1257-15</inkml:trace>
  <inkml:trace contextRef="#ctx0" brushRef="#br0" timeOffset="181464.79">10781 15177 1972 0,'0'0'815'0,"0"0"-289"16,0 0-212-16,0 0-48 16,0 0-63-16,0 0-203 15,4 139 0-15,1-73 0 16,2 10 0-16,0 4 0 15,-1-3 0-15,7-1 0 16,3-10 0-16,7-8 0 16,4-16 0-16,6-8 0 15,2-16 0-15,5-14 0 16,5-4 0-16,2-12 0 16,-2-14 0-16,-3-6 0 15,-7-4 0-15,-2 0 0 0,-4-8 0 16,-4 0 0-16,-4-2 0 15,-2-4 0-15,-1-3 0 16,-3-1 0-16,4-4 0 16,-4 0 0-16,-1-4 0 15,-4 4 0-15,-3 1 0 16,-3 11 0-16,-4 6 0 16,0 10 0-16,0 12 0 15,0 12 0 1,0 6 0-16,0 0 0 0,0 10 0 15,0 16 0-15,0 4-17 16,0 20-433-16,0-8-425 16,0-3-1330-16</inkml:trace>
  <inkml:trace contextRef="#ctx0" brushRef="#br0" timeOffset="181937.46">11967 15227 2104 0,'0'0'674'16,"0"0"-209"-16,0 0-118 0,0 0-74 15,0 0-142-15,0 0-29 16,0 0-102-16,24 97 0 15,-6-35 0-15,0 6 0 16,1 7 0-16,4-2 0 16,0-2 0-16,0-5 0 15,0-12 0-15,2-14 0 0,-3-12 0 16,0-16 0-16,2-12 0 16,1-12 0-16,2-24 0 15,-2-18 0-15,-4-8 0 16,0-10 0-16,-3-8 0 15,-3-1 0-15,1 5 0 16,1 2 0-16,-1 11 0 16,-3 13 0-16,1 13 0 15,-3 15 0-15,0 9 0 16,1 9 0-16,-2 4 0 16,7 10 0-16,0 16-3 0,5 10-298 15,14 31-283 1,-3-5-336-16,-4-10-408 15</inkml:trace>
  <inkml:trace contextRef="#ctx0" brushRef="#br0" timeOffset="182235.94">12846 15833 2181 0,'0'0'864'0,"0"0"-382"16,0 0-193-16,0 0-109 0,0 0-80 15,92-110-100-15,-36 86 0 16,-3 4 0-16,-6 14 0 16,-12 6 0-16,-12 0 0 15,-17 26 0-15,-6 10 0 32,-17 4 0-32,-22 4 0 0,-7 2 0 0,-1-2 0 15,5-8 0-15,13-8 0 16,14-6 0-16,15-9 0 15,6-8 0-15,34-5 0 16,20 0 0-16,13-5 0 16,10-13 0-1,4-4 0-15,27-15 0 0,-23 6-236 0,-17 0-685 16</inkml:trace>
  <inkml:trace contextRef="#ctx0" brushRef="#br0" timeOffset="182394.87">14014 15859 2244 0,'0'0'793'0,"0"0"-440"16,0 0-187-16,0 0-166 16,0 0-849-16</inkml:trace>
  <inkml:trace contextRef="#ctx0" brushRef="#br0" timeOffset="185727.84">4919 16415 1691 0,'0'0'563'0,"0"0"-389"16,0 0 195-16,0 0-43 15,0 0-128-15,0 0-121 16,-22 12-6-16,22-12 28 0,16 0-41 15,12 0-5 1,11-4-25-16,7-4-28 0,1-2-27 16,-3 2-156-1,-13 2-194-15,-10 3-416 0,-19 3-354 0</inkml:trace>
  <inkml:trace contextRef="#ctx0" brushRef="#br0" timeOffset="185869.18">4905 16615 1204 0,'0'0'1429'0,"0"0"-1141"16,0 0-38 0,0 0-78-16,0 0-101 0,129-40-71 15,-48 8-180-15,-5-2-887 16</inkml:trace>
  <inkml:trace contextRef="#ctx0" brushRef="#br0" timeOffset="187271.09">6363 16325 1846 0,'0'0'714'0,"0"0"-489"15,0 0 91-15,0 0-12 16,0 0-97-16,0 0-137 15,0 0-49-15,34 0 36 16,3 0-4-16,13 4-31 16,2-3-5-16,4-1-17 15,2 0-1-15,-8 0-92 16,-8-1-129-16,-13-8-113 16,-25 5-343-16,-4-1-1 15,-4 5-345-15</inkml:trace>
  <inkml:trace contextRef="#ctx0" brushRef="#br0" timeOffset="187460.45">6291 16565 2002 0,'0'0'666'16,"0"0"-395"-16,0 0 24 16,0 0-69-16,0 0-85 15,0 0-72-15,0 0-4 16,145 10-44-16,-76-14-20 15,0-6-1-15,-3 2-57 0,7-10-169 16,-20 8-329-16,-13-2-280 16</inkml:trace>
  <inkml:trace contextRef="#ctx0" brushRef="#br0" timeOffset="195562.96">9656 14658 2140 0,'0'0'783'0,"0"0"-666"16,0 0 9-16,0 0 46 16,0 0-84-16,0 0-53 15,-26 0-34-15,26 2 49 0,4 10 44 32,4 2-17-32,3 8 17 0,-3 0-28 0,0 6-13 15,-3 3-11-15,-1-4-33 16,-2 0 6-16,2-5-9 15,6-14-5-15,7-8 3 16,12 0 3-16,19-34 20 16,12-16 11-16,11-23-26 15,7-5 1-15,-7-2-8 16,-6 8 1-16,-12 13-6 16,-13 18 0-16,-13 12-18 15,-10 19-26-15,4 10-175 0,-7 17-508 31,-1 9-713-31</inkml:trace>
  <inkml:trace contextRef="#ctx0" brushRef="#br0" timeOffset="197402.14">12316 14506 1523 0,'0'0'391'0,"0"0"-159"0,0 0 57 15,0 0-68-15,0 0-61 16,0 0-60-16,0 0 15 16,-10-4 39-16,10 4-35 15,0 0-16-15,0 0-25 16,0 0-15-16,0 0 3 16,0 0-27-16,0 0-6 15,0 0-17-15,0 0-16 16,0 14 8-16,0 4-8 0,4 2 0 15,7 0 6 1,-3-2-6-16,4-4 1 0,-3-4-1 16,1-4-1-16,2-4 1 15,3-2 0-15,6 0 6 16,8-10 19 0,8-12 13-16,9-12 1 0,2-6-20 15,4-6-7-15,-4-3 9 16,-5 5-3-16,-12 8-16 15,-9 12 25-15,-8 10-26 16,-8 6 34-16,-4 8-5 16,0 0-8-16,-2 0-2 15,0 0-20-15,0 0 0 16,0 0-1-16,0 0-9 16,0 0-46-16,0 0-118 0,5 0-352 15,-3 0-599-15</inkml:trace>
  <inkml:trace contextRef="#ctx0" brushRef="#br0" timeOffset="201028.46">14981 3980 894 0,'0'0'240'15,"0"0"70"-15,0 0 19 16,0 0-62-16,0 0-14 16,0 0 68-16,0 0-6 0,0 0-52 15,0 0-61-15,0 0-43 16,0 0-40-16,0 0-64 16,0 4-28-16,0 8-12 15,0 8-14-15,3 2 14 16,3 4-15-16,3-2 0 15,-3-6 7-15,1-7-6 0,-2-5 4 16,4-6 4-16,6 0-8 16,12-21 48-16,20-17 10 0,17-14-31 15,10-8-4-15,6-2-24 16,-5 6 1-16,-10 14-1 16,-11 16-39-16,-17 22-157 15,-12 4-498-15,-18 4-933 0</inkml:trace>
  <inkml:trace contextRef="#ctx0" brushRef="#br0" timeOffset="202036.7">20154 3662 681 0,'0'0'1154'0,"0"0"-665"16,0 0-151-16,0 0 10 15,0 0-94-15,0 0-100 16,-6-29-79-16,6 29-55 16,0 0-20-16,0 16-1 15,0 6 0-15,0 5 1 16,4-1 0-16,0-4 0 16,4-4-2-16,-4-8 2 15,5-6 0-15,5-4 5 16,9 0 77-16,18-22 65 15,12-10-60-15,15-11-42 16,3-7-16-16,2-2-8 16,-3 2-20-16,-10 10 12 0,-16 10-12 15,-13 12 0-15,-13 9-1 16,-9 9-53-16,-3 0-188 16,5 15-78-16,-1 7-269 15,1-2-214-15</inkml:trace>
  <inkml:trace contextRef="#ctx0" brushRef="#br0" timeOffset="202162.63">21367 3623 1868 0,'0'0'377'0,"0"0"-377"16,0 0-519-16</inkml:trace>
  <inkml:trace contextRef="#ctx0" brushRef="#br0" timeOffset="207302.64">18252 2907 1433 0,'0'0'573'0,"0"0"-278"16,0 0-62 0,0 0 10-1,0 0-36-15,0 0-72 0,9-28-14 0,-9 24 3 16,0 2 11-16,0 2-9 16,-7 0-46-16,-11 0-35 15,-9 0-45-15,-8 16-26 16,-5 11 26-16,-3 2-14 15,7 6 14-15,10-1-1 16,8-2-5-16,12-6 5 16,6-2-6-16,0-4 4 15,6 0-6-15,17-4 8 0,5 2 0 16,6-2-8 0,2 2-2-16,-1 2-5 0,1 2-44 15,-9 1 13-15,-7-1-2 16,-11 0 2-16,-9-3 17 15,0-1 0-15,-16-1 21 16,-16-3 9-16,-3-4 14 16,-3-5 19-16,1-1 48 15,3-4-12-15,5 0 3 16,2 0-15-16,7-8-21 16,7-2-11-16,-1 5-25 15,5-1-24-15,7 6-161 0,2 0-389 16,0 0-357-16</inkml:trace>
  <inkml:trace contextRef="#ctx0" brushRef="#br0" timeOffset="207596.04">18533 3258 2165 0,'0'0'863'0,"0"0"-529"15,0 0-93 1,0 0-121-16,0 0-66 0,0 0-54 31,0 0-22-31,6 36 22 0,-1-2 6 0,-3 7-5 16,-2 1 10-16,2 2-11 16,-2-2-7-16,2-4 6 15,-2-6 1-15,2-2 0 16,0-4 1-16,-2-4-1 15,4-4-21 1,0-1-53-16,-2-4-19 0,-2 11-105 16,0-3-177-16,0-6-429 0</inkml:trace>
  <inkml:trace contextRef="#ctx0" brushRef="#br0" timeOffset="-199393.68">22518 4391 1472 0,'0'0'316'16,"0"0"-177"-16,0 0 0 0,0 0 67 15,0 0-50-15,0 0-92 16,7 10 58-16,0 12 27 16,-5 8-30-16,1 2-46 15,-1 4-11-15,0-3-38 16,7-7 4-16,5-10-19 16,15-14 4-16,15-2 55 15,18-38 38-15,19-19 8 16,10-15-33-16,3-6-26 15,-5 0-14-15,-14 12-41 16,-13 18-6-16,-12 19-53 0,-10 39-141 16,-16 27-353-1,-13 11-195-15</inkml:trace>
  <inkml:trace contextRef="#ctx0" brushRef="#br0" timeOffset="-198565.06">21906 9176 1618 0,'0'0'592'16,"0"0"-440"-16,0 0 129 0,0 0-5 15,0 0-143-15,0 0-84 16,0 0 13-16,33-50-23 15,-26 64 9-15,0 4-6 16,-1 4-18-16,3-2 2 16,3-4-26-16,3-6 0 15,7-10 6-15,14 0 25 16,13-28 74-16,14-16-46 16,10-13-35-16,3-7-20 15,-1-2-4 1,-4 6-24-16,-10 12-34 15,-10 14-146-15,-20 18-300 0,-18 12-324 0</inkml:trace>
  <inkml:trace contextRef="#ctx0" brushRef="#br0" timeOffset="-187232.09">1346 17120 1073 0,'0'0'492'16,"0"0"-8"-16,0 0 5 15,0 0-101-15,0-122-89 16,-3 96-71-16,3 4-39 15,0 8-47-15,0 6-43 16,0 8-15-16,0 0-36 16,0 12-27-16,0 46-1 15,0 37-7-15,7 35 14 0,1-2-27 16,-1-20 0 0,-3-31 0-16,4-29 0 15,-4 2-9-15,0-2 9 0,1-8-6 16,-3-18 6-16,0-12-2 15,-2-10 2-15,0-14-9 16,0-26 9-16,0-10-7 16,0-6 7-16,4 6-11 15,6 10 11-15,3 17-10 16,9 19-14-16,5 4 13 16,7 13-8-16,3 19 7 15,1 4 11-15,-5 4-26 0,-6 0-13 16,-6 4-5-16,-11-4-9 15,-10 0 19-15,0-4 4 16,-27 0 17-16,-8-9 8 16,-7-5 12-16,-5-8-1 15,5-6 4-15,4-8-8 16,9 0 20-16,11 0-21 16,7-4 12-16,7 0 8 15,4-1-13-15,0 5 4 16,0 0-11-16,17 0-4 15,14 0-5-15,16-4 9 0,11-1 0 16,13-8 9 0,10-5-8-16,1-7-2 0,-2-12 0 15,-13-3 1-15,-13 4 4 16,-19 0-4 0,-16 0 0-16,-17 10 27 0,-2-2 11 15,-10 6 7-15,-11 4-11 16,-6 10-11-16,0 4 7 15,-4 4-18-15,2 22 0 16,2 18 5-16,6 14-16 16,11 4 11-16,10 4-12 15,4-7 2-15,31-16-4 16,19-13-1-16,15-21-28 0,38-32-80 16,-15-14-237-16,-17-12-550 15</inkml:trace>
  <inkml:trace contextRef="#ctx0" brushRef="#br0" timeOffset="-186297.66">3161 17730 2372 0,'0'0'503'16,"0"0"-210"-16,0 0 30 16,0 0-86-16,0 0-112 15,0 0-86-15,0 0-20 16,11-38 11-16,-2 14-21 16,3-16 18-16,-2-12-26 0,-1-12 0 15,-5-7 13-15,-4-1-14 16,0 2 0-16,0 8 9 15,-4 12-9-15,-5 18 23 16,1 14 1-16,-2 14-2 16,2 4 3-16,-1 22-25 15,-3 20 0 1,4 18 0-16,3 8 0 16,3 8 0-16,2 0 0 0,0-1 0 15,20-11 0-15,12-10-14 16,7-14-41-16,13-20 5 15,3-20-35-15,3-4-47 16,-2-32 1-16,-9-16 55 0,-14-14 70 16,-13-7 1-1,-13-7 5-15,-7 0 40 0,0 8 11 16,-14 14 29-16,-1 18-2 16,4 26 4-1,2 14-4-15,5 36-63 0,4 26-3 16,0 20-1-16,0 10 1 15,6 3-2-15,14-11-10 0,5-8 0 16,1-18 0-16,3-18 0 16,-2-22-1-16,0-14-4 15,-7-8 5-15,0-28 31 16,-2-20-14-16,-5-12-7 16,1-6-1-16,-6 7-9 15,1 19-1-15,-2 12 1 31,2 22 0-31,-2 10-1 0,6 18 1 16,5 19 0-16,6 8 11 16,5 8-11-16,3-3-1 15,5-2 1-15,8-12 1 0,2-4 0 16,4-16 6-16,-2-14 0 16,0-2-7-16,-7-14 0 15,-3-22 0-15,-11-12 0 16,-8-10 0-16,-9-6 0 15,-6-7 0-15,-5 9 0 16,0 8 0-16,-9 26 0 16,-9 24 0-16,-6 8 0 15,-3 46 0-15,0 16 0 16,10 15 0-16,9 5 0 16,8-6 0-16,18-8 0 15,30-20 0-15,9-16-17 0,10-26-95 16,4-34-236-16,-17-20-399 15,-28-10-474-15</inkml:trace>
  <inkml:trace contextRef="#ctx0" brushRef="#br0" timeOffset="-186124.83">3141 17391 717 0,'0'0'2517'0,"0"0"-2267"15,0 0-171-15,167 0 80 0,3-8-126 32,17-2-33-32,-34-2-620 0,-39 12-773 0</inkml:trace>
  <inkml:trace contextRef="#ctx0" brushRef="#br0" timeOffset="-185228.2">5472 17985 2810 0,'0'0'566'16,"0"0"-281"-16,0 0-75 0,0 0-67 16,0 0-105-16,0 0-37 15,0 0-2-15,24-133-10 16,16 69-14-16,-4-14 16 15,-7-2 1-15,-9 4 7 16,-7 12 1-16,-6 19 0 16,-5 19 5-16,-2 16 4 15,0 10 16-15,0 28-11 16,0 21-8 0,0 17 4-16,0 6-10 0,0 4 1 15,6-8-10-15,19-6 15 16,6-18-6-16,5-12 0 0,5-15 0 15,-2-17-1-15,1-4 1 16,-6-27 0-16,-5-15 3 16,-7-6-2-16,-6-8-1 15,-7 4 11-15,-3 10-10 16,-4 16 5-16,-2 16-6 16,3 14-1-1,-3 8 1-15,4 24-8 0,3 8 8 16,4 6 8-16,4-6 3 15,8-6-11-15,6-10 0 16,2-16-12 0,0-8 11-16,0-4-3 0,1-28 4 15,-6-12 14-15,-3-6-11 16,0-2-3-16,-6 6 0 16,-1 10 0-1,-5 14 0-15,-1 18 0 0,2 4 0 0,-1 22 0 31,0 18 0-31,3 6 0 0,1-2 0 16,3 0 0-16,5-16 0 16,-2-6 0-16,4-14 0 0,0-8 0 15,-1-4 0-15,1-22 0 0,-3-10 0 16,0-4 0-16,-4 0 0 16,0 8 0-16,-2 10 0 15,-8 8 0-15,-1 14 0 16,-5 4 0-16,0 24 0 15,0 8 0 1,4 4 0-16,2-4 0 0,7-2 0 16,6-6 0-16,1-12 0 15,5-10 0-15,-1-6 0 16,3-4 0 0,0-24 0-16,-2-2-11 15,-2-6 11-15,-3 4 8 16,-7 10-5-16,-1 8-3 15,-5 14 0-15,-3 0 0 16,1 14 0-16,2 14 0 16,4 6 0-16,8-2 0 15,6-2 0-15,4-16 0 16,15-14-158-16,-10-4-433 16,-7-18-361-16</inkml:trace>
  <inkml:trace contextRef="#ctx0" brushRef="#br0" timeOffset="-185102.16">7047 17293 2805 0,'0'0'670'15,"0"0"-376"-15,0 0-144 16,0 0-150-16,0 0-234 16,0 0-1082-16</inkml:trace>
  <inkml:trace contextRef="#ctx0" brushRef="#br0" timeOffset="-184656.25">7677 17540 789 0,'0'0'1801'15,"0"0"-1290"1,-27-107-206-16,16 65-12 0,1 2-146 15,-6 6-72-15,-4 12-54 16,-7 16-3-16,-6 6 4 16,-12 18-22-16,-4 26 9 0,-2 10-9 15,9 4-4 1,13 5 3-16,19-9-17 0,10-10-2 16,23-12 8-1,24-18-4-15,6-14 16 0,5-2 1 16,-2-24 0-16,-7-4 17 15,-9 2-16-15,-11 6 25 16,-12 12 36-16,-5 10 1 16,-8 2-64-16,-1 38 0 15,-1 12 0-15,2 20 0 16,-2 8 0-16,2 1 0 16,-1 5 0-16,4-12 0 15,0-6 0-15,-1-13-29 0,3-22-112 16,2-11-196-1,9-22-227-15,-2-26-141 0,0-10 47 0</inkml:trace>
  <inkml:trace contextRef="#ctx0" brushRef="#br0" timeOffset="-184227.38">7963 17580 1104 0,'0'0'826'16,"0"0"-196"-16,0 0-14 0,0 0-112 15,0 0-270-15,0 0-104 16,0 0-78-16,13-32-52 15,-7 76 0-15,3 2 0 16,3-2 0-16,3-8 0 16,1-10-51-16,1-12-26 15,4-14 5-15,-1 0-9 16,-1-18 32-16,2-18 28 16,-3-8 21-16,-1 4 3 15,-3 0-3-15,-1 14 19 16,-4 12 23-16,3 14-13 15,-4 0 2-15,3 14 5 0,5 20 2 16,1 6-7 0,6 2-19-16,6-2-11 0,4-6-1 15,8-10-9 1,3-8 9-16,6-16-14 0,0 0 0 16,-2-12 13-16,-4-16-19 15,-9-8 19-15,-6-8 1 16,-11-4-11-16,-9-2 11 15,-9 6 0-15,0 8 0 16,-11 13 15-16,-11 14 2 16,-5 9 8-16,0 9-22 15,3 22-3-15,8 5-1 16,12 6 1-16,4-2-10 16,27-6 9-16,25-6-44 15,71-24-118-15,-13-4-367 0,-8-4-697 16</inkml:trace>
  <inkml:trace contextRef="#ctx0" brushRef="#br0" timeOffset="-183627.89">9968 16980 1639 0,'0'0'613'0,"0"0"-71"16,0-114-85-16,-9 78-151 0,0 14-56 15,2 16-44 1,1 6-123-16,2 36-83 0,-2 40 0 16,4 44 0-16,2 33 0 15,0 17 0-15,0-14 0 16,0-13 0-16,0-41 0 15,0-18 0-15,0-25 0 16,0-9 0-16,0 4 0 16,-4-10-158-16,-11-18-349 15,-1-16-277-15,1-10-56 0</inkml:trace>
  <inkml:trace contextRef="#ctx0" brushRef="#br0" timeOffset="-183391.23">9869 17275 1239 0,'0'0'810'15,"0"0"-276"-15,0 0-9 16,27-114-162-16,-11 100-92 16,7 4-121-16,6 6-46 15,4 4-64-15,5 0-34 16,-3 22 11-16,-3 10-17 16,-12 12 0-16,-16 10-6 15,-4 4-21-15,-27 4 27 16,-15 0-21-16,-9-7 21 0,4-11-2 15,7-12-8-15,15-14-53 16,25-18-180-16,8-4-224 16,17-20-519-16</inkml:trace>
  <inkml:trace contextRef="#ctx0" brushRef="#br0" timeOffset="-182560.7">10627 17277 1778 0,'0'0'572'0,"0"0"-221"16,0 0 151-16,-37-112-236 0,10 84-57 31,-4 6-76-31,-3 9-47 0,-3 13-2 0,-4 9-47 16,3 23-2-16,5 16 8 15,10 6-43-15,13 8 0 16,10 0 0-16,0-8 0 15,26-10 0-15,10-16-21 16,2-10 3-16,1-18 12 16,0 0-8-16,-6-19 14 15,-6-16 4-15,-7-5-3 16,-7 0 5-16,-2 0 0 16,-4 8 2-16,-3 10 26 0,-1 8-34 15,-1 14 0 1,3 4 0-16,-1 24 0 0,2 4 0 15,3 8 0 1,3 0 0-16,1-6-26 0,3-10-43 16,1-16-9-16,1-8 48 15,5 0 20-15,-2-26 8 16,4-6 3-16,-2-4-1 0,-3 6 8 16,-5 8-7-1,-2 12-1-15,-5 10 35 16,-2 0 1-16,-2 22 12 15,5 14-20 1,5 0-16-16,8 0-12 16,10-5-27-16,8-13-24 15,8-18 20-15,1 0 11 0,-1-31 19 16,-6-11 2-16,-9-10 4 16,-6-12-1-16,-10-10 4 15,-3-12-7-15,-8-3 25 16,-3-1-8-16,-3 16 22 15,0 24 33-15,0 28-73 16,-7 22 0-16,-4 30 0 16,0 46 0-16,2 8 0 15,9 11 0-15,0 3 0 16,4-18 0-16,21 6 0 16,8-16 0-16,9-15 0 15,6-19 0-15,2-22-9 16,2-14-9-16,-1-24 17 0,-7-20 2 15,-6-15 0-15,-7-7 3 16,-4-2-4-16,-9 10 0 16,-7 10 22-16,-7 22-22 15,0 16 0-15,-2 10 0 16,0 18 0-16,2 22 0 16,3 4 0-16,9 2 0 15,3-2 0-15,10-12-39 16,5-16-186-16,24-16-269 15,-9-22-368-15,-5-12-705 0</inkml:trace>
  <inkml:trace contextRef="#ctx0" brushRef="#br0" timeOffset="-182435.6">12154 16900 2206 0,'0'0'875'16,"0"0"-387"-16,0 0-289 15,0 0-97 1,0 0-102-16,0 0-99 0,0 0-462 15,-118 10-657-15</inkml:trace>
  <inkml:trace contextRef="#ctx0" brushRef="#br0" timeOffset="-182262.47">11207 17008 2029 0,'0'0'938'16,"0"0"-458"-16,0 0-222 15,135-26-117-15,-48 8-141 16,52-10-66-16,-24 2-308 16,-26 8-661-16</inkml:trace>
  <inkml:trace contextRef="#ctx0" brushRef="#br0" timeOffset="-182056.57">12387 16705 1390 0,'0'0'1479'16,"0"0"-902"0,0 0-347-16,0 0 20 0,0 0-80 15,0 0-170-15,-13 137 0 16,13-69 0-16,0 12 0 16,3-4 0-16,7 1 0 15,4-3 0-15,-3-10-27 31,-2-10-146-31,-9-6-299 0,0-18-357 0,-5-16-403 0</inkml:trace>
  <inkml:trace contextRef="#ctx0" brushRef="#br0" timeOffset="-180904.09">12178 17213 1405 0,'0'0'894'15,"0"0"-282"-15,0 0-295 16,0 0-13-16,0 0-140 15,0 0-95-15,143-116-69 0,-75 89-29 16,2 1-79 0,-3-2-45-16,-11 2 29 0,-14 4 19 15,-13 8 59-15,-14 6 46 16,-13 8 10-16,-2 0 38 16,0 4 30-16,-6 18 22 15,-3 4 14-15,0 10-30 16,7 4-58-16,2-3-6 15,0-1-20-15,22-4-8 16,7-10-11-16,6-10-22 16,4-8 2-16,1-4 30 15,-3-8 6-15,-1-18 3 16,-7-2 1-16,-7-7 10 0,-3 3 34 16,-8 0-2-16,-7 10 29 15,-4 10 23-15,0 12-20 16,0 0-26-16,-4 18-43 15,-5 12-5-15,4 2-1 16,5 4-19-16,0-5-47 16,11-5-12-16,14-8-36 15,1-8 11-15,3-10 13 16,-4 0 18-16,-9-10 40 16,-10-12 14-16,-6-8 14 0,-6-2 2 15,-19-4 4 1,-8 5 4-16,-1-1-6 0,5 6 24 15,9 2 61 1,11 4 28-16,9 2-5 0,5 4-18 16,28 0-32-16,12 6 10 15,4 2-37-15,2 6 1 16,-2 0 4-16,-2 2-6 16,-10 20 22-16,-3 4-52 0,-5 10 0 15,-4 4 0 1,-5 0 0-16,-5 0 0 0,-3-3-45 15,-8-11-47-15,-4-4 13 16,0-12 28-16,0-6 11 16,0-4 40-16,0-4 9 15,0-20-9-15,0-2 2 16,7-10 5-16,15 1-4 16,9 3 32-16,3 4-10 15,-1 8 13-15,-4 10-17 16,-4 10-9-16,-8 0 22 15,-6 14-22-15,-6 12 0 0,-5 6-1 16,0 3-5-16,0-3-12 16,4 0-20-16,7-10-22 15,3-4 9 1,3-10-24-16,6-8 24 0,2 0 23 16,0-14-19-16,0-8 34 15,2-8-8-15,0 2 9 16,0 6 8-16,0 3-1 15,-3 7 23-15,0 6 15 0,1 6-19 16,-3 0 5-16,1 0-14 16,1 0-7-16,0 0 5 15,5 6-15-15,-2-6 0 16,2 0 0-16,-4-4 2 16,-6-16 2-16,-5-6-4 15,-7-6 0-15,-7-2-1 16,0-2-6-16,-7 0 7 15,-13 6 6 1,0 12-5-16,-2 12 34 0,2 6 11 16,2 14-17-16,6 30 29 15,6 10-58-15,4 18 0 0,2 3 0 16,0 11 0-16,0-6 0 16,0 4 0-16,0-8 0 15,0-8-24 1,0-11-41-16,-7-15-14 0,3-16-29 15,-1-22-117-15,0-14 7 16,1-24-439-16,2-11-409 0</inkml:trace>
  <inkml:trace contextRef="#ctx0" brushRef="#br0" timeOffset="-180762.84">14012 16561 1920 0,'0'0'862'0,"0"0"-335"15,0 0-260-15,0 0-59 16,0 0-113-16,0 0-95 16,0 0-8-16,-83-14-274 15,62 14-606-15</inkml:trace>
  <inkml:trace contextRef="#ctx0" brushRef="#br0" timeOffset="-180589.22">12412 16503 2479 0,'0'0'828'0,"0"0"-467"16,0 0-239-16,0 0-122 16,0 0-104-16,152-62-589 15,-88 48-1276-15</inkml:trace>
  <inkml:trace contextRef="#ctx0" brushRef="#br0" timeOffset="-180457.83">13979 16784 2020 0,'0'0'998'16,"0"0"-998"-16</inkml:trace>
  <inkml:trace contextRef="#ctx0" brushRef="#br0" timeOffset="-144399.75">15703 10922 1129 0,'0'0'396'15,"0"0"-135"-15,0 0 40 0,0 0-29 16,0 0-51-16,0 0 12 16,-45 0-33-16,45 0-26 15,0 0 10 1,0 0-27 0,0 0-34-16,0 0-33 15,20 0-34-15,16 0-34 16,20-1-4-16,17-10-6 0,12 0-12 15,0 0-40-15,-14 3-64 16,-18 2-68-16,-21 4-75 16,-32 2-258-16,-13 0-4 15,-26 0-237-15</inkml:trace>
  <inkml:trace contextRef="#ctx0" brushRef="#br0" timeOffset="-144258.47">15674 11029 1510 0,'0'0'575'15,"0"0"-224"-15,0 0 137 16,0 0-238-16,0 0-60 0,0 0-61 16,169-21-96-1,-37-2-33-15,-17 0-153 0,-5 0-660 0</inkml:trace>
  <inkml:trace contextRef="#ctx0" brushRef="#br0" timeOffset="-143501.15">20366 10900 1870 0,'0'0'573'0,"0"0"-295"16,0 0 47-16,0 0-81 16,0 0-86-1,0 0-68-15,0 0-24 0,10 0-33 16,9 0-1-16,10-4-4 15,7-2-28-15,4 1 0 16,-2-2-25-16,-3 3-47 16,-10 2-36-16,-8 0-82 15,-17 2-171-15,0 0-135 16,-8 0-212-16</inkml:trace>
  <inkml:trace contextRef="#ctx0" brushRef="#br0" timeOffset="-143328.74">20259 11015 1984 0,'0'0'542'15,"0"0"-225"-15,0 0-6 16,0 0-103-16,0 0-130 16,0 0-78-16,0 0-21 0,163-25-136 15,-87 11-183 1,-13 5-246-16,-13-1-286 0</inkml:trace>
  <inkml:trace contextRef="#ctx0" brushRef="#br0" timeOffset="-142123.83">30871 7200 1264 0,'0'0'912'0,"0"0"-729"16,0 0 279-16,0 0-139 0,0 0-124 15,0 0-120-15,0 0-61 16,-8-11-7-16,8 39-11 15,-3 6 19 1,-5 6-5-16,-2 2 2 0,4-2-8 16,1-8-7-16,5-8 8 15,0-12 30-15,0-8 57 16,9-4 91-16,20-8 69 16,16-22-256-16,18-12 0 15,10-12 0-15,7-6 0 16,0-5 0-16,-4 1 0 0,-9 10 0 15,-13 10 0 1,-12 14 0-16,-16 10 0 0,-10 10 0 16,-9 6 0-16,-7 2 0 15,0 2-80-15,-14 0-427 16,-3 0-452-16</inkml:trace>
  <inkml:trace contextRef="#ctx0" brushRef="#br0" timeOffset="-141363.58">29818 6084 1854 0,'0'0'483'0,"0"0"-141"0,0 0 145 16,0 0-270-1,0 0-88-15,0 0-60 0,0 0-23 16,53-9-7-16,-26 6-29 15,4 1-9-15,5 2 0 16,1 0-1-16,1 0-11 16,-1 0-77-16,-8 0-88 15,-12 0-78-15,-8 0-127 16,-14 0-129-16,-22 9 38 16,-6 2-125-16</inkml:trace>
  <inkml:trace contextRef="#ctx0" brushRef="#br0" timeOffset="-141189.62">29728 6204 1309 0,'0'0'592'16,"0"0"-291"-16,0 0 164 15,0 0-133-15,0 0-151 16,0 0-88-16,0 0-28 16,83-20-20-16,-43 14-45 15,5 2-4-15,6 0-203 16,16-6-311-16,-12 2-123 15,-8 0-321-15</inkml:trace>
  <inkml:trace contextRef="#ctx0" brushRef="#br0" timeOffset="-141030.87">30384 6196 1685 0,'0'0'829'0,"0"0"-579"16,0 0 92-16,0 0-116 15,0 0-226-15,0 0-161 16,0 0-613-16</inkml:trace>
  <inkml:trace contextRef="#ctx0" brushRef="#br0" timeOffset="-140233.99">29952 9453 1617 0,'0'0'606'0,"0"0"-419"16,0 0 183-16,0 0-42 15,0 0-129-15,0 0-103 16,0 0-50-16,64-10-29 16,-28-1-17-16,2 4-67 0,-5-1-56 15,-2-5-154-15,-11 5-238 16,-11 0-172-16</inkml:trace>
  <inkml:trace contextRef="#ctx0" brushRef="#br0" timeOffset="-140091.15">29857 9537 1817 0,'0'0'582'0,"0"0"-498"0,0 0-14 16,193-62-70-1,-102 44-307-15,-4 1-1091 0</inkml:trace>
  <inkml:trace contextRef="#ctx0" brushRef="#br0" timeOffset="-139934.02">30482 9555 2295 0,'0'0'487'15,"0"0"-382"-15,0 0 34 0,0 0-139 0,0 0-783 0</inkml:trace>
  <inkml:trace contextRef="#ctx0" brushRef="#br0" timeOffset="-121469.95">30538 6874 1141 0,'0'0'397'0,"0"0"-208"16,0 0 51-16,0 0-22 16,0 0-93-16,0 0-8 15,-41-64-10-15,30 54 24 16,-5 2-43-16,-8 0-34 15,-12 2-8-15,-12 3-34 0,-15 3-11 16,-11 0 14-16,-6 22-15 16,-4 17 5-16,1 11-5 15,5 16-5-15,12 12 4 16,14 6-10-16,14 2 10 16,16-1 0-16,15-5 1 15,7-4 8-15,15-4-8 16,24-6 1-16,12-5 8 15,9-7-9-15,7-10-1 16,5-10 1-16,-1-10 0 16,0-8 10-16,1-8-10 15,1-8 8-15,3 0 1 16,-3-16-3-16,-2-10 43 0,-4-6 19 16,-11-4-15-16,-7-6 21 15,-11-4-1-15,-11-6 13 16,-7-5-4-1,-11-4-33-15,-7-10-25 0,-2-3 0 16,-5-8-18 0,-17-1 9-16,-5 3-13 0,-4 10-1 15,-2 14 10-15,1 12-11 16,1 12-12-16,2 10-11 0,4 6-133 16,25 4-197-16,0 2-367 15,21 2-1241-15</inkml:trace>
  <inkml:trace contextRef="#ctx0" brushRef="#br0" timeOffset="-121328.04">31415 7038 1901 0,'0'0'380'0,"0"0"-281"15,0 0-99-15,0 0-580 16</inkml:trace>
  <inkml:trace contextRef="#ctx0" brushRef="#br0" timeOffset="96400.81">25903 10892 2508 0,'0'0'575'0,"0"0"-489"15,0 0 170-15,0 0-94 0,0 0-51 16,0 0-5-16,35 111-17 15,-14-70-8-15,-4 0-27 16,-1-7-24-16,-3-6 8 16,-1-6-38-16,-3-10 0 15,-1-6 0-15,8-6 0 16,13-2 0-16,38-36 0 16,49-36 0-16,53-35 0 15,28-5 0-15,-4 12 0 16,-22 32 0-16,-50 36 0 15,-34 14 0-15,-34 10 0 16,-17 1 0-16,-7 4 0 16,-7-2 0-16,-7 4 0 0,-10 0 0 15,-5 3 0-15,0 0 0 16,0 0 0-16,5 14 0 16,4 7-308-16,4-7-833 0</inkml:trace>
  <inkml:trace contextRef="#ctx0" brushRef="#br0" timeOffset="96528.37">28211 10972 2206 0,'0'0'1452'16,"0"0"-1219"-16,0 0-109 15,0 0-124-15,0 0-483 0</inkml:trace>
  <inkml:trace contextRef="#ctx0" brushRef="#br0" timeOffset="164138.74">17325 11873 1899 0,'0'0'668'15,"0"0"-517"-15,0 0 115 16,0 0-12-16,0 0-58 15,0 0-67-15,0-34-57 0,0 34 38 16,3-2-7-16,3 2-17 16,0 0-4-16,-1 0-40 15,1 4-4-15,0 12-38 16,0 4 0-16,-2 4 0 16,1 0 0-16,1-4 0 15,-2-2 0-15,6-6 0 16,3-6 0-16,5-6 0 15,13 0 0-15,14-24 0 16,10-16 0-16,12-8 0 16,4-9 0-16,-3-1 0 0,-8 7 0 15,-14 8 0 1,-15 18 0-16,-12 14-11 0,-19 23-229 16,-2 20-436-16,-21 7-626 15</inkml:trace>
  <inkml:trace contextRef="#ctx0" brushRef="#br0" timeOffset="165997.93">17325 15025 770 0,'0'0'1702'16,"0"0"-1227"-16,0 0-288 16,0 0 65-16,0 0-57 0,0 0-108 15,0 0-65-15,3 10 11 16,3 16 5-16,-2 0 11 16,1 2 4-16,-3-2-26 15,-2 1 1-15,0-8-8 16,0-2 2-1,0-9 11-15,2-2-24 0,8-6 3 16,7 0 32-16,14-18-6 16,18-17-38-16,14-11 0 15,12-16 0-15,8-4 0 0,15-10-113 16,-18 16-438 0,-25 17-1173-16</inkml:trace>
  <inkml:trace contextRef="#ctx0" brushRef="#br0" timeOffset="167309.17">25841 15061 1392 0,'0'0'972'0,"0"0"-655"15,0 0 46-15,0 0 8 16,0 0-154 0,0 0-107-16,0 0-44 0,-25-36-15 15,25 40 0-15,0 14-9 16,0 2 13-16,0 0-29 15,0 2-8-15,-7-2-2 16,3-2-14-16,2-2 2 16,0-6-4-16,2-1 1 15,0-9 4-15,13 0-5 16,18-9 17-16,12-19-17 0,12-12 0 16,9-16 0-1,8-8 0-15,15-34-63 0,-16 18-501 16,-17 13-1741-16</inkml:trace>
  <inkml:trace contextRef="#ctx0" brushRef="#br0" timeOffset="169000.42">26723 11343 1842 0,'0'0'398'0,"0"0"-143"15,0 0 118-15,0 0-110 16,0 0-116 0,0 0-43-16,0 40-2 0,7-15 5 15,-3 3-44-15,0 4-5 16,1 0-19-16,-3 0-21 16,1-2 9-16,-1-4-12 0,2-6 8 15,3-6 8-15,4-6-7 16,9-8 26-16,13 0 35 15,19-22-13-15,13-18-72 16,14-14 0-16,15-12 0 16,5-13 0-16,1 2 0 15,6-10 0-15,-25 21-516 16,-26 22-1764-16</inkml:trace>
  <inkml:trace contextRef="#ctx0" brushRef="#br0" timeOffset="175970.4">26794 13489 525 0,'0'0'1369'0,"0"0"-970"16,0 0 96 0,0 0-166-16,0 0-50 0,0 0-81 15,0-64-78 1,0 64-27-16,0 0-48 0,0 6-14 16,7 20 10-16,4 14-1 15,0 12-8-15,2 6-16 16,3 4-16-16,2-4 4 15,2-7-4-15,0-11-15 16,3-16 0-16,-4-12-6 16,2-12 9-16,-2-14 6 15,1-26 6-15,-3-12 21 16,-4-12-20-16,-3-2 4 0,-2 1 5 16,-4 13-8-16,0 14-2 15,-1 16 0-15,1 16-9 16,0 6-3-16,4 16-174 15,5 38-111 1,-3-6-359-16,0-1-426 16</inkml:trace>
  <inkml:trace contextRef="#ctx0" brushRef="#br0" timeOffset="176333.89">27329 13750 1657 0,'0'0'905'16,"0"0"-591"-16,0 0-2 16,0 0-125-16,0 0-104 15,0 0-65-15,0 0 6 16,-15 18 49-16,15 4-25 16,2 4-22-1,8-4-26-15,4-2 6 0,1-4-6 16,8-4 0-16,0-4 0 0,3-2-5 15,2 0 11 1,-1 0-6-16,0 4 0 0,-6-2-5 16,-8 8-1-16,-6 0 12 15,-7 6-6 1,0 5 29-16,-14-1-5 0,-13 3 19 16,-2 0-11-16,-4-3-7 15,2-4-4-15,-3-4-21 16,5-10-1-16,5-8-47 31,4-18-159-31,6-14-309 16,6-10-414-16</inkml:trace>
  <inkml:trace contextRef="#ctx0" brushRef="#br0" timeOffset="176509.02">27355 13722 2210 0,'0'0'741'16,"0"0"-466"-16,0 0-98 0,0 0-120 16,0 0-57-1,123-49-44-15,-71 38-225 0,-15 3-412 16,-8 0-770-16</inkml:trace>
  <inkml:trace contextRef="#ctx0" brushRef="#br0" timeOffset="176732.05">28076 13569 337 0,'0'0'2360'16,"0"0"-1993"-16,0 0-115 15,0 0-84-15,0 0-112 16,0 0-56-16,0 0-141 16,137-22-139-16,-118 22-253 15,-11 0-142-15,-8 12-166 0</inkml:trace>
  <inkml:trace contextRef="#ctx0" brushRef="#br0" timeOffset="176871.39">28035 13774 1395 0,'0'0'623'0,"0"0"-285"0,0 0-23 16,0 0-93-16,0 0-147 16,178-26-75-16,-107-2-271 15,-10 4-705-15</inkml:trace>
  <inkml:trace contextRef="#ctx0" brushRef="#br0" timeOffset="177301.04">28870 13178 2429 0,'0'0'520'16,"0"0"-204"-16,0 0 24 16,0 0-148-16,0 0-127 0,0 0 13 15,48 147-15 1,-19-81-20-16,4 4-15 0,2-8-28 16,-1-6-1-1,-5-9 1-15,-7-15-15 0,-7-10 15 16,-5-11-1-16,-3-11 1 15,-3 0 15-15,0-23-14 16,1-19-1-16,0-11 9 16,1-5-8-16,1-4 12 15,-3 8-13-15,3 10 0 16,-3 18 0-16,5 16-48 0,0 10-83 16,0 14-149-16,9 40-75 15,-5-4-338-15,-1-2-161 0</inkml:trace>
  <inkml:trace contextRef="#ctx0" brushRef="#br0" timeOffset="177540.99">29462 13727 2029 0,'0'0'614'31,"0"0"-111"-31,0 0-202 0,0 0-92 16,0 0-103-16,0 0 8 16,0 0-4-16,-10 71-38 15,10-35-34-15,0 2-38 16,0-2 0-16,0-2 0 16,2-5 0-16,3-7-50 15,-5-8-96-15,0-9-229 16,0-5-480-16</inkml:trace>
  <inkml:trace contextRef="#ctx0" brushRef="#br0" timeOffset="178140.02">29985 13361 2076 0,'0'0'510'16,"0"0"-131"-16,0 0 71 16,0 0-241-1,0 0-106-15,0 0-40 0,0 0 30 16,22 70-25-16,-18-26-38 16,1 0-8-16,-5-4-22 0,0-6 0 15,0-8 8 1,0-9-7-16,0-9-1 0,0-8 8 15,-9 0-7-15,-4-25 10 16,2-11-11-16,-1-12 0 16,2-10 4-16,5-8-4 15,5 0 10-15,0 5 7 16,2 9-11-16,18 16 21 16,4 14-27-16,8 14 0 15,3 8 0-15,4 5 0 16,-2 20 0-16,1 11 0 0,-2 11 0 15,-3 5 0 1,-6 2 0-16,-5 0 0 0,-7-2 0 16,-5-4 0-16,-8-8 0 15,-2-4-29-15,0-7-68 16,0-5-92-16,0-12-114 16,0-6-238-16,0-6-222 15</inkml:trace>
  <inkml:trace contextRef="#ctx0" brushRef="#br0" timeOffset="178502.09">30591 13200 2051 0,'0'0'608'0,"0"0"-135"15,0 0-15-15,0 0-251 16,0 0-112-16,0 0-20 15,0 0-8-15,26 47-5 16,-12 4-62-16,-1 6 0 16,3 1 0-1,-3-6 0-15,2-8 0 0,-1-14 0 16,-3-8 0-16,-3-12 0 0,-2-10 0 16,1 0 0-16,-1-14 0 15,3-18 0-15,2-10 0 16,0-8 0-16,-2-4 0 15,0 2 0 1,0 9 0-16,-5 13 0 0,-1 19 0 16,-3 11-60-16,0 23-267 15,-3 16-224-15,-5 1-490 0</inkml:trace>
  <inkml:trace contextRef="#ctx0" brushRef="#br0" timeOffset="178973.95">30952 13487 2376 0,'0'0'633'15,"0"0"-108"-15,0 0-264 16,0 0-115-16,0 0-103 16,0 0-11-1,0 0-25-15,-31 114-7 0,31-92-22 16,2-5-62-16,2-6-66 15,-2-4 13-15,6-6-40 16,-4-1 49-16,5 0 51 0,1 0 53 16,7 0 23-16,0 0 1 15,5 3 0 1,5 4-1-16,-2 1-2 0,-4 1-9 16,-2-1-174-16,-11-4-84 15,-2-2-6-15,-6-2-18 16,0 0 129-16,-10-2 77 15,-3-12 88-15,3-8 76 16,4-3 59-16,4-3 43 16,2 1 65-1,0 2 48-15,0 5-33 0,0 6 3 0,0 8-8 16,0 6-67-16,0 0-96 16,0 6-33-16,0 20 20 15,0 11-50-15,0 4-14 16,0 4-4-16,0 3-9 15,0-2-6 1,4-6-80 0,0-6-182-16,6-8-185 15,-1-10-270-15,-3-12-384 0</inkml:trace>
  <inkml:trace contextRef="#ctx0" brushRef="#br0" timeOffset="179243.89">31230 13032 2526 0,'0'0'527'16,"0"0"-166"-16,0 0-100 15,0 0-58-15,0 0-89 16,134 154-45-16,-83-82-34 0,1 7-35 15,-10 3 0 1,-15 0 0-16,-17-6 0 0,-10-3 0 16,-26-7-125-16,-72 14-172 15,6-16-295-15,-8-10-506 0</inkml:trace>
  <inkml:trace contextRef="#ctx0" brushRef="#br0" timeOffset="179837.56">28614 12968 1547 0,'0'0'523'0,"0"0"-207"15,0 0 214-15,0 0-279 16,0 0-104-16,0 0 1 16,-58 124 1-16,32-38 1 15,2 29-47-15,8-5-23 0,9-10-11 16,7-14-45-1,31-21-11-15,23 7-13 0,24-2-54 16,51 2-144-16,-18-18-414 16,-13-22-668-16</inkml:trace>
  <inkml:trace contextRef="#ctx0" brushRef="#br0" timeOffset="180403.45">29234 14458 983 0,'0'0'1215'0,"0"0"-926"15,0 0 217-15,0 0-179 16,0 0-88-16,0 0-89 15,0 0 0-15,20 36-24 16,-11 8-55-16,-1 10-31 16,4 8-40-16,-1 2 0 15,1-3 0-15,3-7 0 0,3-12 0 16,1-8 0-16,2-16 0 16,1-10 0-16,0-8 0 15,1-6 0-15,1-24 0 16,-1-12 0-16,-4-13 0 15,-1-4 0-15,-5-8 0 16,1 1 0-16,-3 8 0 16,0 8 0-16,-1 14 0 15,-6 14 0-15,-2 10 0 16,-2 7 0-16,0 5-30 16,0 9-189-16,0 10-367 15,0 3-560-15</inkml:trace>
  <inkml:trace contextRef="#ctx0" brushRef="#br0" timeOffset="180939.94">30214 14301 1654 0,'0'0'717'0,"0"0"-463"0,0 0 240 15,0 0-175-15,0 0-124 16,0 0-71-16,0 0 4 15,-131 86-37-15,106-23-26 16,7 9-10-16,12 4-55 16,6 0 0-1,8-2 0-15,27-7 0 0,9-9 0 0,9-8 0 16,6-18 0-16,-1-12-21 16,-10-10-122-16,-1-18-176 15,-13-16-392-15,-15-6-442 0</inkml:trace>
  <inkml:trace contextRef="#ctx0" brushRef="#br0" timeOffset="181270.42">30609 14279 2474 0,'0'0'507'0,"0"0"-164"0,0 0 27 16,0 0-175-16,0 0-128 16,0 0-10-16,29 122-9 15,-12-61-38-15,4 1-10 16,-1-4 0-16,-1-8-1 16,0-14 1-16,-4-14-9 15,-1-10-3-15,-1-12 12 16,-2 0 8-16,4-20 5 0,-1-12 13 15,1-14-26 1,-1-6 0 0,1-5 0-16,-2-1 0 0,-1 7 0 0,1 6 0 15,-1 21-101-15,-4 24-349 32,-3 8-390-32,-5 22-435 0</inkml:trace>
  <inkml:trace contextRef="#ctx0" brushRef="#br0" timeOffset="181702.28">31039 14752 2400 0,'0'0'591'0,"0"0"-345"15,0 0 110-15,0 0-156 0,0 0-109 16,0 0-55-16,0 0-3 16,22-34-7-16,-4 24-20 15,2 0 12-15,-1 2 0 16,2 2-6-16,-3 4 13 16,-3 2-10-16,1 0 8 15,-1 10-23-15,-3 10 0 16,-3 11 0-16,-9 2 0 15,0 7-14-15,-4 1 7 16,-19-3-13-16,-4-4 10 0,-2-6 8 16,2-8-4-16,10-6 6 15,3-6 10-15,8-4 8 16,6-4 13-16,0 0-31 16,6 0 0-16,19 0 0 15,8-10 0-15,10 2 0 16,5-8-51-16,4 2-131 15,10-14-345-15,-11 6-288 16,-12-4-399-16</inkml:trace>
  <inkml:trace contextRef="#ctx0" brushRef="#br0" timeOffset="182094.83">31569 14462 1662 0,'0'0'871'0,"0"0"-340"15,0 0-2-15,0 0-299 16,0 0-104-16,0 0-66 16,0 0-6-16,-69 144-29 15,69-88-17-15,0-6-16 16,0-8-1-16,0-7-21 16,0-17 2-16,0-13-10 0,0-5 32 15,0-1 6-15,0-30 0 16,0-9-1-16,0-10 1 15,0-6 0-15,0-4 22 16,4 2 1-16,12 6 17 16,2 10-5-16,2 10-35 15,2 11 0-15,0 9 0 16,3 10 0-16,2 2 0 16,0 4 0-16,0 19 0 15,-4 9 0-15,0 8 0 0,-7 6 0 16,-5 6 0-1,-5 0 0-15,-4 2 0 0,-2-4 0 16,0-10-59-16,0-5-160 16,-2-16-266-16,-2-9-315 15,2-10-336-15</inkml:trace>
  <inkml:trace contextRef="#ctx0" brushRef="#br0" timeOffset="182442.8">31984 14251 2152 0,'0'0'589'0,"0"0"-51"0,0 0-87 16,0 0-280-16,0 0-97 15,0 0 8-15,4 113-43 32,7-55-39-32,5 2 0 0,3-4 0 0,2-8 0 15,-2-6 0-15,2-14 0 16,-3-10 0-16,-3-14 0 15,1-4 0-15,-5-16 0 16,3-14 0-16,-3-16 0 16,-3-6 0-16,1-6 0 15,-4 0 0-15,-1 5 0 16,1 11 0-16,-3 16 0 0,-2 8 0 16,2 18 0-16,0 0-18 15,5 26-228-15,0 8-403 16,0 4-509-16</inkml:trace>
  <inkml:trace contextRef="#ctx0" brushRef="#br0" timeOffset="182843.26">32358 14626 1691 0,'0'0'1137'0,"0"0"-643"15,0 0-136-15,0 0-115 16,0 0-138-16,0 0-37 16,0 0-68-16,142-80 0 15,-115 80 0-15,-11 16 0 16,-14 8 0-16,-2 6 0 16,-14 4 0-16,-15-2 0 15,0 0 0-15,0-3 0 16,10-6 0-16,5-6 0 15,12-7 0-15,2-2 0 16,0-2 0-16,11-6 0 16,18 0 0-16,9 0 0 0,0 0 0 15,-3 0 0-15,-6 0 0 16,-8 5 0-16,-11 8 0 16,-7-1 0-16,-3 3 0 15,-9 8 0-15,-18-1 0 16,-6 0 0-16,-9 0 0 15,1 0 0-15,1-4 0 16,5-4 0-16,8-6-56 16,4-14-208-16,10-18-363 15,11-10-655-15</inkml:trace>
  <inkml:trace contextRef="#ctx0" brushRef="#br0" timeOffset="183102.28">32658 13993 1822 0,'0'0'825'0,"0"0"-479"15,0 0 234-15,114-18-324 16,-56 45-98-16,7 19-49 16,1 17-109-16,-6 11 0 15,-10 8 0-15,-15 8 0 0,-16 1 0 16,-17 1 0-16,-2-6 0 15,-16 0 0-15,-20-9 0 16,-6-9 0-16,-5-10-15 16,-15-4-179-16,10-16-484 15,17-20-858-15</inkml:trace>
  <inkml:trace contextRef="#ctx0" brushRef="#br0" timeOffset="183275.31">33561 14881 2481 0,'0'0'218'16,"0"0"-218"-16,0 0-806 0</inkml:trace>
  <inkml:trace contextRef="#ctx0" brushRef="#br0" timeOffset="186372.08">18205 15360 523 0,'0'0'211'0,"0"0"-146"16,0 0-14-16,-114-22 67 16,76 16-41-16,-4 4-18 15,-3 0 13-15,1 2 1 16,-1-2 24-16,-1 2-28 16,-4 0-28-16,2 0-19 15,-4 0-22-15,1 0 0 16,2 2 7-16,0 8-6 15,3-2-1-15,-2 6 7 16,4-4-6-16,1 2 13 16,1 2-14-16,3-4 0 0,3 2 5 15,-3-2-4 1,6 2 0-16,0 2-1 0,-1-2 0 16,3 4-1-16,0 2 1 15,0 2-32-15,2 0 0 16,0 1-13-16,2-3-1 15,3 0-35-15,4 0 0 16,-1 0-35-16,4 0-75 16,-10 4-33-16,7-4-61 15,-1-6-5-15</inkml:trace>
  <inkml:trace contextRef="#ctx0" brushRef="#br0" timeOffset="188431.53">17893 15284 423 0,'0'0'169'16,"0"0"-94"-16,0 0-31 16,-149-4-28-16,95 4-10 15,-1 0-6-15,-3 0 0 0,0 0 21 16,-2 0 85 0,-3 0 34-1,3 0-36-15,2 0-42 0,2 0-11 0,0 6-21 16,4 6 14-16,-4 2-33 15,0 6 1-15,0 4 1 16,0 6-7-16,3 2 8 16,2 8-2-16,9 0 17 31,6 0 1-31,7 6-20 0,11 3-8 0,5-3 7 16,6 2-9-16,7 0 0 15,0-4-2-15,0-2-17 16,0-2 19-1,11-4-1-15,7-1 1 16,2-3 7-16,5-2-6 16,6 2 10-16,4-2-3 15,3 2-8-15,7 0 1 16,1-2-1-16,6-2 0 16,2-2-1-16,5-4-12 15,11-4-1-15,3-4 7 16,12-1 2-16,4-4 4 15,7-4-4-15,2-5 5 0,4 0 6 16,-1 0-5 0,-3 0 0-16,-3-9-1 0,-3 4 0 15,-7-4-1-15,-6-3-3 16,-5 2 4-16,-7-4-6 16,-7 0 13-16,-7-2-1 15,-8-2-5-15,-5-10 40 16,-9-2-22-16,-4-6-5 15,-7-8-13-15,-5-2 9 16,-3-2-4-16,-7-2 7 16,-5 1 15-16,0 3 8 15,0 4 14-15,-3 0-21 0,-11 2 9 16,-3 0 7-16,-3 0-25 16,-5-4 14-16,0-5-19 15,0 3-14-15,0 2 3 16,0 0-4-16,7 8-17 15,1 8 8-15,5 6-4 16,1 6 3-16,0 6-3 16,-3-2-2-16,-3 6 0 15,-8-4 2-15,-6 2 13 16,-4 4 6-16,-8 0-6 16,3 0-1-16,0 4-35 0,5 0-42 15,3-2-52-15,10-1-71 16,8 2-205-16</inkml:trace>
  <inkml:trace contextRef="#ctx0" brushRef="#br0" timeOffset="188573.05">18203 15332 1272 0,'0'0'338'0,"0"0"-246"16,0 0-21-16,0 0 55 0,0 0-110 15,0 0-16 1,0 0-263-16,85 0-776 0</inkml:trace>
  <inkml:trace contextRef="#ctx0" brushRef="#br0" timeOffset="192442.51">25803 12603 384 0,'0'0'130'15,"0"0"-84"-15,0 0-6 16,154 114-14-16,-104-90-17 15,4-8 4-15,-2-2 20 16,-1-2 45-16,0-4 45 16,0 0-3-16,1 0-22 15,3 0-13-15,3-2-27 16,0-2-13-16,4 0-11 16,1-1-1-16,-1-3 9 0,2 0-17 15,-1 0-17-15,-1 0 20 16,1 0-18-16,-5-4-1 15,-2-5-9 1,-3 1-6-16,-2-4-22 0,-2-2-27 16,1-2 24-16,-6-6 30 15,1-2 1-15,-5-2 8 16,-5-2 50-16,-1-4 14 16,-8 0-9-16,-3-2-20 15,-8-2 3-15,-3 2 25 16,-8-1-11-16,-4 4 19 15,0-4-25-15,0 1-11 0,-7 0 1 16,-6 0-22-16,-2-4-22 16,-4 2 0-16,-1 2-8 15,-2-1 1-15,-7 8-31 16,-4 4 17-16,-10 4 21 16,-3 2-13-1,-8 3 13-15,-4 0-1 16,-2 4-36-16,-5 0 13 0,1 4 8 15,-1 4 5-15,3 2 11 16,2 0-11-16,0 0-2 16,4 4 12-16,0 8-7 0,2 2-15 15,1 3 21 1,2-2-2-16,4 1 2 0,2 1 2 16,8-2-1-16,6-1 1 15,10 3-55-15,10-5-98 16,11-6-427-16</inkml:trace>
  <inkml:trace contextRef="#ctx0" brushRef="#br0" timeOffset="194834.34">23885 11735 512 0,'0'0'688'0,"0"0"-443"15,0 0-56-15,0 0-21 16,0 0-54-16,0 0-26 16,0 0-34-16,0 0 63 15,0 0 23-15,0 0-24 16,0 0 34-16,0 0-3 16,0 0-3-16,-12 0-34 15,-7 8-54-15,-10 6-37 16,-8 4-16-16,0 4-3 15,-3 6-1-15,2 2-57 0,-1 2-141 16,-9 12-102-16,10-8-279 16,2-4-109-16</inkml:trace>
  <inkml:trace contextRef="#ctx0" brushRef="#br0" timeOffset="195040.64">23114 12334 1340 0,'0'0'352'0,"0"0"-79"16,0 0 55-1,0 0-133-15,0 0-97 0,0 0-64 16,0 0-22-16,-63 56-12 16,50-48-101-16,-21 8-135 15,3 0-149-15,-2 0-298 0</inkml:trace>
  <inkml:trace contextRef="#ctx0" brushRef="#br0" timeOffset="195166.69">22505 12771 720 0,'0'0'589'0,"0"0"-433"15,0 0-44-15,0 0-112 16,0 0-25-1,0 0-355-15</inkml:trace>
  <inkml:trace contextRef="#ctx0" brushRef="#br0" timeOffset="195339.63">22075 13086 405 0,'0'0'1122'0,"0"0"-848"0,0 0-17 15,0 0-83-15,0 0-113 16,0 0-61-16,-126 67-99 16,101-56-170-16,-4-1-601 0</inkml:trace>
  <inkml:trace contextRef="#ctx0" brushRef="#br0" timeOffset="195514.2">21542 13417 1277 0,'0'0'577'15,"0"0"-485"-15,0 0 5 16,0 0-97-16,0 0-65 16,0 0-233-16,0 0-639 0</inkml:trace>
  <inkml:trace contextRef="#ctx0" brushRef="#br0" timeOffset="195664.25">21024 13882 1455 0,'0'0'262'0,"0"0"-32"15,0 0-12-15,0 0-218 16,0 0-100-16,-121 32-435 0</inkml:trace>
  <inkml:trace contextRef="#ctx0" brushRef="#br0" timeOffset="195837.11">20380 14251 1088 0,'0'0'813'0,"0"0"-647"15,0 0 3-15,0 0-86 16,0 0-83-16,0 0-387 16,0 0-547-16</inkml:trace>
  <inkml:trace contextRef="#ctx0" brushRef="#br0" timeOffset="195998.7">19979 14538 1430 0,'0'0'532'0,"0"0"-429"0,0 0 50 16,0 0-35-16,0 0-118 15,0 0-43-15,0 0-174 16,-101 72-153-16,81-60-1243 0</inkml:trace>
  <inkml:trace contextRef="#ctx0" brushRef="#br0" timeOffset="196171.81">19446 14895 1609 0,'0'0'475'0,"0"0"-337"16,0 0 102-16,0 0-125 16,0 0-87-16,-36 112-28 15,36-92-166-15,0 14-150 16,0-8-200-16,0-2-503 0</inkml:trace>
  <inkml:trace contextRef="#ctx0" brushRef="#br0" timeOffset="196342.26">19308 15392 1468 0,'0'0'297'16,"0"0"-4"-16,0 0 8 15,0 0-148-15,0 0-97 16,0 0-36-16,0 106-20 15,23-88-61-15,6 6-221 16,-8-2-44-16,-3-1-284 0</inkml:trace>
  <inkml:trace contextRef="#ctx0" brushRef="#br0" timeOffset="196499.69">19385 15829 1495 0,'0'0'565'16,"0"0"-359"-16,0 0 40 15,0 0-61-15,0 0-96 16,0 0-80-16,0 0-9 16,37 107-111-16,-15-89-122 15,-4-4-314-15,-5-2-270 0</inkml:trace>
  <inkml:trace contextRef="#ctx0" brushRef="#br0" timeOffset="196641.25">19545 16150 1625 0,'0'0'403'16,"0"0"-149"-16,0 0-33 16,0 0-71-16,0 0-57 15,0 0-75-15,0 0-18 16,108 68-102-16,-77-60-133 16,14 0-99-16,-9-2-175 15,-7-2-251-15</inkml:trace>
  <inkml:trace contextRef="#ctx0" brushRef="#br0" timeOffset="196939.58">19907 16258 646 0,'0'0'518'0,"0"0"-213"16,0 0 11-16,0 0-54 16,0 0-26-16,141 4-79 15,-110-4-56-15,4 0-45 16,5-12-32-16,5 2-24 16,-1-4-123-16,2 0-162 15,-7 6-3-15,-5 0 91 16,-3 2 98-16,-6 6 71 15,-5-4 28-15,-3 4 7 16,1 0 60-16,0 0 73 0,0 0 41 16,2 0 4-16,4 0 8 15,1-8-23 1,4-2-42 0,4-4-42-16,0 2-68 0,1-6-18 0,9-4-249 15,-10 8-386-15,-4 0-313 0</inkml:trace>
  <inkml:trace contextRef="#ctx0" brushRef="#br0" timeOffset="197066.26">20914 16030 1209 0,'0'0'620'0,"0"0"-285"0,0 0-95 0,0 0-84 16,0 0-91 0,0 0-65-16,125-107-62 0,-80 75-292 15,-9 0-261-15,-7 6-678 16</inkml:trace>
  <inkml:trace contextRef="#ctx0" brushRef="#br0" timeOffset="197176.39">21282 15679 1122 0,'0'0'409'15,"0"0"-125"-15,0 0-16 16,0 0-58-16,0 0-31 16,0 0-39-16,110-109-79 15,-85 83-61-15,21-16 0 16,-9 4-312-1,-3 0-453-15</inkml:trace>
  <inkml:trace contextRef="#ctx0" brushRef="#br0" timeOffset="197333.64">21766 15212 1955 0,'0'0'624'16,"0"0"-364"-16,0 0-66 31,0 0-112-31,0 0-65 15,116-76-17-15,-81 59-124 16,14-11-186-16,-12 6-310 0,-4 2-180 0</inkml:trace>
  <inkml:trace contextRef="#ctx0" brushRef="#br0" timeOffset="197467.8">22267 14879 1590 0,'0'0'564'16,"0"0"-269"-16,0 0 14 15,0 0-154-15,0 0-100 0,141-121-55 16,-91 75-157-16,-5 2-399 16,-9 4-660-16</inkml:trace>
  <inkml:trace contextRef="#ctx0" brushRef="#br0" timeOffset="197641">22875 14283 1986 0,'0'0'698'0,"0"0"-436"16,0 0-123-16,0 0-119 16,0 0-20-16,154-124-199 15,-96 80-175 1,-12 6-263-16,-10 5-351 0</inkml:trace>
  <inkml:trace contextRef="#ctx0" brushRef="#br0" timeOffset="197766.45">23385 13824 624 0,'0'0'1102'16,"0"0"-708"-16,0 0-33 16,0 0-33-16,0 0-146 15,134-86-104-15,-98 68-71 16,-3 0-7-16,11-7-248 16,-7 6-318-16,-11 2-189 0</inkml:trace>
  <inkml:trace contextRef="#ctx0" brushRef="#br0" timeOffset="197908.77">23856 13549 1204 0,'0'0'740'0,"0"0"-344"0,0 0 63 15,0 0-231-15,0 0-124 16,0 0-48 0,0 0-56-16,131-126-27 0,-100 96-353 15,-4 0-690-15</inkml:trace>
  <inkml:trace contextRef="#ctx0" brushRef="#br0" timeOffset="198078.03">24226 13216 1547 0,'0'0'961'0,"0"0"-487"0,0 0-251 16,0 0-70-1,0 0-128-15,0 0-25 0,0 0-107 16,148-112-236-16,-119 94-369 15,-8 2-450-15</inkml:trace>
  <inkml:trace contextRef="#ctx0" brushRef="#br0" timeOffset="198208.7">24548 12984 1179 0,'0'0'1103'16,"0"0"-735"-16,0 0-44 15,0 0-155-15,0 0-169 16,0 0-92-16,0 0-370 16,114-97-242-16</inkml:trace>
  <inkml:trace contextRef="#ctx0" brushRef="#br0" timeOffset="198367.68">24793 12751 1810 0,'0'0'655'0,"0"0"-187"0,0 0-243 16,0 0-120-16,0 0-105 16,0 0-12-16,58-136-219 15,-31 100-360-15,-4 4-316 0</inkml:trace>
  <inkml:trace contextRef="#ctx0" brushRef="#br0" timeOffset="198511.78">24929 12424 1392 0,'0'0'866'0,"0"0"-491"16,0 0 8-16,0 0-174 16,0 0-105-16,0 0-76 15,-11-128-28-15,27 94-129 16,4-14-342-16,-2 7-137 16,-10 9-97-16</inkml:trace>
  <inkml:trace contextRef="#ctx0" brushRef="#br0" timeOffset="198668.16">24927 12073 1134 0,'0'0'547'16,"0"0"-208"-16,0 0 130 16,0 0-185-16,0 0-54 0,0 0-61 15,0 0-82-15,-100-100-31 16,91 80-47-16,0-2-9 16,-2-2-110-16,0 0-197 15,-9 0-287-15,4 4 40 16,-2 6-119-16</inkml:trace>
  <inkml:trace contextRef="#ctx0" brushRef="#br0" timeOffset="199138.36">24625 11780 960 0,'0'0'523'15,"0"0"-211"-15,0 0 63 0,0 0-92 16,0 0-82-16,0 0-28 16,0 0-28-16,-101-68-39 15,77 59-33-15,-5 0-70 16,-2 0-3-16,-1-2-51 15,1 1-13-15,2 0 7 16,0 2 20-16,5 4-17 16,-1 4 2-16,0 0-4 15,0 0 15-15,2 12-41 16,-4 5 9-16,-2-2-24 16,0-1-54-16,0 0 9 15,0-2 81-15,0-3 43 16,2-1 18-16,0-4 40 0,0 0 62 15,3-2 62-15,-3 2-15 16,3 0-12-16,-3 2 15 16,2-2-49-16,-2 0-22 15,4 1-32-15,-2 0-37 16,0-1 0-16,3 0-12 16,-2 0 0-16,1 0-6 15,-1 2-3-15,1 2-2 16,4 0 11-16,-4 0-16 15,7 0 16-15,1 0-6 16,4-2-39-16,4-2-1 16,2 2-110-16,5 0-118 0,0 6-265 15,7-2-94-15,7 2-572 16</inkml:trace>
  <inkml:trace contextRef="#ctx0" brushRef="#br0" timeOffset="199201.23">23561 11941 887 0,'0'0'611'0,"0"0"-115"16,0 0-23-16,0 0-130 15,0 0-158-15,0 0-185 16,0 0-160-16,-20 0-1067 0</inkml:trace>
  <inkml:trace contextRef="#ctx0" brushRef="#br0" timeOffset="-141090.37">28376 15663 477 0,'0'0'181'0,"0"0"42"0,0 0 62 15,0 0 27-15,0 0 46 16,0 0 137-16,0 36-29 16,0-36-161-16,0 0-11 15,0 0-32-15,0 0-73 16,0 0-54-16,0 0-21 15,0 0-114-15,0 0 0 16,9 0 0-16,11 0 0 0,9-8 0 16,8 2 0-1,6-2 0-15,-3 0-26 0,-6 4-145 16,-10 2-177-16,-19 2-226 16,-5 0-137-16,0 10-39 0</inkml:trace>
  <inkml:trace contextRef="#ctx0" brushRef="#br0" timeOffset="-140933.56">28363 15861 973 0,'0'0'738'0,"0"0"-376"15,0 0 133-15,0 0-170 0,0 0-67 16,0 0-86 0,0 0-76-16,118-22-66 0,-72 12-30 15,4-4-86-15,10 2-188 16,-12 6-462-16,-9 2-320 0</inkml:trace>
  <inkml:trace contextRef="#ctx0" brushRef="#br0" timeOffset="-140460">29152 15480 740 0,'0'0'1584'0,"0"0"-1103"0,0 0 25 15,0 0-193 1,0 0-109-16,0 0-74 0,0 0-59 15,-29 14-4-15,29 21-67 0,4 11 0 16,7 2 0-16,5 2 0 31,-1 4 0-31,-1-10 0 16,1 0 0-16,-4-8 0 16,-1-12 0-16,-4-4 0 0,-2-10 0 0,1-6 0 15,-3-4 0-15,2 0 0 16,4-14 0-16,0-20 0 31,5-10 0-31,5-6 0 0,3 0 0 0,-2-2 0 16,2 7 0-16,-6 9 0 0,-3 9 0 15,-4 8 0-15,-4 10 0 16,-4 5 0 0,3 4 0-1,-1 5-153-15,3 17-484 16,-3 1-366-16</inkml:trace>
  <inkml:trace contextRef="#ctx0" brushRef="#br0" timeOffset="-140191.94">29543 15841 2148 0,'0'0'626'0,"0"0"-257"15,0 0-55-15,0 0-171 16,0 0-73-16,0 0 19 16,0 0-11-16,10 90-2 15,-10-48-38-15,0-2-14 16,0 3-9-16,0-5-8 16,-2-4-14-16,-1-10 5 15,3-4-89-15,0-18-145 0,0-2-325 16,3 0-355-16</inkml:trace>
  <inkml:trace contextRef="#ctx0" brushRef="#br0" timeOffset="-139954.24">29942 15713 1943 0,'0'0'556'15,"0"0"-60"-15,0 0-248 16,0 0-115-16,0 0-89 0,0 0 53 16,0 0-34-16,87-4-1 15,-58 4-25-15,7 0-29 16,4 0 1-16,0-4-9 16,2-2-60-16,-6-2-60 15,-7 0-103-15,-11 2-148 16,-7 2-234-16,-9 0-108 0</inkml:trace>
  <inkml:trace contextRef="#ctx0" brushRef="#br0" timeOffset="-139651.32">30154 15544 742 0,'0'0'1060'0,"0"0"-701"16,0 0 156-16,0 0-188 16,0 0-94-16,0 0 5 15,0 0-41-15,0-36-67 0,-2 53-23 16,0 6-25-16,0 12-11 16,-1 2-49-16,3 6-9 15,0 3-13-15,0 2 0 16,0 2 0-16,0-2 0 15,0-6-24-15,0-2-35 16,-6-5-106-16,-4-7-147 16,6-10-273-16,0-6-415 0</inkml:trace>
  <inkml:trace contextRef="#ctx0" brushRef="#br0" timeOffset="-138861.62">30345 15458 1228 0,'0'0'535'0,"0"0"-336"0,0 0 70 15,0 0-99-15,0 0-65 16,0 0-5-16,0 0 18 16,-102-84 33-16,80 80-32 15,-3 4-17-15,-3 0 7 16,-3 0-20-16,0 0 12 16,-1 12-15-16,6-2-25 15,-1 4-10-15,4 2-27 16,3 2-12-16,0 4 8 15,0-2-19-15,0 6 16 0,0 4 11 16,-2 2-4 0,1 0 20-16,4 3-25 0,3-3-4 15,1 0-3-15,7-2-12 16,1 0-5-16,3-2 5 16,2 0 1-16,0-2 9 15,0-4-9-15,2 0 0 16,7-4 5-16,2 0-6 15,3-4 0-15,1 3 11 0,3-3 1 16,-1-2 12 0,4 2-8-16,1-4-2 0,3-1 2 15,3 0-16-15,1-5 0 16,4-4 1-16,-1 0 0 31,2 0 12-31,-3 0-12 16,-2 0 6-16,-5-4-2 15,-2-5 1-15,-1 4-6 16,-2-5 1-16,-1-2 1 16,1-1 13-16,-2-2-9 15,3-3 0-15,2-4-6 16,-2-1-1-16,-2-7 1 0,0 4 2 16,-4-2 5-16,-6 0-1 15,-1 2-4-15,-5 0 17 16,-2-2 2-16,0 2-10 15,0-4 7-15,-11 2-11 16,-5 2-1-16,-1-2 12 16,-4 1-18-16,-6 5 0 15,-2 4 0-15,-4 2 0 16,-2 6 0-16,-21 6-77 0,12 4-265 16,2 0-676-16</inkml:trace>
  <inkml:trace contextRef="#ctx0" brushRef="#br0" timeOffset="-138327.06">30709 15488 1659 0,'0'0'564'0,"0"0"-107"16,0 0 29-16,0 0-182 16,0 0-103-16,0 0-50 15,0 0-25-15,35-6-40 16,-25 31-24-16,3 6-62 15,0 6 0-15,5 7 0 0,2 0 0 16,0 2 0-16,2-2 0 16,-1 0 0-16,-4-12 0 15,-3-6 0-15,-3-8 0 16,-5-4 0-16,2-10 0 16,-4-4 0-16,0 0 0 15,3-12 0-15,-1-16 0 16,6-6 0-16,-1-8 0 15,2-6 0-15,3-6 0 16,1 0 0-16,1-3 0 0,-2 7 0 16,0 6 0-16,0 8 0 15,-6 8 0-15,-1 6 0 16,3 8 0-16,-4 6 0 16,3 0-96-16,7 8-227 15,-5 0-476-15,-1 12-521 0</inkml:trace>
  <inkml:trace contextRef="#ctx0" brushRef="#br0" timeOffset="-137891.78">31355 15815 1942 0,'0'0'308'15,"0"0"155"-15,0 0-169 16,0 0-161-16,0 0-82 16,139-96-32-16,-106 90-18 15,-2 2 4-15,-6 4-5 16,-8 0 0-16,-8 18 10 16,-9 4-10-16,0 0 15 15,-13 4-7-15,-12 2-7 16,-4-2 12-16,2-4-5 0,6-4-8 31,5 0 36-31,11-8-18 0,5 2 25 16,0-6-10-16,23 2 0 15,10-3 10-15,5-1-41 16,4 5-1-16,-1 0 1 16,-2 5-1-16,-7 0-1 0,-10 8 0 15,-11 0 1-15,-11 0 10 16,-4 4-1-16,-30-4 31 15,-11 0 59-15,-10-4-2 16,-3-4-13 0,0-6-46-16,4-8-39 15,3-4-3-15,15-18-346 0,12-8-1283 16</inkml:trace>
  <inkml:trace contextRef="#ctx0" brushRef="#br0" timeOffset="78035.6">18675 15855 523 0,'0'0'169'16,"0"0"-97"-16,-22 131 15 16,20-79 34-16,2-6-51 15,0-2-49-15,2-4 0 16,7-4 2-16,-1 0 7 16,-1-4 5-16,-2 2 7 15,4-6 10-15,-1 3-4 16,4-5-31-16,1 2 12 15,0-2-17-15,1-2-6 16,-1 2 5-16,3-4-5 0,3 0 13 16,6 0-7-16,4 0-12 15,5 0 7-15,3 0-7 16,4 2 0-16,-1-6 2 16,2-1-2-16,3 1 0 15,-1-9-1-15,1 0 1 16,1-8 6-16,4-1 4 15,4 0 9-15,0 0 6 16,5-5-24-16,-1-4 10 0,0-5-11 16,0 0-10-1,-5 2-26-15,3-6-63 0,-3 0 27 16,3 0 41-16,0-8 2 16,2 2 15-1,2-6 13-15,0-2 0 16,3 2-1-16,3-6 4 0,1 4-2 15,0-3 0-15,5 3 0 16,-1-4 6-16,0 4-6 16,0-2 0-16,-4 6 0 15,0-4 0-15,0 2 0 16,-1 4 9-16,1-6 0 0,1 2 0 16,-2-2-8-1,1 1 24-15,-3 4 50 0,-1-5-34 16,-5 5 20-16,0-5-9 15,0 6-13-15,-1-8-5 16,3 2-15-16,0-4-19 16,5 0 11-16,3 0-11 15,0-4 0-15,-1 0-1 16,2-5 2-16,-1 5 6 16,-6 0-7-16,0-4 0 0,-5 4 16 15,1-2-3-15,0 2-4 31,1-3-1-31,-1 2-8 0,0-4-1 16,0 0-18-16,-2 0-10 0,-4-3 3 16,0 4 4-16,-6 0 16 15,1 2 5-15,3-6 2 16,-2 3 12-16,6-1 2 16,2 2-13-16,2-6 5 15,2 2-7-15,-1 0 0 16,2-2 5-16,1 2-5 15,-2 2 0-15,-2-3 1 16,-2 5 11-16,-2 2 30 0,-6 0-11 16,-3 2-2-16,-5 2 33 15,3-2-13-15,-1 0 2 16,4-4-14-16,4 2-20 31,-1 2 3-31,0 1-20 0,-2 7 0 0,-1-4 16 16,-3 4 10-16,-3 2 44 15,-2-6-9-15,-3 2-2 16,-2-2-6-16,-1-5-38 0,-3-3-15 16,0-2 22-16,0-4-21 15,-2-2 8 1,-1 2-9 0,-1 0 1-16,-2 2-2 0,-4 1-4 0,-3 5-24 15,-3 2-10 1,-2 0-38-1,1 0 29-15,-2-2-12 16,9-4-47-16,0-6-9 16,6-6-51-16,2-3-18 15,2 3 30-15,0 6 87 16,-5 6 62-16,-6 10 6 0,-9 6 10 16,-4 6 48-16,-5 2 0 15,0 0 9-15,0 0-15 16,0-2-39-16,2-2-13 15,6-5-45-15,1-1 9 16,5-4-14-16,-3 0 1 0,-3-2 24 16,-2 2-6-16,-6-2-35 15,0 2-33-15,0-1 0 16,-3 1 50-16,-15-15 42 16,2 6-3-16,1 3-97 0</inkml:trace>
  <inkml:trace contextRef="#ctx0" brushRef="#br0" timeOffset="78246.2">24648 11538 1023 0,'0'0'188'0,"0"0"-69"16,0 0-10-1,-42-104-18-15,24 78-43 0,-1 5 2 16,-10 12-24-16,-9 3-19 0,-7 6-1 15,-7 0-6 1,-7 0-10-16,-6 14-22 0,-2 1-69 16,-2 2-82-16,-24 9-21 15,14-6-39 1,12-2-73-16</inkml:trace>
  <inkml:trace contextRef="#ctx0" brushRef="#br0" timeOffset="78665.34">23577 11528 525 0,'0'0'208'0,"0"0"-86"15,-134 52-22-15,83-22-18 16,-4 4-34-16,-1 4-35 0,0 5 13 16,-2 3 2-16,0 2-11 15,3 4-1-15,-1 0-16 16,-2 2-12-16,0 2-6 31,-2-2-24-31,-3 5 0 0,1-1 8 0,-7 4 23 16,-3 4 1-16,-1 0-2 15,0 2-25 1,-4 1-4-16,4-3 41 0,1-2 0 16,4-2 28-16,5-4 38 15,1-2 9-15,2-1-34 16,2-1-15-16,-3 0 1 0,-1 2-15 16,-3 2-12-1,-1 2-4-15,-1 1-7 0,-2 1-19 31,-1-2-2-31,-1-2 9 16,3 0 7-16,-3-6-4 16,-1-2 11-16,-1-2 1 15,2 1 8-15,-4 1 0 16,2-4-55-16,-3 2-45 16,1 2-7-16,-4 2-10 0,-29 16-10 15,18-10-69 1,10-5 34-16</inkml:trace>
  <inkml:trace contextRef="#ctx0" brushRef="#br0" timeOffset="79076.48">19127 14766 77 0,'0'0'389'0,"0"0"-275"0,0 0-81 15,-126 104 18-15,94-69 28 16,1-3-11-16,2 2-6 16,0 2 16-1,0-6 9-15,-2 4-52 0,-2-4-9 16,-1 2 0-16,-1-2 1 16,1 2 15-16,1 3 6 15,2-2-12-15,2 2-11 16,4-3-24-16,5-2 0 15,2-4-1-15,5-2 0 16,2 2 0-16,-1-4 1 16,-1 4 0-16,0 6 5 0,-3 0-6 15,-1 3 0-15,-1 1-1 16,-1-4-19-16,2-2 7 16,1-2 4-16,3-6-8 15,7-8 15-15,6-2-36 16,0-10-108-16,2-2-53 15,9 0-302-15</inkml:trace>
  <inkml:trace contextRef="#ctx0" brushRef="#br0" timeOffset="79202.07">18587 15931 2013 0,'0'0'325'16,"0"0"-325"-16,0 0-179 16,0 0-948-16</inkml:trace>
  <inkml:trace contextRef="#ctx0" brushRef="#br0" timeOffset="81102">20777 11660 940 0,'0'0'207'0,"-168"-62"-117"16,103 38 36-16,-6 0 35 0,-7-4 2 16,-7 0-65-1,10 2-63-15,2 4 7 0,5 4 9 31,9 4-27-31,3 4-24 16,4 6-35-16,-19 4-177 16,11 4-69-16,4 11-129 0</inkml:trace>
  <inkml:trace contextRef="#ctx0" brushRef="#br0" timeOffset="82212.86">23840 16361 819 0,'0'0'182'16,"0"0"-125"-16,153 86-37 15,-79-46 99-15,2-2 43 16,5-6-34-16,-2-4 13 16,0-2-64-16,-4-8-1 15,-1-2 14-15,-7-6-53 0,-5-6-13 16,-2 0-18-16,-5-2-5 15,-1-2 10-15,-5 0-11 16,-2 0 1-16,-2-2 64 16,-6-10 36-16,1-2 30 15,-3-4-23-15,-2-8-37 16,-1-2-19-16,-3-8-28 16,-4 2-15-16,2-6 16 15,0 4-24-15,-1-4 11 16,6 4 7-16,-1-1-13 15,3-3 3-15,-1 4-9 0,-1-4 0 16,-5 0 4-16,-9-8 4 16,-9-2-8-1,-11-12 0-15,-4-10 0 0,-30-9-12 16,-24-21-28-16,-18-22-11 16,1 11 1-16,4 11-2 15,6 14 23-15,7 16 10 16,-12-10 19-16,-9-11-9 15,-6 3 8-15,-4 6-20 0,-5 4 6 16,-6-1-44-16,-4 5 15 0,-4 0-15 31,-1 0-3-31,-2 1-42 0,-1-1-79 0,6 4-18 32,4-4-40-32,12-2 102 15,5 1 139-15,11 4 23 16,5 0 10-16,7 3 82 15,2 2 14-15,2 2-14 16,5-1-48-16,-1 4-20 0,3-6 24 16,0-3-52-1,-3-2-19-15,1-4-33 0,1-3-17 16,1 3-48-16,2-2 52 16,-3 4 38-16,-3-1 8 15,-9 7 9-15,-10 0-7 16,-9 0 7-16,-7 2-9 15,-11-3-15-15,-2-1-58 16,-44-30-124-16,25 20 2 16,15 8-149-16</inkml:trace>
  <inkml:trace contextRef="#ctx0" brushRef="#br0" timeOffset="82607.22">20162 10968 639 0,'0'0'103'16,"-123"-22"-67"-16,49 11-25 15,-8-3-9-15,4-1 9 16,-3-1-11-16,2 2-8 15,-6 2-34-15,-2 0-22 16,-3 2 64-16,4-2 3 0,1-2 41 16,5 0 19-1,2-2 73-15,4 0-15 0,3 2-17 16,0 6-63 0,-1 4-24-16,1 4-9 0,2 0 18 15,-3 18-26-15,1 8-37 16,0 6-242-16,0 10 174 15,4 8 105-15,4 10 0 0,-16 47-55 16,16-13-69 0,8-6-121-16</inkml:trace>
  <inkml:trace contextRef="#ctx0" brushRef="#br0" timeOffset="159531.97">27536 13086 811 0,'0'0'279'15,"0"0"-153"-15,0 0 49 16,0 0-15-16,0 0-35 16,0 0 18-16,-6 0 60 15,-1 0 66-15,-2 0-29 16,-2 0-40-16,-7-6-58 0,-2-4-63 15,-9-2-31 1,-6-2-23-16,-8 2-16 0,-8 2 7 16,-7 4-10-16,-9 6 9 15,-5 0-1-15,-3 6 7 16,-3 18-3-16,0 8 0 16,2 8-11-16,1 8 5 15,4 8-12-15,1 11 0 16,10 3 7-16,5 8-7 15,7 2 0-15,11 4 0 0,6 1 1 16,10 1 0 0,8 0-1-16,11 0 0 0,2 3 7 15,11-1 1 1,22-2-2-16,11-2 0 0,14-2-6 16,14-11 0-16,8-3 14 15,11-14-14-15,10-10 10 16,4-10-9-16,1-10 1 15,-1-12 7-15,-2-8-2 16,-12-4 4-16,-6-12-10 16,-10-16 14-16,-8-10 29 15,-5-8 14-15,-6-10 30 16,-4-7-29-16,-6-5 1 16,-7-4-8-16,-8-6-10 15,-6-2-22-15,-8-2 16 0,-3-4-15 16,-10-3 0-16,-4-3 1 15,0 0-2-15,-10-5 10 16,-11 1-2-16,-4 0 1 16,-6 8-4-16,0 7-13 15,-5 17 12-15,1 12-12 16,-4 10-3-16,4 8-9 16,3 2-31-16,3-14-109 15,10 9-318-15,5 4-661 0</inkml:trace>
  <inkml:trace contextRef="#ctx0" brushRef="#br0" timeOffset="186441.31">29865 12133 2199 0,'0'0'458'16,"0"0"-380"-16,0 0 129 16,0 0-59-1,0 0-79-15,0 0-34 0,27 91-1 16,-12-85 107-16,3-6-5 15,11-6 29-15,11-28-10 16,16-19-59-16,31-33-36 16,32-32-8-16,33-21-19 15,-11 16-3-15,-27 32-30 16,-39 39 0-16,-30 28 0 0,-1 2 0 16,-4 6 0-1,-9 4 0-15,-17 12-56 0,-24 2-137 16,-23 18-554-16,-11 0-2091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7:16:31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2129 4548 1758 0,'0'0'675'16,"0"0"-335"-16,0 0 120 16,0 0-162-16,0 0-87 15,0 0-74-15,-10-64-83 16,3 64-30-16,0 9-24 16,-4 26-14-16,-2 12 13 15,-3 18 1-15,1 5 0 16,5-4-1-16,8-8-5 15,2-15-3-15,9-15 2 16,22-19-38-16,7-9 31 0,4-7 13 16,-2-27 1-16,-3-12 7 15,-16-11-6-15,-11-3 9 16,-10 0-9-16,-14 2 9 16,-22 12-4-16,-1 14 5 15,-4 16 1-15,3 14-12 16,9 2-6-16,8 21-23 15,13 12 8 1,8-1-1-16,12-4-38 0,30-10-50 16,18-16-7-16,11-2 54 15,8-32-40-15,0-12 52 0,-7-11 27 16,-16 1 24-16,-16 0 8 16,-17 8 107-16,-17 8 23 15,-6 10 10-15,0 10-8 16,0 12-41-16,-4 6-93 15,-1 10-6 1,0 28-45-16,-1 36 37 0,1 45 8 16,-3 47 8-16,1 21-7 15,2 5 5-15,1-12-5 0,4-17 0 16,0-6-1 0,18-19 0-1,7-30-9-15,0-30 9 0,0-30-67 0,0-16-14 16,2-6 9-16,2-9 4 15,0-16 17-15,-7-6 34 16,-2-40 17-16,-6-37 15 16,-14-44-8-16,-8-31 8 15,-34-7 8 1,-9 32 22-16,-2 41 49 0,14 43-13 16,4 14-6-16,4 4-12 15,4 2-37-15,7 2-19 16,20 8-7-16,5 0-118 15,74-24-146 1,0 4-196-16,6-4-426 16</inkml:trace>
  <inkml:trace contextRef="#ctx0" brushRef="#br0" timeOffset="764.11">3985 4221 1008 0,'0'0'1258'0,"0"0"-788"16,0 0-10-16,-2-122-156 16,-5 104-58-16,1 7-84 15,2 11-66-15,-3 7-96 16,2 30-21-16,-2 38 13 15,3 35 7-15,4 28-4 16,0-5 4-16,11-29 1 16,9-38 0-16,5-26 0 15,4-8-53-15,9-8-13 16,6-14 11-16,-1-10 49 0,-6-32 6 16,-5-18 12-1,-8-12 12-15,-6-10-14 0,-5-6 16 16,-6-3-2-16,-5 8-15 15,-2 12 3-15,0 21 24 16,0 24 0-16,0 16-36 16,0 18-35-16,0 34 1 15,2 18 32-15,10 15-4 16,-1 3 5-16,4-6 1 0,5-14-43 16,1-16 1-1,-4-17-3-15,1-20 22 0,-3-12 11 16,1-3 12-16,3-21 15 15,2-16-9-15,4-10-5 16,0-5 5-16,-3 4 2 31,-5 10-7-31,-8 16 8 0,-1 16 0 0,-6 6-9 16,2 24-45-16,5 16 37 16,9 8 8-16,7 0 1 15,10-6-1-15,9-10 11 16,10-12-11-16,2-11-1 15,0-9-8-15,-6-10-6 16,-5-21 15-16,-7-5 6 0,-7-6-4 16,-8-6 17-16,-8-2-10 15,-7 0 11-15,-8 10 4 16,0 9 7-16,0 16 16 16,-4 15-6-16,-9 0-41 15,1 28-42-15,2 12 19 16,5 10 16-16,5 2 6 15,11-2 0-15,25-6-7 16,11-10-70-16,11-11-124 0,19-23-87 16,-12-3-309-16,-18-21-145 15</inkml:trace>
  <inkml:trace contextRef="#ctx0" brushRef="#br0" timeOffset="969.33">3638 4281 1230 0,'0'0'1693'0,"0"0"-1450"16,0 0-116 0,180-12-7-1,-19 12-120-15,-14 0-78 0,-18 4-929 0</inkml:trace>
  <inkml:trace contextRef="#ctx0" brushRef="#br0" timeOffset="1333.77">6111 4323 2078 0,'0'0'861'15,"0"0"-390"-15,0 0-185 16,0 0-113-16,0 0-136 16,0 0-29-16,0 0 4 0,24 166-12 15,-3-89 8 1,3 1-3-16,6-10-4 15,1-12 8-15,0-15-7 0,-4-19 8 16,-4-17 10-16,-2-5 4 16,1-16 67-16,2-20-91 15,3-14 0-15,2-8 0 16,4-10 0-16,-1-2 0 16,-1 6 0-16,0 13-72 15,-4 23-227-15,2 28-374 16,-7 12-277-16,-7 18-124 0</inkml:trace>
  <inkml:trace contextRef="#ctx0" brushRef="#br0" timeOffset="2133">6887 4738 1502 0,'0'0'619'0,"0"0"-146"16,0 0-145-16,0 0-113 15,0 0-66-15,0 0-75 16,104-140-15-16,-91 98-13 15,-5-3-20-15,-8 5 7 16,0 3-2-16,-8 8 2 16,-11 11-4-16,-6 12-2 15,-4 6-27-15,0 17-11 16,2 19-2-16,6 11 13 16,7 6-6-16,14 1 1 0,0-4 4 15,18-8-7-15,22-12-31 16,9-12-6-16,4-14 14 15,5-4 22-15,-4-6 9 16,-8-20 5-16,-5-6 35 16,-10-4 23-16,-6-6 18 15,-6 4-6-15,-5 2-6 16,-3 9-7-16,-7 9-17 0,-2 13 10 16,0 5-50-16,0 0-5 15,4 18-35-15,5 9 23 16,4 8 8-1,7 1 2-15,5-2 4 0,4-6-4 16,7-6-1-16,7-10-25 16,3-8-16-16,4-4 4 15,-4-10-25-15,2-18-4 16,-8-8-39-16,-6-12 0 16,-7-6-7-16,-9-9-5 15,-9 1 32-15,-4 2 46 16,-7 6 42-16,0 10 21 15,0 8 63-15,0 4 46 0,0 5 35 16,-2 5 22-16,0 4-44 16,2 7-28-16,0 4-26 15,-3 7-20-15,3 0-69 16,0 14 0-16,0 19 0 16,0 14 0-16,3 12 0 15,7 5 0-15,3 4 0 16,3-2 0-16,5-3 0 15,-2-9 0-15,6-10 0 16,-2-6 0-16,1-10 0 16,0-6-9-16,1-6-32 15,-1-6 5-15,3-6 0 0,4-4 18 16,3 0-1-16,1-18-4 16,3-10 1-16,-5-8-92 15,-6-4-101-15,-9-3-7 16,-13 10-113-1,-5 6-132-15,-13 15-49 0,-10 10 218 16,1 2-292-16</inkml:trace>
  <inkml:trace contextRef="#ctx0" brushRef="#br0" timeOffset="3007.01">8212 4678 20 0,'0'0'496'0,"0"0"-411"15,0 0-59-15,0 0-26 16,0 0-118-16,0 0-377 0</inkml:trace>
  <inkml:trace contextRef="#ctx0" brushRef="#br0" timeOffset="4112.05">8383 4503 882 0,'0'0'565'0,"0"0"-255"16,0 0 31-16,0 0-14 15,0 0-42-15,0 0-38 16,0 0-62-16,-2 0-29 16,2 0-38-16,0 0-37 15,0 0-40-15,0 0-22 16,0 0-17-16,0 4-2 16,7 5 0-16,9-1 6 0,6 0-6 15,4-5 10-15,5 0-8 16,-1-3 7-16,-4 0-3 15,-5-14-6-15,-8-7 6 16,-6-1 15-16,-7-2-6 16,0 2 2-16,-2 0-10 15,-16 4-1-15,-5 6-6 16,-1 6-8-16,-6 6 2 16,2 0 5-16,2 14-16 15,1 12 16-15,7 6-6 16,7 3 6-16,7 2 0 0,4 2 1 15,6-5-12-15,19-4 11 16,8-4-4-16,9-8 5 16,10-6 0-16,6-8-19 15,4-4-47-15,5 0-37 16,-1-12-29 0,1-12-18-16,-5-6 2 0,-6-6 50 15,-8-3 14-15,-13 2 70 16,-10 1 14-16,-14 3 126 15,-7 7 71-15,-4 6 34 16,0 6-9-16,0 6-24 16,0 4-60-16,-7 4-72 15,-3 0-60-15,-6 22-6 0,-9 12-2 16,-4 11 2-16,-5 5 0 16,3 2 0-16,2-2 1 15,6-6-1-15,6-8-78 16,5-12-137-16,4-24-143 15,4 0-276 1,-1-12-130-16</inkml:trace>
  <inkml:trace contextRef="#ctx0" brushRef="#br0" timeOffset="4268.46">8818 4385 2029 0,'0'0'568'0,"0"0"-327"16,0 0 18-16,0 0 7 15,0 0-150-15,120 100-79 16,-64-60-16-16,4 3-21 16,3-3-65-16,8 6-144 15,-18-10-356-15,-15-12-177 0</inkml:trace>
  <inkml:trace contextRef="#ctx0" brushRef="#br0" timeOffset="4608.75">7648 4209 689 0,'0'0'1610'15,"0"0"-1111"-15,0 0-173 16,0 0 8-16,0 0-178 15,0 0-132-15,0 0-7 0,201-46-16 16,-76 42-2-16,-3 2-18 16,-10 0-29-16,-18 2-13 15,-30 0 19-15,1 0-8 16,-7 0 39-16,-23 0 10 16,-22 0-6-16,-13 0 1 15,-33 0-133-15,-13 9-349 16,-4 2-402-16</inkml:trace>
  <inkml:trace contextRef="#ctx0" brushRef="#br0" timeOffset="5864.6">10274 4363 886 0,'0'0'654'15,"0"0"-342"-15,0 0 161 32,0 0-195-32,0 0 38 0,0 0-96 0,39-106-85 15,-57 100-17-15,1 4-34 16,-8 2-56-16,0 4-21 16,-1 16-7-1,4 6-9-15,4 4 8 0,9 0-1 16,9 2-9-16,0 0 11 15,24 1 1-15,17 0 9 0,11 2-10 32,6-3-1-32,5 0-1 0,-5 0-35 0,-11-2-31 15,-14-2 28-15,-17-2-23 16,-16 0 27-16,-11-4-9 16,-31-2 15-16,-18-4 30 31,-7-6-19-31,-3-10 19 0,10 0 7 15,14-4 4 1,14-14 43-16,19 0 28 0,13 0 41 16,9 0-21-16,29 4-87 15,10 2-15-15,12 6 0 16,8 4-10-16,-1 2 2 16,2 0-26-16,-3 0-74 15,-3 0 8-15,-5 0 13 16,-7-10 28-16,-7-10 50 15,-8-4 9-15,-9-6 24 16,-9-2 36-16,-7-1-6 16,-9 0 25-16,-2 2 7 15,0 8-2-15,-9 6 7 0,-9 12-19 16,-1 5-16-16,-4 4-47 16,-4 23-9-16,2 14-1 15,6 7-9-15,7 6 10 16,12-2 2-16,0-6-1 15,29-6 7-15,16-12-8 16,13-12 0-16,9-14-3 16,2-2-36-16,-2-22 18 15,-9-14 20-15,-11-10 1 16,-9-8 3-16,-11-10 21 16,-10-6 12-16,-5-9 11 15,-8 3-16-15,-4 6 1 0,0 12 11 16,0 16 16-16,0 16-2 15,-4 9-3-15,1 16-32 16,3 1-22-16,0 10-12 16,0 20-18-16,0 16 30 15,0 10 0-15,9 12 2 16,2 4-1-16,3 0-1 16,5-1 6-16,8-7-6 15,6-10-2-15,5-12-43 0,7-16-82 16,-1-14-53-16,-3-12-53 15,-3-34-24-15,-14-12-295 16,-13-6-140-16</inkml:trace>
  <inkml:trace contextRef="#ctx0" brushRef="#br0" timeOffset="6036.24">11155 4283 1026 0,'0'0'1343'0,"0"0"-783"15,0 0-223-15,0 0-69 16,0 0-184-16,129-32-57 16,-59 22-27-16,34-4-113 0,-17 2-183 15,-13 0-737-15</inkml:trace>
  <inkml:trace contextRef="#ctx0" brushRef="#br0" timeOffset="6610.94">12831 4028 1832 0,'0'0'717'16,"0"0"-184"-16,0 0-166 15,0 0-91-15,0 0-153 16,0 0-114-16,0 0-9 15,-22 53 0-15,22 12 7 16,6 12-6-16,5 5 4 0,5 2-5 16,-1-3 2-16,3-12-1 15,3-10 0-15,-4-15 6 16,1-14-7 0,-5-12 1-16,1-12 17 0,-5-6-9 15,4 0 43-15,3-22 8 16,4-12-31-16,2-10 17 15,7-10-46-15,2-13 0 16,2-7 0-16,1-6 0 16,0-2 0-16,-8 4 0 15,-4 13 0-15,-8 15 0 16,-7 18 0 0,-5 14 0-16,-2 12 0 15,0 6 0-15,0 0-27 16,6 36-267-16,1 0-250 15,0-2-574-15</inkml:trace>
  <inkml:trace contextRef="#ctx0" brushRef="#br0" timeOffset="10170.76">13397 3858 810 0,'0'0'869'0,"0"0"-678"16,0 0 54-16,0 0 6 0,0 0-92 15,0 0-62 1,0 0-17-16,-54-33 4 0,52 33 22 15,-2 0-3-15,-3-1 8 16,-7 1-38-16,-3 0-52 16,-6 0-1-16,-3 0-5 15,-1 0-14-15,-2 0 6 16,3 4 1-16,-1 6-7 16,0 2 4-16,2 2-5 15,3 6 0-15,0 2 0 16,2 4 0-16,2 4 1 15,5 0 10-15,2 4-2 16,3-1-2-16,4-4-6 0,4-3 0 16,0-3 18-1,0-5-18-15,0-5 9 0,2 0-2 16,5-5 0-16,2 0 0 16,-2 0-8-16,1-2 0 15,2 0-1-15,1 0 2 16,4-2 12-16,5 0-13 15,9 0 6-15,5 0-1 16,8-4-5-16,5 0-15 16,2 0-3-16,2-2 2 15,1-12 15-15,-6-6-4 16,-1-4 5-16,-7-6 9 16,-3-9-7-16,-8-3-2 0,-2-3 23 15,-5-4-9-15,-5 1 1 16,-4 8 9-16,-4 6 18 15,-4 7 27-15,-1 9 4 16,-2 7 4-16,0 4 14 16,0 6-7-16,0 1-10 15,0 0-41-15,0 0-24 16,0 0-9-16,0 1-29 16,0 16-8-16,0 11 37 15,0 14 0-15,0 10 19 0,0 12-1 16,0 8 3-1,0 5 9-15,-5 1 2 0,-2 2-8 16,-2 4-3-16,3 4-3 16,-1 16 12-16,3-7-30 15,4 1 0-15,0 3 0 16,0-17 0-16,0 12 0 16,0-6 0-16,9-7 0 15,-1-9 0-15,6-14 0 16,-3-12-20-16,2-16 0 15,3-12-11-15,-1-12 1 16,1-8 16-16,5 0 14 0,2-14 3 16,2-16 3-16,4-12-5 15,0-10-1-15,-4-6-6 16,-3-6 5-16,-11-3 1 16,-7 1 0-16,-4 2 13 15,-18 2-12-15,-19 4 7 16,-16 1 8-16,-13 7 1 15,-5 2-7-15,0 8-8 16,5 6-2-16,12 8 6 16,14 10-6-16,18 4 0 15,15 6 0-15,7 0 0 16,7-2-16-16,26-4-4 16,21-6 13-16,14-6 7 0,10-2 0 15,7 0-2-15,-7 2-4 16,-9 5-10-16,-15 5 10 15,-21 4 6-15,-16 6 0 0,-9 4 3 16,-8 0-3 0,0 0-47-16,0 0-98 0,2 0-182 15,5 0-237-15,3 0-388 0</inkml:trace>
  <inkml:trace contextRef="#ctx0" brushRef="#br0" timeOffset="11006.42">15449 4037 1311 0,'0'0'931'0,"0"0"-569"15,0 0 188-15,0 0-264 16,0 0-90-16,0 0-55 16,0 0-55-16,-107-71-20 15,73 71-8-15,-5 0-32 16,-6 0-5-16,-6 20 1 15,-1 8 2-15,1 8-8 16,2 10-16-16,0 8 0 16,7 7 0-16,7 5 0 15,3 2 0-15,12 0 0 0,7 0 0 16,10-6 0-16,3-7 0 16,9-7 0-16,23-12 0 15,7-10 0-15,11-8 0 16,5-12 0-16,7-6-8 15,-2-2-23-15,-2-18-28 16,-8-6-23-16,-17-6-8 16,-12-2 4-16,-17-2 8 15,-4 0-15-15,-14 1-27 16,-17 5 54-16,-9 5 30 16,0 8 20-16,-1 8 16 0,8 2 7 15,9 7 41-15,6 0 41 16,12 0-25-16,6 0-17 15,0 4-31 1,13 8 8-16,18-2 26 0,8 0-4 16,15-3-10-16,4-7-19 15,2 0-17-15,-6 0 14 16,-12-7-14-16,-13-3 6 16,-11 2 77-16,-11 2 34 15,-5 5-16-15,-2-2-101 0,0 3 0 16,0 0 0-16,0 0 0 15,0 0 0-15,0 10 0 16,0 16 0-16,0 18 0 16,-2 13 0-16,-2 13 0 15,-1 8 0-15,0 4 0 16,1-2 0-16,-1-3 0 16,3-13 0-16,2-12 0 15,0-12 0-15,0-12 0 16,0-12 0-16,0-10-15 15,0-6-189-15,0-12-107 16,-2-10-621-16</inkml:trace>
  <inkml:trace contextRef="#ctx0" brushRef="#br0" timeOffset="13138.66">13270 3840 468 0,'0'0'565'0,"0"0"-351"15,0 0 31-15,0 0-58 16,0 0-6-16,0 0-42 16,0 0-3-16,-81-66 27 15,73 62-11-15,-5 0-65 16,-1 0-25-16,-1 2-17 0,-6 2 1 15,-1 0 17-15,-5 0 2 16,0 10 11-16,-1 4-20 16,-1 4-20-16,0 5 3 15,2 2 1-15,2 5-21 16,5 2 20-16,5 0-12 16,1 4-4-16,3 0 7 15,3 3-17-15,-2-3-5 16,4 0 7-16,1-4-5 15,1 0-4-15,2-4-6 0,2 0 1 16,0-4-7-16,0 0-57 16,0-6-281-16,0-6-679 0</inkml:trace>
  <inkml:trace contextRef="#ctx0" brushRef="#br0" timeOffset="23267.53">16551 4398 1930 0,'0'0'671'0,"0"0"-358"0,0 0 0 0,0 0-32 15,0 0-170-15,0 0-111 16,0-9-22-16,0 41 21 16,0 10 1-16,0 5 12 15,0 0-6-15,0-4 0 16,0-7-6 0,0-6-1-16,0-10-5 0,6-6-10 15,0-8-5-15,-2-4 4 0,5-2 16 16,5 0 1-16,1-14 34 15,8-10-5-15,1-6-10 16,0 0 8-16,-1 2 5 16,-7 6-2-16,-8 12 7 15,-3 6 1-15,1 4-38 16,2 6-45-16,2 20 44 16,9 6 1-1,2 2-1-15,6 2-41 0,0-6-20 16,0-6 22-16,-5-6 8 15,-2-10 20-15,-4-6 11 0,-1-2 1 32,1 0 15-32,-1-18 6 0,6-6 2 0,-1-8 20 15,1-2-16-15,2-4 0 16,0 4 32-16,-2 6-26 16,-3 4 7-16,3 5-11 15,-2 7-28-15,4 5 10 16,1 3-11-1,5 4-9 1,1 0 8-16,-1 8-17 0,0 13 0 0,-4 8-28 16,-4 5-32-16,-7 2 7 0,-6-2-5 15,-5-4 2 1,-3-8-10 0,0-6 12-16,0-8 32 0,0-8 40 15,0 0 17-15,0-10 57 0,0-18-6 16,0-12-40-16,2-12 7 15,16-6-17-15,11-3-3 16,6 0-15-16,10 0 0 16,4 5-2-16,2 4-8 15,-2 4 8-15,-7 2 2 16,-9 2 0 0,-8 5 9-16,-7 6 8 0,-9 6 28 0,-7 9 42 15,-2 8 0-15,0 6-15 16,0 4-25-16,0 0-47 31,-2 24-28-31,-7 16-4 16,-3 17 29-16,4 11 2 15,1 6 1-15,5 4 0 16,2-2 7-16,0-4 2 16,17-4-6-16,13-9-3 15,8-9 0-15,4-12 9 16,8-10-9-16,-2-14-49 15,1-10-38-15,-7-4-32 0,-6-14-11 16,-11-34-89-16,-12 6-340 16,-10-2-240-16</inkml:trace>
  <inkml:trace contextRef="#ctx0" brushRef="#br0" timeOffset="23440.12">17735 4357 2004 0,'0'0'862'16,"0"0"-391"-16,0 0-147 16,0 0-123-16,0 0-135 0,0 0-57 15,133-58-9 1,-77 52-75-16,23 4-252 0,-15 0-481 16,-6 2-422-16</inkml:trace>
  <inkml:trace contextRef="#ctx0" brushRef="#br0" timeOffset="23976.28">19489 4044 973 0,'0'0'1000'0,"0"0"-469"16,0 0-238-16,0 0-34 16,0 0-100-16,0-114-72 15,-3 104-32-15,-8 4 5 16,-7 4-30-16,-11 2-30 16,-14 0 0-16,-9 10-18 15,-11 16 15-15,-1 8-3 16,-1 7 6-16,12 2-1 0,10 0 1 15,17-6 0-15,12-1 0 16,14-3 0 0,0-1 8-16,25-4 5 0,10-2-11 15,7-2 4-15,10-4-5 16,3-4 0-16,6-2 10 16,-1 0-11-16,-2-2-1 15,-7-2 1-15,-4 2 0 16,-10 0-1-16,-10-2 0 15,-8 2 0-15,-11-2 0 16,-8 3-17-16,0-4 15 0,-14 4 3 16,-15-1 8-16,-11 2 8 15,-8 0 17-15,-10 0-4 16,-4-2-1-16,-6 0-2 16,6-2-13-16,7-2-3 15,14-4-10-15,14-2-1 16,16-2-69-16,15 0-103 15,23-8-482-15,7-6-601 0</inkml:trace>
  <inkml:trace contextRef="#ctx0" brushRef="#br0" timeOffset="24300.72">19934 4417 1597 0,'0'0'970'0,"0"0"-359"16,0 0-237-16,0 0-66 15,0 0-145-15,0 0-90 16,0 0-73-16,4-24 0 16,-4 48 0-16,2 15 0 0,1 8 0 15,0 10 0-15,-1 5 0 16,0 0 0-16,-2-2 0 15,2-4 0-15,0-7 0 16,2-7 0-16,1-8 0 16,-1-9 0-16,0-4-8 15,0-7-32-15,-2-6-41 16,0-6-116-16,6-2-91 0,1-8-331 16,7-10-623-16</inkml:trace>
  <inkml:trace contextRef="#ctx0" brushRef="#br0" timeOffset="24476.92">20565 4716 2313 0,'0'0'828'15,"0"0"-626"-15,0 0-163 16,0 0-39-16,0 0-913 0</inkml:trace>
  <inkml:trace contextRef="#ctx0" brushRef="#br0" timeOffset="40770.25">2007 6703 1980 0,'0'0'366'0,"0"0"8"15,-34-120 12-15,19 66-82 16,4 4-75-16,0 7-77 16,4 14-13-16,2 8-19 15,3 12-74-15,2 9-46 16,-2 0 0-16,2 22 0 15,-2 40 0-15,-1 38 0 16,-7 42 0-16,-4 19 0 16,1-9 0-16,4-33 0 15,5-43 0-15,4-26 0 0,0-18 0 16,0-4 0-16,0-4 0 16,0-8 0-1,0-12 0-15,4-4 0 0,5 0 0 16,4-14 0-16,5-8 0 15,7 2 0-15,4 2-30 16,4 8-23-16,7 10-20 16,0 0-22-16,5 4-121 15,21 14-140-15,-12-4-356 16,-8-6-235-16</inkml:trace>
  <inkml:trace contextRef="#ctx0" brushRef="#br0" timeOffset="41304.46">2488 7171 2400 0,'0'0'518'16,"0"0"-261"-16,0 0-25 15,0 0-101-15,0 0-103 16,0 0-4-16,0 0-12 16,56-3-3-16,-32 2 6 15,1-9-4-15,-3-7-2 16,-3-6 1-16,-7-10-9 15,-7-1 11-15,-5-2-4 16,0 2-7-16,-7 8 5 0,-13 10 1 16,-7 10 1-16,-4 6-2 15,0 12-5-15,-3 24 4 16,10 14-5-16,9 12 23 16,15 3 32-16,0-1-23 15,33-8 1-15,16-14-9 16,12-16-15-16,12-18 6 15,2-8-15-15,3-24-27 0,-9-24-29 16,-11-16-14-16,-14-14-10 16,-17-11 16-16,-11-3 36 15,-11-1 28-15,-5 13 6 16,0 16 38 0,0 22 67-16,-2 18-6 0,-3 18-5 15,3 6-49-15,2 14-49 16,0 26-1-16,0 17 0 15,0 12 0-15,0 12 17 16,11 3-17-16,0 2 12 16,0-6-13-16,2-5-5 15,-1-15 5-15,-1-12-117 0,-2-18-178 16,-5-14-369-16,-4-14-355 0</inkml:trace>
  <inkml:trace contextRef="#ctx0" brushRef="#br0" timeOffset="41462.22">3048 6970 2478 0,'0'0'612'0,"0"0"-129"16,0 0-231-16,0 0-170 0,0 0-68 16,236-58-14-16,-121 42-288 15,-3-2-598-15</inkml:trace>
  <inkml:trace contextRef="#ctx0" brushRef="#br0" timeOffset="41933.43">4750 6597 2155 0,'0'0'552'0,"0"0"-83"16,0 0-152-16,0 0-59 15,0 0-120-15,0 0-115 16,0 0-17-16,11 46-12 16,11 58 6-16,9 29-1 15,0-3 1-15,-4-27-7 0,-2-35 7 16,-5-28 0-16,4-6 1 16,-2-6 7-16,1-6-7 15,-6-18-1-15,-1-4 34 16,5-22 73-16,0-25-66 15,16-33-41-15,7-30 0 16,0 2 0 0,-1 9 0-16,-8 23 0 0,-10 30 0 15,0 9-32-15,-8 12-79 16,-10 25-365-16,-5 8-522 16,-2 18-435-16</inkml:trace>
  <inkml:trace contextRef="#ctx0" brushRef="#br0" timeOffset="42213.13">6022 6472 2356 0,'0'0'703'0,"0"0"-353"0,0 0-96 31,0 0-148-31,0 0-97 0,0 0-9 16,-87 113 0-16,44-17 1 16,-1 26 32-16,7 25 0 15,10-13 0-15,20-29-9 16,7-31-9-16,9-26 1 16,22 6-16-16,13 2-34 15,14-2-107-15,36-14-133 16,-14-16-276-16,-11-16-367 0</inkml:trace>
  <inkml:trace contextRef="#ctx0" brushRef="#br0" timeOffset="43000">6642 6705 1877 0,'0'0'595'16,"0"0"-240"-16,0 0-34 16,0 0-190-16,0 0-89 15,0 0-42-15,0 0 1 16,4 19 1-16,-2-9-2 0,0-5 0 16,0-2-1-1,-2-3 1-15,0 0 13 0,0-17 5 16,0-6-17-16,0-4 10 15,-8 1-10-15,-10 2 33 16,-7 6 56-16,-6 8-31 16,-7 4-8-16,-4 6-29 15,-1 2-7-15,-1 24 9 16,2 14-12-16,1 12 11 16,8 15-1-16,6 7-11 15,8 4 28 1,7 4-21-16,12-6 0 0,0-5 1 15,14-12-17-15,15-12 7 0,6-13 0 16,9-10-9-16,8-14-1 16,4-8-53-16,4-2-60 15,0-10-39-15,-7-16-43 16,-6-4-96-16,-11-4-179 16,-14 2 109-16,-13 1 105 15,-9 1 57-15,0 5-64 16,-11-2 119-16,-13 1 80 15,-8 2 65-15,-3 2 97 16,-4 4 153-16,4 4 60 16,4 2 43-16,7 6 13 15,8 2-46-15,9 2-96 16,7 2-76-16,0 0-55 0,5 0-45 16,17 6-10-16,11 6-11 15,12-2-11-15,2-4 2 16,1-6-18-16,-5 0 1 15,-12 0 1-15,-11 0-2 16,-13 0 39 0,-5 0 120-16,-2 0-27 0,0 0-37 15,0 0-61-15,0 0-31 16,0 18-3-16,0 10-7 16,0 12 7-16,0 6 0 0,0 7 0 15,0-1 5-15,0-4-5 16,9-4 0-16,-2-10-30 15,1-8-139-15,2-14-131 16,-4-6-301-16,-1-6-302 0</inkml:trace>
  <inkml:trace contextRef="#ctx0" brushRef="#br0" timeOffset="43263.62">7009 6483 2119 0,'0'0'687'16,"0"0"-175"-16,0 0-222 16,0 0-113-16,113-48-94 15,-55 72-55-15,0 26-17 16,7 32 5 0,-9 34-16-16,-18 29 0 0,-20 7-9 15,-18-28 9-15,-7-34 0 16,-15-35-1-16,-7-13-2 15,-5 2-5-15,-3 0 7 16,-4-4-8-16,10-12-20 16,16-22-196-16,8-6-115 15,7 0-411-15</inkml:trace>
  <inkml:trace contextRef="#ctx0" brushRef="#br0" timeOffset="43435.75">7798 7002 2318 0,'0'0'659'0,"0"0"-433"15,0 0-122-15,138-24-104 16,-71 18-9-16,8 4-319 16,-15 2-427-16,-22 0-502 0</inkml:trace>
  <inkml:trace contextRef="#ctx0" brushRef="#br0" timeOffset="43609.39">7724 7319 2043 0,'0'0'777'16,"0"0"-307"-16,0 0-138 16,0 0-123-1,129-16-112-15,-53 2-82 16,9-2-15-16,29-8-220 15,-21 4-561-15,-18 0-878 16</inkml:trace>
  <inkml:trace contextRef="#ctx0" brushRef="#br0" timeOffset="44297.2">9491 6579 1974 0,'0'0'659'15,"0"0"-193"-15,0 0-141 16,0 0-56-16,0 0-122 0,0 0-81 16,0 0-66-16,0-6 9 15,0 54-10-15,14 30 2 16,5 33-1-16,2-5 0 15,-4-12 0-15,3-14 0 0,-4-28 1 16,2 1-1-16,-2-9 6 16,-3-18-6-16,-5-16 0 15,0-10 11-15,-2 0 16 16,3-26 109-16,7-20-136 16,5-17 0-16,8-11 0 15,5-10 0-15,7-2 0 0,1 5 0 16,-3 13 0-16,-7 16 0 15,-8 20 0-15,-5 16 0 16,-2 14 0-16,1 2-137 16,2 26-166-16,9 37-230 15,-7-5-266-15,-2-3-435 0</inkml:trace>
  <inkml:trace contextRef="#ctx0" brushRef="#br0" timeOffset="44705.46">10135 7287 1487 0,'0'0'984'0,"0"0"-398"0,0 0-228 31,0 0-67-31,0 0-141 16,58-115-103-16,-20 92-37 15,-3 6-10-15,-6 9 0 16,-4 8-18-16,-11 0-86 15,-8 16-10-15,-6 11 27 16,0 5-13-16,-2 2 64 16,-16-4 3-16,3-2 26 15,-1-6 6-15,3-6 2 16,7-4 11-16,4-6 13 0,2-2 34 16,0 0 4-16,18 2-39 15,9 4 13-15,5 2-16 16,3 2-21-16,1 4 0 15,-7 2-12-15,-5 0 2 16,-9 2 2-16,-9 0-8 16,-6-1 4-16,-12 1 4 15,-21-4 8-15,-12 0 50 16,-10-3-16-16,-1-2-5 16,0-5-11-16,9-4-18 0,10-4-56 15,12-6-125-15,11-18-521 16,14-7-1092-16</inkml:trace>
  <inkml:trace contextRef="#ctx0" brushRef="#br0" timeOffset="45210.25">10972 6491 1936 0,'0'0'595'0,"0"0"-280"0,0 0-119 16,0 0-113-16,0 0 78 15,0 0-61-15,8 138-57 16,-2-76-11-16,1 11-10 16,-1 1 13-16,1 4-18 15,0 0-16-15,2-6 3 16,-1-10-4-16,6-9 0 15,2-16 6-15,4-12-5 16,1-11 9-16,8-13 5 0,3-1-14 16,6-1 17-16,0-21-18 15,-3-9 2-15,1-2 20 16,-5-7 13-16,-4-5 40 16,-4-1 0-16,-6-2 1 15,-3-2-13-15,-3-2-31 16,0-2-11-16,0 0 9 15,-2-3-20-15,-1 7 8 16,0 4-1-16,-6 12-4 16,0 12 3-16,-2 8-16 0,0 10 0 15,0 2 0-15,0 2 0 16,0 0 0-16,0 0 0 16,2 8-77-16,-2 8-8 15,0 10-160-15,0-4-221 16,0-4-481-16</inkml:trace>
  <inkml:trace contextRef="#ctx0" brushRef="#br0" timeOffset="46105.03">11855 6591 1592 0,'0'0'635'0,"0"0"-153"0,0 0-147 0,0 0-10 16,0 0-84-16,0 0-106 15,0 0-75-15,2-42-48 16,3 68-10-16,1 12-4 15,4 16-2-15,0 13-2 16,3 9 5 0,1 8-5-1,4 0 6-15,0 0 0 0,2-6-1 16,2-11 1-16,0-13-11 16,1-16-2-16,-1-16 4 15,-4-12 9-15,2-10 16 16,-3-6 14-16,6-26 50 15,-1-18 17-15,1-16-35 16,3-15-17-16,3-7-45 16,2-6 0-16,-2 2 0 15,0 9 0-15,-6 15 0 0,-5 20 0 16,-7 18 0 0,-5 18 0-16,-4 12 0 0,0 6-74 15,-2 28-142-15,0 44-120 16,0-7-396-16,0-5-254 0</inkml:trace>
  <inkml:trace contextRef="#ctx0" brushRef="#br0" timeOffset="46372.77">12680 7110 2145 0,'0'0'653'15,"0"0"-291"-15,0 0-10 0,0 0-121 16,0 0-173-16,0 0-58 15,0 0-1-15,-34 65 1 16,18-33-6-16,1 0 3 16,3-2-63-16,6-6 8 15,6-6 7 1,0-2 19-16,6-6 23 0,21-4 9 16,11-2 24-16,11-4-12 15,7 0-12-15,2 0-26 16,-7 0-119-16,-8-6-140 15,-16-12-310-15,-14 4-115 0,-9-2-999 16</inkml:trace>
  <inkml:trace contextRef="#ctx0" brushRef="#br0" timeOffset="46577.07">12917 7074 1452 0,'0'0'681'0,"0"0"-105"15,0 0-39-15,0 0-267 16,0 0-89-16,0 0-89 15,0 0-80 1,0 22 12-16,0 28 16 0,0 13 1 16,0 5-5-16,0 2-30 0,0 0 4 15,0-4-10-15,0-6-9 16,-4-3-53-16,4 1-167 16,0-16-297-1,0-14-513-15</inkml:trace>
  <inkml:trace contextRef="#ctx0" brushRef="#br0" timeOffset="46705.62">13368 7658 476 0,'0'0'2062'16,"0"0"-1503"-16,0 0-358 15,0 0-181-15,0 0-20 16,0 0-1142-16</inkml:trace>
  <inkml:trace contextRef="#ctx0" brushRef="#br0" timeOffset="72905.53">14533 6832 91 0,'0'0'0'0</inkml:trace>
  <inkml:trace contextRef="#ctx0" brushRef="#br0" timeOffset="73031.61">14533 6832 41 0,'0'0'656'0,"-4"0"-470"15,0 0-68-15,-6 2-67 16,1 6-38-16,-1 2-5 15,-2-2-8-15,1 0-15 16,2-2-38-16,0-2-31 16,2 0 39-16,-1 0-14 15,-1-2-44-15,2-2 28 0</inkml:trace>
  <inkml:trace contextRef="#ctx0" brushRef="#br0" timeOffset="73866.78">14635 6509 1008 0,'0'0'1111'16,"0"0"-763"-16,0 0-19 16,0 0-51-16,0 0 2 15,0 0-133-15,0 0-80 16,0-80-13-16,0 87-27 15,0 20-26-15,0 15 11 16,0 16-2-16,3 12-10 16,4 6-1-16,2 0-4 0,-3-5 4 15,-2-7 2 1,-1-14-2-16,-1-10 1 0,-2-12 0 16,2-14 7-16,-2-6-6 15,2-8 6 1,3 0 20-16,0-8 18 0,1-14 33 15,3-8-60-15,7-2-17 16,3 0-1-16,10 2-5 16,10 8-2-16,5 3 5 15,3 12-16-15,2 7 17 16,-4 0-13-16,-7 16-7 16,-12 10-37-16,-13 6 5 0,-8 4 7 15,-5 2 19-15,-9 0-2 16,-20 0 1-16,-9-2 1 15,-7-5 18-15,-1-9 9 16,1-8 0-16,5-6 1 16,11-6 5-16,10-2-6 15,7 0 19-15,8 0 2 16,4 0 18-16,0 0 11 16,0-2-50-16,10-1-7 15,15 3 0-15,11 0 1 16,6 0 5-16,7 0 1 0,5 0 0 15,2 0 0 1,2 0 0-16,-4-5 0 0,5-12-15 16,-4-2-9-16,1-10 14 15,-4-5-1-15,-4-6 11 16,-5-2 4-16,-9-2-3 16,-10 0 0-16,-9 2 11 15,-6 6-11-15,-7 4 34 16,-2 10 4-16,0 8 10 15,-2 5-8-15,-9 9-28 16,-5 0-13-16,3 24-15 0,-3 13-4 16,8 6 19-16,3 6-8 15,5-1 8-15,5-6 8 16,19-8-8-16,10-10 6 16,1-9 1-16,6-12-6 15,-3-3 20 1,-3 0-10-16,-4-14-1 0,-4-2 2 15,-4-2-12-15,-4 0-22 16,4-4-164-16,-3 6-361 16,-5 0-553-16</inkml:trace>
  <inkml:trace contextRef="#ctx0" brushRef="#br0" timeOffset="74801.57">16935 6954 1938 0,'0'0'631'15,"0"0"-385"-15,0 0-4 0,0 0-66 16,0 0-43 0,0 0-55-16,0 0 25 0,0-2 52 0,11-16-56 15,7-14-33-15,5-14-39 16,6-17-21-16,-3-9 10 16,-2-22-16-16,-5 6 0 15,-11-2 15-15,-6 4-13 16,-2 27 4-1,0 11 9 1,-4 22 19-16,-5 26-31 16,2 10-3-16,0 60-30 15,5 45 24-15,2 35 8 16,0-4-4-16,12-29 2 0,8-43-19 16,4-32-22-16,7-2-23 15,7-10 14-15,7-12 34 16,-1-18 10-16,-4-24 6 15,-1-32 10-15,-6-28-9 16,-6-30 15-16,-16-27-15 16,-11 15 0-16,0 29 23 15,0 39-16-15,-5 40 10 16,-1 12 21-16,4 6-39 16,2 41-32-16,0 50 5 15,4 40 27-15,16-3-7 0,2-23 5 16,1-35 1-16,-2-28-44 15,2-2-15-15,1-6 26 16,1-8 4-16,-8-16-5 16,-1-10 29-16,-3-16 6 15,1-24 18-15,-1-10-6 16,1-6-11-16,-1 4 9 16,0 9-10-16,-3 20 0 15,1 16 6-15,-1 7-6 16,6 18 0-16,5 21 9 15,6 7 1-15,4 2-10 16,4-4 2-16,9-6-2 16,6-12 12-16,6-16-11 0,-4-10 11 15,0-6-12-15,-8-26 6 16,-10-10-6-16,-12-8 0 16,-10-10 1-16,-12-3 25 15,0 1-5-15,-14 8 4 16,-3 16 31-16,-4 18 11 15,5 20-8-15,-1 4-59 16,-1 36-19-16,5 16 18 16,4 9-7-16,9 3 2 0,0-8 5 15,24-10-23-15,14-12-101 16,7-18-142-16,2-20-112 16,-12-20-440-16,-17-12-263 0</inkml:trace>
  <inkml:trace contextRef="#ctx0" brushRef="#br0" timeOffset="74974.6">16797 6521 2524 0,'0'0'771'16,"0"0"-482"-16,0 0-140 0,155-14-103 15,20 8-46-15,-15 0-222 16,-15 0-973-16</inkml:trace>
  <inkml:trace contextRef="#ctx0" brushRef="#br0" timeOffset="75905.22">19613 6479 2063 0,'0'0'1022'15,"0"0"-543"-15,0 0-237 16,0 0-79-16,0 0-83 16,0 0-70-16,0 0-9 15,-10 156 5-15,2-70-4 16,6 4-2-16,2-17-21 15,4-1-77-15,19-20-22 16,8-18 29-16,4-20 32 0,1-14 58 16,0-12 1-16,0-24 28 15,-5-14 65-15,-2-12-6 16,-7-6-22-16,-4-3 1 16,-5 9-21-16,-3 16-11 15,-6 16-34 1,-4 16 0-16,2 14 0 0,0 8 0 15,2 26 0-15,3 16 0 16,7 6 0-16,3 2 0 16,6-5-27-16,1-15-63 15,5-12-9-15,0-18 33 16,3-8 33-16,-3-18 33 0,2-22-6 16,-4-13 6-16,-4-5 0 15,-2 0 9-15,-5 10-3 16,-5 12 17-16,-7 18 26 15,0 16 1-15,1 2-50 16,2 20-24-16,6 20 24 16,7 8 1-16,7 4 6 15,4 1-5-15,3-9-2 16,-1-8 12-16,-2-12-12 16,-2-12 1-16,-2-12 12 15,-3 0-12-15,1-16-2 0,-3-16-5 16,1-11-12-16,-2-7 17 15,0-4-8-15,-3 2 9 16,-5 8 9 0,-5 10 24-16,-3 16 37 0,-3 10-14 15,1 8-38-15,-1 6-18 16,5 20-14-16,4 12 14 16,5 8 3-16,3 0-3 0,6-2-2 15,2-8-25 1,2-11-33-16,-5-13 30 0,1-12 8 15,-3 0 22-15,0-15-6 16,1-14 12-16,-2-11-6 31,4-7 0-31,0-3 1 0,-3 4 3 0,-5 10-3 16,-3 14 12-16,-9 14 45 16,-1 8-20-16,-2 8-22 15,5 22-1 1,2 12-7-16,9 11 7 0,6 1-15 15,7-7-12 1,5-7-77-16,4-15-179 0,5-25-251 0,-10-25-311 16,-12-11-1178-16</inkml:trace>
  <inkml:trace contextRef="#ctx0" brushRef="#br0" timeOffset="76031.84">21302 6061 2357 0,'0'0'908'0,"0"0"-556"16,0 0-161-16,0 0-178 0,0 0-13 15,-16 107-274 1,32-55-705-16</inkml:trace>
  <inkml:trace contextRef="#ctx0" brushRef="#br0" timeOffset="76474.77">21961 6613 2256 0,'0'0'655'16,"0"0"-296"-16,0 0-41 15,-91-120-186-15,47 99-60 16,-8 14-57-16,-1 7-15 15,-5 14 0-15,5 20-13 16,6 12 7-16,11 0-2 16,16 0-7-16,18-8 6 15,2-10-7-15,18-10 16 0,13-10 25 16,9-8 4 0,5 0 19-16,-3-12 9 0,0-4-14 15,-9 0 16 1,-8 6-7-16,-9 8-9 0,-5 2-43 15,-5 24 0-15,4 36 0 16,-4 41 0-16,3 33 0 16,0-4 0-16,-2-23 0 15,-3-35 0-15,1-32 0 16,-3-2 0-16,2-4-53 16,0-6-82-16,4-18-66 15,3-10-60-15,13-50-103 16,0-6-484-16,3-10-326 0</inkml:trace>
  <inkml:trace contextRef="#ctx0" brushRef="#br0" timeOffset="76909.87">22178 6581 2174 0,'0'0'870'0,"0"0"-602"0,0 0-107 16,0 0 1-16,-18 110-66 15,11-59-64-15,3 0-26 16,4-4-6-16,0-9-9 15,0-14-83-15,6-14-58 16,14-10 2-16,5-8 116 16,6-28 18-16,3-10 14 0,-3-6 24 15,0 2 27-15,-6 9 70 16,-6 15 1-16,-5 16-35 16,-3 10-30-16,3 6-44 15,3 22 4-15,8 8-3 16,8 7-13-16,9-3 4 15,7-7 1-15,5-8-6 16,4-14 5-16,-3-11-5 16,-1 0 0-16,-7-25 9 15,-5-13 0-15,-9-11 10 16,-1-7 7-16,-10-8-10 0,-7 0-1 16,-7 6-15-1,-8 15 0-15,0 18 28 16,-10 18 11-16,-11 7-39 0,-8 25-1 15,2 17-9-15,2 12 9 16,16 4-10-16,9 2-4 16,22-1-50-16,88 7-103 15,-6-16-147-15,3-16-524 0</inkml:trace>
  <inkml:trace contextRef="#ctx0" brushRef="#br0" timeOffset="77166.52">24076 6017 2499 0,'0'0'761'0,"0"0"-379"0,0 0-146 16,0 0-152-16,-14 175 3 15,14-13-40-15,0 31-47 16,16 3 0-16,-1-11 0 15,-1-33 0-15,-5-29 0 16,-5-35 0-16,-4-34-146 16,0-18-100-16,-4-12-136 0,-9-8-275 15,-3-14-130-15</inkml:trace>
  <inkml:trace contextRef="#ctx0" brushRef="#br0" timeOffset="77401.85">24098 6563 1815 0,'0'0'766'0,"0"0"-206"16,0 0-224-16,0 0-135 16,0 0-122-16,128-80-74 15,-86 102-5-15,-5 16-9 16,-3 8-43-16,-16 4-50 16,-18 2-36-16,-7-5 37 0,-33-6 52 15,-13-6 6 1,-5-11 32-16,6-8 10 0,17-12 1 15,21-4-38-15,36-30-224 16,23-9-503-16,14-1-113 0</inkml:trace>
  <inkml:trace contextRef="#ctx0" brushRef="#br0" timeOffset="79441.32">24802 6551 1493 0,'0'0'672'16,"0"0"-181"-16,0 0-121 0,0 0-20 15,0 0-87-15,74-106-92 16,-74 90-59-16,-4 4-71 16,-19 8-40-16,-8 4-1 15,-7 9-34 1,-2 22 24-16,0 11 4 0,9 6-27 16,12 0 9-16,13-4-5 15,6-6-10-15,12-12 18 16,17-10 21-16,6-11 0 15,5-5 12-15,0-7-4 16,-1-15 14-16,-4-4 8 16,-6-4 9-16,-5 0 3 0,-2 2-21 15,-6 6-1-15,-5 8-19 16,-2 8-1-16,-5 6-1 16,1 8-47-16,0 20 18 15,1 8 30-15,3 4-12 16,3-2-13-16,3-6-50 31,5-10-33-31,-1-14 34 0,6-8 51 0,2-2 23 16,-2-26 24-16,-1-8 6 15,0-6 35 1,-1 0-10-16,-1 4-16 0,-7 8 15 0,-3 10-9 16,-3 16-10-1,-3 4-35-15,1 18-20 16,2 18 19-16,2 6-10 0,10 4-1 15,8-6-13-15,6-10-56 16,9-13 43-16,6-17 38 16,1 0 0-16,-2-29 17 15,0-15 40-15,-7-12 9 16,-2-10 2-16,-2-24-32 16,2-32-11-16,-6-27 0 15,-10 14-24-15,-13 33 6 16,-9 44-1-16,-2 42 4 15,0 12 28 1,-8 4-38-16,-15 46-52 0,-10 48 51 0,-3 41 1 16,7 18 5-16,14-23-5 31,15-30-7-31,0-38-14 16,11-12-69-16,16 1-16 15,8-6 20-15,7-4 11 16,3-26 51-16,-3-15 23 15,-2-6 1-15,-1-28 17 0,-4-14 13 0,-4-6 7 16,-2 0 5-16,-6 6-33 16,-8 16 6-16,-8 18-12 15,-7 14-3-15,0 8-48 16,0 26 26-16,0 10 8 16,-3 4-26-16,3-2-35 15,0-6-9-15,23-12-36 16,6-10 36-16,4-12 69 0,5-6 5 31,0-10 10-31,0-18 18 0,-2-8-9 0,-3-10 22 16,-2-12 23-16,0-10-14 15,1-28 2-15,-3 3-22 16,-5-5-10-16,-9 4 23 16,-8 28 26-16,-5 6 47 15,-2 27-10 1,0 26-49-16,-15 7-47 0,-12 51-30 15,-4 42 30 1,2 33 4-16,6-2-3 0,17-21 8 16,6-31-9-16,0-22-5 15,16 0-40-15,13 0-33 0,6-5-6 16,5-18 51-16,5-17 22 16,-3-10 11-16,2-14 9 15,-3-22 3-15,1-14 35 16,-2-8 4-16,-1-4-11 15,-8 10-5 1,-10 14 11-16,-7 18-2 0,-9 20-44 16,-5 0-23-16,0 30 16 15,0 12-1 1,0 4-2-16,0-2-22 0,0-4-56 16,8-8-38-16,17-12-23 15,4-10 67-15,4-10 39 16,1 0 2-16,-1-20 35 0,-2-8 6 15,0-10 20-15,1-2 38 16,-3-4 17-16,-3 4 1 16,-3 8 29-16,-10 10-15 15,-9 13-12-15,-4 9-67 16,0 5-11-16,0 21-1 16,0 10 0-16,0 2-8 15,0 0-56-15,5-6-49 31,13-4-21-31,4-10 38 0,0-6 4 16,-2-10 38-16,-9-2 26 16,-6-6 29-16,-5-18 16 15,-2-6 1-15,-18-4 16 16,-5-4-12-16,5 0 24 16,3 0 46-16,6 4 0 15,5 4 34-15,6 3-16 16,0 4-29-16,21 4-25 15,10 5-29-15,7 7-17 16,5 4-2-16,3 3-7 16,1 6-11-16,-3 18 1 15,-4 8-19-15,-6 9-44 0,-8 7-7 16,-7 2-68 0,-13 0-32-16,-6-4 3 0,0-8-50 15,0-12 49-15,0-12 108 16,-4-10 70-16,4-4 64 15,0-6 145-15,0-16-58 16,10-8-26-16,13-6-53 16,8-2-22-16,3 0-33 15,1 4-11-15,2 6 1 16,-6 11-7-16,-5 10 12 16,-6 7-12-16,-4 6-13 0,-5 22 3 15,-7 8-14 1,-2 6-48-16,-2 2-52 0,0-2-142 15,7-6 36-15,2-10 30 16,4-10 71-16,6-10 123 16,2-6 6-16,6-4 107 15,4-18 91-15,5-6 39 16,2-2-37-16,2 0-18 16,0 4-1-16,1 2-43 15,1 6-50-15,0 4-35 0,3 4-25 16,-1 0-20-1,3 0 4-15,-3 0-12 0,-4-2-1 16,-6-4-17-16,-8-9-32 16,-12-6-25-16,-12-11-31 15,-2-9-8-15,-16-9 33 16,-17-4 18-16,-7 2 51 16,0 10 12-16,0 17 6 15,4 21 39-15,5 14-19 16,4 36 6-16,10 45 69 15,10 35 10-15,7 31-35 16,0 7-7-16,0-30-28 16,2-32-29-16,-2-31-12 15,0-9-12-15,0 4-19 16,0 2-74-16,-14-2-107 0,-15-18-35 16,3-14-295-1,2-20-114-15</inkml:trace>
  <inkml:trace contextRef="#ctx0" brushRef="#br0" timeOffset="79607.78">28089 5889 2038 0,'0'0'566'0,"0"0"-217"0,0 0-75 16,0 0-130-16,0 0-144 15,0 0-379-15,0 0-529 0</inkml:trace>
  <inkml:trace contextRef="#ctx0" brushRef="#br0" timeOffset="79866.73">26576 6132 2022 0,'0'0'684'15,"0"0"-330"-15,0 0-183 16,125-32-126-16,-67 24-45 15,6 6-167-15,-12 2-294 16,-17 0-202-16</inkml:trace>
  <inkml:trace contextRef="#ctx0" brushRef="#br0" timeOffset="80109.12">25544 6154 2083 0,'0'0'608'0,"0"0"-223"16,122-26-74-16,-61 16-204 0,24-2-107 15,-14 2-454 1,-9 0-927-16</inkml:trace>
  <inkml:trace contextRef="#ctx0" brushRef="#br0" timeOffset="82568.75">2096 8446 819 0,'0'0'1512'16,"0"0"-1270"-16,-9-121 77 16,9 84-33-16,0 10-69 15,0 13-106-15,0 9-27 16,0 5 8-16,0 5-88 15,0 27 17-15,3 18-21 16,5 19 6-16,6 13 5 16,1 6-11-16,1 1-8 0,-1-11 7 15,1-14-5 1,-3-18-5-16,-4-16 10 0,-1-14 1 16,-2-12-8-16,0-4 8 15,1 0 19-15,5-20-3 16,5-12-16-16,3-8 0 15,3-2 6-15,1 6-4 0,-2 10-4 16,1 16-7-16,-2 10-10 31,2 11 19-31,-1 22-15 16,1 9 4-16,-1 2 11 16,-4-2-25-16,-3-4-8 15,-1-10 0-15,-6-8 6 0,1-12 9 16,-2-8-11-16,2 0 29 15,2-8 14-15,5-20 16 16,1-10-8-16,6-10-2 16,-1-4-8-16,-1 2 4 15,-4 9-15-15,-3 11 10 16,-3 15 11-16,-5 10-20 16,-2 5-2-16,6 9-26 15,5 20 26-15,8 10 0 16,6 2-5-16,8 4-41 0,5-9-53 15,6-10-6-15,-2-14 14 16,1-12 38-16,-3 0 50 16,1-24 3-16,-7-16 11 15,-2-10 28-15,-3-14 20 16,-4-9-23-16,-2-7-4 16,-7-2 13-16,-5 6 15 15,-6 13 12-15,-6 16 10 16,-3 16 62-16,0 17-18 0,0 10-39 15,0 4-61-15,-5 18-26 16,-2 20-12-16,3 20 10 16,-2 15 2-16,3 11-9 15,3 4 9-15,0-1 0 16,9-9-1-16,14-14-4 16,8-16-10-16,2-14-147 15,9-26-150-15,-7-8-277 16,-10 0-280-16</inkml:trace>
  <inkml:trace contextRef="#ctx0" brushRef="#br0" timeOffset="82742.05">3103 8620 2270 0,'0'0'707'0,"0"0"-367"15,0 0 123-15,0 0-368 16,125-84-95-16,22 68-68 15,-13 4-250-15,-7 6-732 0</inkml:trace>
  <inkml:trace contextRef="#ctx0" brushRef="#br0" timeOffset="83233.95">5649 8123 2652 0,'0'0'472'16,"0"0"-182"-16,0 0-27 15,-150-42-122-15,86 42-105 16,2 2-29-16,-2 24-7 16,3 6-18-16,11 4 12 15,9 0 0-15,15 0-2 16,17-2 2-16,9-3-15 16,11-3 9-16,27-2 12 15,14-2 0-15,10 2 0 0,7-2 0 16,4 4-1-16,-1 0-59 15,-13 4-6-15,-12 0-32 16,-16 1 2-16,-22-4 41 16,-9 4 40-1,-24-1 15-15,-27-3 25 0,-18 0 64 16,-12-5 5-16,1-6 22 16,9-8-4-16,15-4-55 15,18-6-15-15,23 0-30 0,15 0-12 16,36-6-207-16,14-12-619 15,8-5-613-15</inkml:trace>
  <inkml:trace contextRef="#ctx0" brushRef="#br0" timeOffset="83564.07">5982 8522 2385 0,'0'0'865'16,"0"0"-360"-16,0 0-303 16,0 0-101-16,0 0-86 15,0 0-15-15,122-70-8 16,-81 76-17-16,-1 20-14 16,-9 10-14-16,-4 4-23 15,-14 4 19-15,-11 1 24 16,-2-1 30-16,-13-4 3 15,-16-2 1-15,-7-8 50 16,1-6 28-16,8-6-11 16,9-8-2-16,9-6-35 15,9-2-10-15,0-2-21 16,15 0-14-16,19 0 2 0,19 0 5 16,34 0-71-16,47-36-141 15,-14 2-506-15,-8-6-779 0</inkml:trace>
  <inkml:trace contextRef="#ctx0" brushRef="#br0" timeOffset="83706.5">7606 8552 1423 0,'0'0'1632'0,"0"0"-1465"0,0 0-167 16,0 0-584-16,0 0-1286 0</inkml:trace>
  <inkml:trace contextRef="#ctx0" brushRef="#br0" timeOffset="84973.13">2058 10243 117 0,'0'0'2499'0,"0"0"-2155"15,0 0 19-15,0 0-100 16,0 0-171-16,0 0-92 0,0 0 0 16,-26 56 0-1,26-30 0-15,0-6-9 0,0-10 9 16,2-6 0-16,4-4 6 15,-2 0 30-15,4-16 84 16,-2-12-16-16,-3-2-70 16,-3-4-8-16,0 4-7 15,-5 8-11-15,-17 9 2 16,-7 13 10-16,-11 10-20 16,-12 34-11-16,-4 21 5 15,0 17-1-15,10 8 7 0,15 2-10 16,20-3 8-1,11-9 1-15,34-16-10 0,43-14 11 16,41-26 0-16,34-24 1 16,-7-30-2-16,-27-18-5 15,-38-2 0-15,-26-2 6 16,-6-15 5-16,-3-29 10 16,-14-34 2-16,-24 12 2 15,-7 15 29-15,-13 27-48 16,-10 38 0-16,1 8 0 15,2 12 0-15,4 18 0 0,5 24 0 16,2 49 0-16,2 35 0 16,7 26 0-1,0-4 0-15,0-26 0 0,3-31 0 16,4-19 0-16,2 6 0 16,4 0-47-16,3-1-145 15,11-19-300-15,-8-17-346 16,1-17-639-16</inkml:trace>
  <inkml:trace contextRef="#ctx0" brushRef="#br0" timeOffset="86372.95">2876 10736 2350 0,'0'0'479'16,"0"0"-144"-16,0 0-68 15,0 0-138-15,0 0-97 16,120-68-32-16,-75 42-45 15,-7-1-3-15,-9 2-19 16,-14 3 49-16,-10 1 18 16,-5 3 9-16,-16 2 3 15,-17 8 21-15,-5 6-9 0,-5 2-15 16,1 8-2-16,4 18 11 16,9 11-3-16,9 3 2 15,14 1 2-15,6 4-18 16,8-5 18-16,28-4-19 15,15-6 1-15,16-10-2 16,14-10 0-16,10-10-62 16,9 0-77-16,4-12-56 15,-3-14 106-15,-11-2 38 16,-19-4 52-16,-18-2 7 16,-22-1 79-16,-18 2 64 15,-13-2-32-15,0 5-19 0,-15 9-11 31,-5 6-25-31,-3 13-46 0,2 2-17 0,-2 18-29 16,1 21 28-16,-1 7-12 16,8 2 11-16,6-6-22 15,9-10-49-15,0-10-8 16,13-14 57-16,16-8 24 16,7-2 6-16,4-22 5 15,-2-6-10-15,-4-4 16 16,-5 0 13-16,-10 2 32 15,-3 5 14-15,-7 9-4 0,-7 10-7 16,0 8-44-16,-2 0-21 16,2 25-47-16,3 7 47 15,6 6-12-15,4 0-50 32,4-8-22-32,3-10-7 0,2-12 47 0,1-8 35 15,-1-2 9-15,1-22 10 16,0-8-9-16,-2-6 13 15,4-3-13-15,-2 0 25 16,0 4-2 0,-3 11-2-1,-2 8 20-15,-4 14-42 0,-1 4-8 16,3 14 8-16,2 16 9 16,2 5-9-16,7-3-1 15,7-4-46-15,4-10-8 16,7-10 7-16,4-8 6 15,0-10 10-15,-2-23 10 16,-7-4 22-16,-5-9 0 16,-9-9 28-16,-4-7 14 15,-5-8-12-15,-11-10 26 16,-8-3-7-16,0 4 2 0,-4 10 35 16,-16 19 41-1,0 28-31-15,-2 22-88 0,-5 30-8 16,-2 60-22-16,9 39 21 15,6-3-3-15,14-20 3 16,0-35 1-16,23-25-40 16,10-2-59-16,11-2-36 15,8-8 12-15,2-16 61 16,-4-18 11-16,-2 0 18 16,-9-22 33-16,-5-8 3 15,-12-4 59-15,-3 4 2 16,-11 3 37-16,-3 11 2 15,-3 10-37-15,0 6-66 0,0 0-60 16,2 17-39-16,6 6 68 16,3 5-62-16,9-3-26 15,7-5-45-15,5-12-97 16,3-8 81-16,3-4 90 16,1-23 90-16,-8-2 12 15,-6-8 97-15,-5 1 81 16,-8 2 49-16,-8 4-37 15,-4 8-16-15,-2 8-16 0,0 10-46 16,0 4-100-16,0 16-24 0,0 24-39 16,-2 19 38-1,-2 27 1-15,2 32-1 0,2 26 1 16,0-9-126-16,0-27-22 31,0-28-16-31,0-22 30 0,0 9 47 0,-5 5 54 16,-6 0 19-16,-4-12 14 15,-6-14 53-15,-4-16 42 16,0-12 26-16,-8-14-12 16,0-4-13-16,-2-18-13 15,1-24 11-15,7-30 4 0,17-36-8 16,12-31 12 0,33 9-102-16,15 25 0 0,-2 33 0 15,1 28 0-15,12 0-44 16,34 0-274-1,-10 6-555-15,-12 16-1634 0</inkml:trace>
  <inkml:trace contextRef="#ctx0" brushRef="#br0" timeOffset="86533.66">5964 10680 2519 0,'0'0'662'0,"0"0"-454"0,0 0 29 15,0 0-60-15,-11 112-96 16,0-58-54-16,-10 8-27 16,-43 33-71-16,2-15-311 15,-9-12-684-15</inkml:trace>
  <inkml:trace contextRef="#ctx0" brushRef="#br0" timeOffset="87098.35">1876 11460 2090 0,'0'0'528'0,"0"0"-152"16,0 0-26-16,0 0-104 16,0 0-128-16,135-8-83 15,2 4-2-15,67 0 36 16,51 0-14-16,25-2-5 16,7-2-11-16,-12-4-29 15,-12-2 9-15,-21-3-19 16,-32 2 0-16,-55 1 0 0,-47 3 0 15,-46 5 8-15,-26 5-7 16,-9-2-1-16,-10 2 12 16,-3 1 12-16,-10 0-8 15,-4 0 1-15,2 0-17 16,3 0 0-16,6 0-33 16,7 0-8-16,2 5-76 15,2 0-115-15,-4-1-61 16,-10-3-334-16,-8-1-240 0</inkml:trace>
  <inkml:trace contextRef="#ctx0" brushRef="#br0" timeOffset="88572.75">8136 10222 1839 0,'0'0'486'0,"0"0"-135"16,0 0 34-16,0 0-111 0,0 0-100 15,0 0-68-15,0 0-37 16,-25-55-42-16,25 63-27 16,6 21 0-16,15 21 11 15,8 17 19-15,7 15-20 0,7 8-1 16,-3 0-2-1,2 1-6-15,-4-9 3 0,-4-12-4 16,-5-11 0-16,-10-18 0 16,-5-13-1-16,-5-14 1 15,-5-11 5-15,0-3 19 16,4-7 46-16,0-25 26 16,10-32-60-16,8-38-21 15,15-38-14-15,5-17-1 16,-4 25 0-16,-7 38 0 15,-16 40 0-15,-3 21 11 16,-1 5 8-16,-3 6 18 16,-1 2-37-16,-7 12 0 0,-2 6 0 15,-2 2 0 1,0 0 0-16,0 0-41 16,5 28-221-16,2 3-319 0,0 2-306 0</inkml:trace>
  <inkml:trace contextRef="#ctx0" brushRef="#br0" timeOffset="88872.05">9273 10810 2191 0,'0'0'686'0,"0"0"-354"16,0 0-1 0,0 0-111-16,0 0-143 0,0 0-65 15,0 0 24-15,-61 116 1 16,37-49-10-16,2 1-6 16,4-4-20-16,5-8-1 0,5-16-2 15,8-12-44-15,0-26-131 16,0-2-458-1,10-10-647-15</inkml:trace>
  <inkml:trace contextRef="#ctx0" brushRef="#br0" timeOffset="89408.86">10023 10030 2474 0,'0'0'700'0,"0"0"-375"0,0 0-16 16,0 0-124-16,0 0-82 15,0 0-103-15,0 0 0 16,-6 66 0-16,3-2 0 16,3 16 0-16,0 11 0 15,0-1 0-15,19-1 0 16,8-13 0-16,6-12 0 15,7-14 0-15,4-16 0 16,3-14 0-16,3-18 0 16,-2-2 0-16,-3-18 0 15,-3-18 0-15,-9-8 0 0,-1-13 0 16,-8-7 0-16,-3-10 0 16,-6-6 0-16,-4-4 0 15,0 2 0-15,-6 7 0 16,-3 13 0-16,-2 14 0 15,0 12 0-15,0 10 0 16,0 10 0-16,-2 6 0 16,-3 8 0-16,1 2 0 15,-6 10-201-15,4 12-830 16,2 4-1289-16</inkml:trace>
  <inkml:trace contextRef="#ctx0" brushRef="#br0" timeOffset="89943.74">11105 9860 2131 0,'0'0'643'0,"0"0"-192"16,0 0-96-16,0 0-123 15,0 0-122-15,0 0-70 16,0 0 2-16,13 132 14 16,13-56-20-16,3 10-36 15,5 4 0-15,-3-3 0 16,-4-11 0-16,-6-10 0 15,-5-15 0-15,-5-15 0 16,-1-17 0-16,-6-6 0 16,-2-12 0-16,1-1 0 0,1-6 0 15,2-24 0 1,6-17 0-16,5-32 0 0,12-35 0 16,9-28 0-1,-5 11 0-15,-6 29 0 0,-11 42 0 16,-9 34 0-16,-3 3 0 15,-2 8 0-15,0 3 0 16,-2 12 0-16,0 0 0 16,0 9 0-16,8 22 0 15,3 13 0-15,9 12-167 16,22 36-379-16,-2-12-182 16,-2-8-294-16</inkml:trace>
  <inkml:trace contextRef="#ctx0" brushRef="#br0" timeOffset="90298.5">11853 10710 2176 0,'0'0'738'16,"0"0"-261"-16,0 0-150 16,0 0-111-16,0 0-110 0,46-105-74 15,-7 83-19 1,1 8-13-16,-3 9 0 0,-8 5-6 15,-4 1-37 1,-14 24-10-16,-9 9 8 16,-2 6 18-16,-17 2 26 15,-14 4 1-15,-7-4 4 16,1-6 20-16,6-6 24 16,12-10 6-16,11-8 2 15,8-5-56-15,8-6 0 16,29-1 0-16,24 0 0 15,16 0 0-15,15-1 0 16,3-13 0-16,-8 1 0 16,-13 1-11-16,-21 2 5 0,-18 4 6 15,-23 4 0-15,-7 0 17 16,-5 2-17-16,-2-4-20 16,-9 0-184-16,-3-2-828 0</inkml:trace>
  <inkml:trace contextRef="#ctx0" brushRef="#br0" timeOffset="91070.26">13611 10158 1713 0,'0'0'751'0,"0"0"-243"16,0 0-157-16,0 0 2 15,0 0-140-15,0 0-99 16,0 0-21-16,37-4-93 16,6-4 0-16,12 0 0 15,13 1 0-15,3 0 0 16,-7 5-81-16,-10 2-201 16,-16 0-84-16,-34 16-220 15,-4 6-48-15,-18 4-53 0</inkml:trace>
  <inkml:trace contextRef="#ctx0" brushRef="#br0" timeOffset="91212.89">13677 10409 1048 0,'0'0'761'16,"0"0"-402"-16,0 0 117 15,0 0 34 1,0 0-215-16,0 0-56 0,0 0-85 16,150 0-77-16,-67-12-77 15,56-12-33-15,-18 0-315 0,-14 0-757 0</inkml:trace>
  <inkml:trace contextRef="#ctx0" brushRef="#br0" timeOffset="91764.17">15169 9683 1857 0,'0'0'751'0,"0"0"-209"16,0 0-164-16,0 0-72 0,0 0-132 16,0 0-86-16,0 0-88 15,44 48 0-15,-13 10 0 16,9 18 0-16,7 13 0 16,1 1 0-16,2-2 0 15,-6-9 0-15,-5-14 0 16,-10-14 0-16,-10-19 0 15,-7-14 0-15,-4-10 0 16,-3-8 0-16,-1 0 0 16,5-20 0-16,3-18 0 15,3-14 0 1,3-12 0-16,7-9 0 0,1-7 0 16,6-2 0-1,-1 0 0-15,0 6 0 0,-4 15 0 0,-10 19 0 16,-6 18 0-16,-6 14 0 15,-5 10 0-15,0 0 0 16,0 0 0 0,-5 28-207-16,-6 2-308 0,0-2-599 0</inkml:trace>
  <inkml:trace contextRef="#ctx0" brushRef="#br0" timeOffset="92670.19">16657 9583 320 0,'0'0'1625'0,"0"0"-932"15,0 0-207-15,0 0-151 16,0 0-102-16,0 0-143 16,0 0-38-16,-129 104 29 15,77-31 11-15,3 9-32 16,2 6-31-16,12 2-29 16,12 0 0-16,15-1 0 15,8-5 0-15,15-6 0 16,22-10 0-16,13-10 0 15,6-8 0-15,2-12 0 16,-5-9 0-16,-10-9 0 16,-12-8-48-16,-9-12-174 15,-11 0-290 1,-9-8-378-16</inkml:trace>
  <inkml:trace contextRef="#ctx0" brushRef="#br0" timeOffset="93399.78">17648 9707 1502 0,'0'0'1147'15,"0"0"-606"-15,0 0-328 16,0 0 6-16,0 0-93 15,0 0-89-15,0 0-17 16,0-8 5-16,0 6 17 16,0-2 5-16,-2-4-1 15,-7-2 1-15,-9-4-19 16,-9-2-11-16,-8 0 22 16,-12 2-39-16,-11 10 0 15,-8 4 0-15,-11 10 0 16,2 24 0-16,-1 14 0 0,9 12 0 15,11 9 0-15,19 0 0 16,16 4 0-16,21-1 0 16,14-6 0-16,34-6 0 15,22-11 0-15,12-16 0 16,12-11 0-16,-5-13-48 16,-6-9-2-16,-17-2 1 15,-22-23-2-15,-19-7 21 16,-23-5 30-16,-2-2-10 0,-19 1 4 15,-18 6-6-15,-5 6-1 16,5 10 12-16,3 4-8 16,8 8 9-16,9 4 17 15,11 0-16-15,6 0 12 16,0 0 1-16,0 2 4 16,16 6 21-16,6 0-18 15,9-2 3-15,3-4 9 16,-1-2-14-16,1 0 19 0,-5 0 4 15,-8-8-42-15,-7 2 0 16,-3 0 0-16,-7 4 0 16,-4 0 0-16,0 2 0 15,0 0 0-15,0 4 0 16,3 18 0-16,4 14 0 16,4 14 0-16,2 10 0 15,1 9 0-15,1 1 0 0,1-4 0 16,-3-6 0-1,1-10 0 1,-3-10 0-16,-5-12 0 0,0-11 0 16,2-13-194-16,-2-18-285 0,1-21-140 15,-3-5-503-15</inkml:trace>
  <inkml:trace contextRef="#ctx0" brushRef="#br0" timeOffset="93699.12">17906 9439 2004 0,'0'0'716'0,"0"0"-216"15,0 0-157-15,0 0-57 16,0 0-131-16,147 0-63 16,-93 40-92-16,0 14 0 15,-4 14 0-15,-2 12 0 16,-11 6 0-16,-10 7 0 15,-9 1 0-15,-11-2 0 16,-7-2 0-16,-4-4 0 16,-25-9 0-16,-7-11 0 15,-7-10 0-15,-1-10 0 16,-1-8 0-16,5-8 0 0,2-8 0 16,3-4-215-16,-8-7-246 15,7-7-291-15,10-4-694 0</inkml:trace>
  <inkml:trace contextRef="#ctx0" brushRef="#br0" timeOffset="94906.6">20014 10555 1485 0,'0'0'720'0,"0"0"-424"16,0 0 65-16,0 0 5 16,0 0-75-16,0 0-114 15,0 0-48-15,-16-27-60 16,-3 2-29-16,-8-5-1 16,-4-10 14-1,-7-10-14-15,0-10-8 0,-2-12-31 16,-2-25 0-16,6 7 0 15,5-4 0-15,6 0 0 0,14 19 0 16,4 1 0-16,7 14 0 16,0 14 0-16,12 10 0 15,16 10 0 1,11 6 0-16,9 10 0 0,6 6 0 16,-3 4 0-16,-4 8 0 15,-12 20 0-15,-12 12 0 16,-19 14-9-16,-4 10-17 15,-40 10 11-15,-22 9 15 0,-17 1-6 16,-10 0 6 0,1-2 0-16,7-8 1 0,19-12 4 15,20-13-4-15,22-15 17 16,20-12 13-16,18-12-31 16,53-10 0-16,37-2 0 15,40-26 0-15,10-8 0 16,-24 4 0-16,-34 7 0 15,-40 11 0 1,-11 5 0 0,-2-4 0-16,-3 3 0 15,-3 1-38-15,-3 0-236 16,-14 4-392-16,-4-2-607 0</inkml:trace>
  <inkml:trace contextRef="#ctx0" brushRef="#br0" timeOffset="95411.38">21344 9639 2145 0,'0'0'700'0,"0"0"-341"0,0 0 156 15,0 0-272-15,0 0-109 16,0 0-134-16,0 0 0 16,19 12 0-16,2 46 0 15,10 12 0-15,8 11 0 16,3-1 0-16,0-4 0 15,-1-8 0-15,-6-14 0 16,-10-17 0-16,-8-13 0 16,-5-15 0-16,-6-9 0 0,1 0 0 15,-1-19 0-15,8-20 0 16,-1-15 0-16,8-12 0 16,-2-10 0-16,8-6 0 15,0-7 0-15,0 5 0 16,-1 6 0-16,-5 16 0 15,-8 20 0-15,-5 15 0 16,-5 18 0-16,-3 9 0 16,0 2 0-16,0 23 0 15,0 14-134-15,4 29-241 0,3-6-467 16,2-6-369-16</inkml:trace>
  <inkml:trace contextRef="#ctx0" brushRef="#br0" timeOffset="95678.93">22385 10120 2268 0,'0'0'819'0,"0"0"-281"16,0 0-227-16,0 0-151 15,0 0-160-15,0 0 0 0,0 0 0 16,-2 87 0-16,2-29 0 15,0 2 0-15,0 0 0 16,6-6 0-16,1-8 0 16,1-7 0-16,2-10-101 15,-3-8-462-15,-1-13-519 0</inkml:trace>
  <inkml:trace contextRef="#ctx0" brushRef="#br0" timeOffset="96206.07">23162 9742 2206 0,'0'0'796'16,"0"0"-285"-16,0 0-200 16,0 0-143-16,0 0-111 15,0 0-10-15,0 127-47 16,0-52 0-16,0 5 0 15,0-2 0-15,0-9 0 16,0-11 0-16,0-18 0 16,0-16 0-16,-4-14 0 0,2-10 0 15,-2-9 0-15,-1-27 0 16,-4-15 0-16,2-16 0 16,-1-13 0-1,1-8 0-15,2-2 0 0,3 0 0 16,2 5 0-16,0 11 0 15,0 12 0-15,7 12 0 16,13 10 0-16,6 5 0 16,10 10 0-16,7 4 0 15,5 7 0-15,6 6 0 16,2 6 0-16,0 2 0 16,-6 6 0-16,-2 20 0 15,-9 12 0-15,-5 13 0 0,-3 11 0 16,-8 12 0-16,-3 8 0 15,-7 3 0 1,-2 2 0-16,0-2 0 16,-2-7 0-16,0-8 0 15,2-14 0-15,-4-14 0 16,-1-13 0-16,1-18 0 16,-3-11-32-16,6-29-176 15,-2-15-390-15,1-6-517 0</inkml:trace>
  <inkml:trace contextRef="#ctx0" brushRef="#br0" timeOffset="96598.06">24010 9517 2282 0,'0'0'676'0,"0"0"-119"15,0 0-211-15,0 0-111 16,0 0-235-16,0 0 0 15,0 0 0-15,62 114 0 16,-33-38 0-16,4 10 0 16,3 1 0-16,1-3 0 15,1-10 0-15,-2-14 0 16,-2-16 0-16,-10-15 0 0,-4-15 0 16,-5-14 0-16,-3 0 0 15,1-27 0-15,3-13 0 16,-1-10 0-16,1-12 0 15,-3-6 0-15,1-9 0 16,-5-1 0-16,-1 0 0 16,2 4 0-16,-4 6 0 15,-1 8 0-15,-1 15 0 16,2 13 0-16,-1 14 0 16,0 14 0-16,6 4 0 15,4 17 0-15,10 20-90 0,6 18-388 16,12 41-217-16,-6-12-44 15,-8-6-144-15</inkml:trace>
  <inkml:trace contextRef="#ctx0" brushRef="#br0" timeOffset="96897.37">24775 10124 1437 0,'0'0'542'0,"0"0"-31"16,0 0 119-16,0 0-118 15,0 0-237-15,0 0-86 16,0 0-189-16,56-60 0 0,-25 34 0 15,0 2 0-15,-2 6 0 16,-6 6 0-16,-8 10 0 16,-10 2 0-1,-5 8 0-15,0 22 0 0,-2 8 0 16,-16 6 0-16,-2 0 0 16,0-4 0-16,4-9 0 15,7-9 0-15,5-10 0 16,4-9 0-16,0-3 0 15,22 0 0-15,19 0 0 16,14-10 0-16,12-12 0 0,6-7 0 16,27-24-93-1,-19 9-740-15,-14 2-1152 0</inkml:trace>
  <inkml:trace contextRef="#ctx0" brushRef="#br0" timeOffset="97102.66">25678 9619 2288 0,'0'0'693'0,"0"0"-322"16,0 0 98-16,0 0-273 15,0 0-117-15,0 0-79 0,134-82 0 16,-87 80-108-16,11 2-263 15,-12 0-524-15,-15 9-442 0</inkml:trace>
  <inkml:trace contextRef="#ctx0" brushRef="#br0" timeOffset="97276.04">25631 9815 1692 0,'0'0'574'0,"0"0"-241"0,0 0 284 16,0 0-239-16,0 0-227 15,134-15-109-15,-65 2-42 16,47-11-132-16,-20 3-474 16,-7-2-822-1</inkml:trace>
  <inkml:trace contextRef="#ctx0" brushRef="#br0" timeOffset="97702">27173 9414 2239 0,'0'0'611'16,"0"0"-283"-16,0 0-14 16,0 0-125-16,0 0-130 15,-115-26-52-15,63 56 4 16,-4 10-11-16,2 10 8 15,6 7 7-15,5 1-6 16,14 0 10-16,12-4-18 16,12-4 5-16,5-7 7 0,20-10-12 15,21-4 27 1,9-11 8-16,13-10-21 0,4-8 1 31,0 0-4-31,0-12 0 0,-3-14 15 0,-8-6-3 31,-5-4 17-31,-6-7 14 0,-12-3-55 0,-10-4 0 16,-13 0 0-16,-10-2 0 16,0 4 0-16,-20 3 0 15,-18 8-50-15,-6 8-83 16,-3 11-133-16,5 7-232 0,13 4-373 16,18 3-894-1</inkml:trace>
  <inkml:trace contextRef="#ctx0" brushRef="#br0" timeOffset="98065.36">27191 8855 1958 0,'0'0'625'16,"0"0"-243"-16,0 0 80 15,0 0-216-15,0 0-123 16,0 0-96-16,0 0-25 16,-54 34 47-16,32 20-2 15,0 16-20-15,0 27-3 16,3 27-9-16,4 27 3 16,4 8-6-16,0-8-3 15,-4-17-3-15,-4-17-6 16,2-21-1-16,3-16-5 15,3-20 1-15,0-6 5 0,2 7 1 16,-2 1-1-16,-1 0 2 16,4-12-2-16,3-11-2 15,-1-12 1-15,4-9 1 16,0-5 1-16,2-10-1 16,0-3-18-16,0 0-216 15,13-7-495-15,9-10-1872 0</inkml:trace>
  <inkml:trace contextRef="#ctx0" brushRef="#br0" timeOffset="98229.87">27710 10403 1646 0,'0'0'322'0,"0"0"-322"16,0 0-632-16</inkml:trace>
  <inkml:trace contextRef="#ctx0" brushRef="#br0" timeOffset="101539.63">5445 12847 2174 0,'0'0'492'0,"0"0"-361"15,0 0 189-15,0 0-55 16,0 0-121 0,0 0 0-16,-112-33 21 0,88 8-36 15,-5-7-36-15,-3-10-54 16,-3-8-39-16,-3-10 0 15,-2-10 0-15,0-7 0 16,4 1 0-16,9 2 0 16,8 12 0-16,7 18 0 15,6 15 0-15,6 16 0 16,0 8 0-16,0 5 0 16,0 5 0-16,8 21-9 0,4 12 3 15,-8 12-20-15,-4 8 20 16,-6 10 6-16,-30 3 0 15,-11-1 12-15,-7 0-12 16,-1-8 1-16,4-8-2 16,11-14 1-16,13-14-3 15,15-14-3-15,12-8 12 16,0-4-5-16,23 0 20 16,22-13-15-16,20-12 4 15,14-7-10-15,10-2 0 16,-1 0-11-16,-8 4-8 15,-15 6 11-15,-17 6 2 0,-15 8-22 16,-12 6-28-16,4 4-158 16,-6 0-332-16,-1 6-503 15</inkml:trace>
  <inkml:trace contextRef="#ctx0" brushRef="#br0" timeOffset="101963.76">6700 12296 2562 0,'0'0'689'16,"0"0"-454"-16,0 0 34 15,0 0-89-15,0 0-104 16,0 0-70-16,0 0-4 16,46 161 38-16,-15-77-22 15,5 8 1-15,5 0-19 16,-2-3 0-16,-1-13 0 0,-5-14 0 16,-6-20 0-16,-6-16 0 15,-9-20 0-15,2-6 0 16,2-20 0-16,4-27 0 15,1-15 0-15,9-26 0 16,3-28 0-16,1-20 0 16,-3 11 0-16,-7 29 0 15,-10 34 0-15,-5 32 0 16,-3 8 0-16,-4 4 0 16,3 10 0-16,-5 8 0 15,0 16-116-15,0 26-169 0,0 40-39 16,0-8-284-1,-7-4-186-15</inkml:trace>
  <inkml:trace contextRef="#ctx0" brushRef="#br0" timeOffset="102571.78">7421 13044 2169 0,'0'0'683'15,"0"0"-328"-15,0 0-5 16,0 0-98-16,0 0-114 16,0 0-67-16,79-112-23 15,-46 103-18-15,0 8-30 16,1 1 0-16,-1 8-9 0,-4 18-47 16,-6 6-65-16,-15 8-5 15,-8 4 19-15,0 2 23 16,-20 0 30-16,-9-3 27 15,0-10 27-15,7-7 0 16,4-12 44-16,11-5 20 16,7-9-5-16,7 0-1 15,24-2-31-15,13-10-27 0,12 2 0 16,2 2-12-16,-2 8-3 16,-4 0 5-1,-13 5-11-15,-10 17 0 0,-11 6 1 16,-18 5 1-16,0 5-2 15,-20 2 21-15,-23-2 1 16,-9 0 17-16,-11-6 8 16,-7-8 10-16,2-6 12 15,1-8-17-15,9-7-10 16,8-3-18-16,13-17-3 16,15-13-249-16,8 0-735 0</inkml:trace>
  <inkml:trace contextRef="#ctx0" brushRef="#br0" timeOffset="103030.22">8738 12362 2739 0,'0'0'484'0,"0"0"-264"16,0 0 107-16,0 0-138 15,0 0-127-15,0 0-53 16,-47 113 1-16,34-37 10 16,7 8 2-16,6 6-8 15,0-4-14-15,17-7 0 16,18-13 0-16,10-14 0 15,6-18-3-15,9-20-11 0,5-14 7 32,2-12 7-32,-4-28 1 0,-8-16 22 15,-8-13-23-15,-12-11 0 0,-8-6 0 16,-6-8 0-16,-11 1 0 16,-5 2 0-16,-3 12 0 15,-2 15 0-15,0 18 0 16,0 20 0-1,0 16 0-15,0 10 0 0,0 0 0 16,0 20-140-16,0 28-193 16,10-2-498-16,0-6-623 0</inkml:trace>
  <inkml:trace contextRef="#ctx0" brushRef="#br0" timeOffset="103410.03">9779 12388 2246 0,'0'0'811'15,"0"0"-334"-15,0 0-159 16,0 0-74-16,0 0-244 16,0 0 0-16,0 0 0 0,24 95 0 15,5-23 0 1,2 8 0-16,0 4 0 0,0-4 0 15,-2-10 0-15,-4-9 0 16,-2-15 0-16,-4-14 0 16,-5-16 0-16,1-16 0 15,-1 0 0-15,3-28 0 16,6-16 0-16,6-17 0 16,4-9 0-16,3-8 0 15,1-4 0-15,4 2 0 0,-5 7 0 16,-5 11 0-16,-7 19 0 15,-6 12 0-15,-4 17 0 16,-8 12 0-16,-2 2 0 16,1 22-89-16,-3 21-229 15,5 43-273-15,-2-10-281 16,-1-6-201-16</inkml:trace>
  <inkml:trace contextRef="#ctx0" brushRef="#br0" timeOffset="103678.68">10648 12941 1765 0,'0'0'777'16,"0"0"-239"-16,0 0-174 15,0 0-51-15,0 0-112 16,0 0-105-16,0 0-54 16,-12 41-42-16,-1-7 0 15,-3 6 0-15,1 2 0 16,1 0 0-16,5-6 0 15,7-9 0-15,2-8 0 16,4-7 0-16,25-7 0 16,9-5-8-16,7 0 8 0,7 0-63 15,-2-7-112 1,-2-4-169-16,-2-6-350 0,-13 3-107 16,-12 2-240-16</inkml:trace>
  <inkml:trace contextRef="#ctx0" brushRef="#br0" timeOffset="103867.14">10893 13088 1515 0,'0'0'767'0,"0"0"-193"16,0 0-101-16,0 0-159 16,-18-102-54-16,18 90-67 15,0 8-193-15,0 4 0 0,0 0 0 16,0 14 0-16,8 18 0 16,4 10 0-16,-1 12 0 15,-3 5 0-15,-2 0 0 16,-6 2 0-16,0-7-69 15,0 0-281-15,0-14-420 16,-3-16-327-16</inkml:trace>
  <inkml:trace contextRef="#ctx0" brushRef="#br0" timeOffset="104072.51">11882 12475 2199 0,'0'0'817'15,"0"0"-346"-15,0 0-213 0,0 0-65 16,0 0-125-16,0 0-68 16,149-35-3-16,-71 35-209 15,-11-1-359-15,-16-2-629 0</inkml:trace>
  <inkml:trace contextRef="#ctx0" brushRef="#br0" timeOffset="104238.58">11870 12731 2058 0,'0'0'817'16,"0"0"-359"-16,0 0-137 15,0 0-26-15,0 0-148 16,143-18-147-16,-16-14-3 15,-17 2-204-15,-8-6-613 0</inkml:trace>
  <inkml:trace contextRef="#ctx0" brushRef="#br0" timeOffset="104662.3">13457 12046 2730 0,'0'0'612'0,"0"0"-293"16,0 0-19-16,0 0-165 0,0 0-135 16,0 0 0-16,0 0 0 15,4 47 0-15,-4 14 0 16,0 9 0-16,3 8 0 15,13-2 0-15,1-6 0 16,5-11 0-16,3-13 0 16,-2-14 0-16,-6-16 0 15,1-12 0-15,-3-4 0 16,6-16 0-16,1-22 0 16,6-15 0-16,7-13 0 15,2-8 0 1,3-8 0-16,5-3 0 0,-3 2 0 0,-4 6 0 15,-7 15 0-15,-8 16 0 16,-13 20 0-16,-3 14 0 16,-7 12 0-16,0 0 0 15,0 24-38-15,3 24-281 16,6-6-535-16,3-4-726 0</inkml:trace>
  <inkml:trace contextRef="#ctx0" brushRef="#br0" timeOffset="104977.15">14712 11672 2462 0,'0'0'803'0,"0"0"-481"15,0 0-79-15,0 0-126 16,0 0-42-16,-129 147-30 15,73-33-16-15,-7 26-29 16,10 7 0-16,15-11 0 16,20-28 0-16,18-33 0 15,0-17 0-15,14-8 0 0,21 4 0 16,16 0 0-16,17-4 0 16,9-12 0-16,41-20-114 15,-16-11-345-15,-17-7-438 16</inkml:trace>
  <inkml:trace contextRef="#ctx0" brushRef="#br0" timeOffset="105701.37">15874 11861 1969 0,'0'0'578'0,"0"0"-307"16,0 0 89-16,0 0-86 15,0 0-136-15,0 0-91 16,0 0 16-16,0-8 13 15,0 6-16-15,-4 2-3 16,-11-4-12-16,-10 4-13 0,-11 0-19 16,-11 0-4-1,-11 22 9-15,-11 16 5 0,-4 14-7 16,-1 10 31-16,3 6-47 16,11 5 0-16,16-1 0 15,17-2 0-15,18-2 0 16,9-8 0-16,24-7 0 15,23-13 0-15,16-14-47 16,8-15-77 0,-3-11-20-16,-5-1-6 0,-14-27-11 0,-20-8-3 15,-22-7-51 1,-7 1 15-16,-22 2 92 0,-17 6 89 16,-5 8 19-16,1 10 28 15,10 6 43-15,6 6 63 16,14 4 2-16,9 0-7 15,4 0-18-15,0 0-8 16,20 0 28-16,9 6-19 16,7-2-31-16,-1-2-33 15,-1-2-18-15,-10 2 11 16,-9-2-8-16,-5 0 24 16,-6 0 30-16,-1 0-87 15,-3 0 0 1,2 8 0-16,0 6 0 0,2 10 0 0,0 14 0 15,3 8 0-15,-2 8 0 16,0 5 0-16,1 1 0 16,1-4 0-16,-1-6 0 15,4-10 0-15,0-7-236 16,13-20-339 0,-2-7-391-16,2-6-409 0</inkml:trace>
  <inkml:trace contextRef="#ctx0" brushRef="#br0" timeOffset="105971.47">16264 11656 2118 0,'0'0'724'0,"0"0"-404"15,0 0 2-15,0 0-55 16,0 0-116-16,0 0-64 15,141 97-18 1,-101-29-31 0,0 12-38-16,-5 6 0 0,-4 6 0 15,-4 5 0-15,-9-1 0 16,-7 4 0-16,-11-4 0 16,0-2 0-16,-17-5 0 15,-18-9 0-15,-15-10 0 16,-6-10 0-16,-6-7-62 15,-30-1-206-15,17-14-348 16,11-14-512-16</inkml:trace>
  <inkml:trace contextRef="#ctx0" brushRef="#br0" timeOffset="106743.12">18307 12404 1810 0,'0'0'952'16,"0"0"-576"-16,0 0-15 16,0 0-56-16,0 0-142 15,0 0-107-15,-93-144-28 16,59 94 17-16,3-9-45 15,7-5 0-15,6-6 0 16,12-10 0-16,6-8 0 0,0-4 0 16,15 6 0-16,7 9 0 15,1 21 0-15,-6 18 0 16,-5 20 0-16,-6 16 0 16,-4 2 0-16,1 28-12 15,-3 18-23 1,0 18-64-16,-7 12-25 0,-24 13 46 15,-16 3 25-15,-11 0 14 16,-9-4 27-16,-4-10-3 16,6-13 15-16,14-15 16 15,15-16 41-15,20-16 15 0,16-12 0 16,14-6 23-16,55-10-16 16,45-26-46-16,44-6-19 15,14 4-14-15,-26 9-14 16,-40 15-25-16,-22 14-117 15,-31 0-171-15,-10 0-555 0</inkml:trace>
  <inkml:trace contextRef="#ctx0" brushRef="#br0" timeOffset="107138.32">19484 11644 2205 0,'0'0'783'0,"0"0"-330"15,0 0-208-15,0 0-55 16,0 0-91-16,47 123-39 16,-10 13 1-16,13 21-61 15,3-3 0-15,8-16 0 0,-11-40 0 16,-3-26 0-1,-11-28 0-15,-7-15 0 0,0-11 0 16,-2-12 0-16,2-6 0 16,-8-20 0-16,0-32 0 15,-5-16 0-15,-3-31 0 16,-2-21 0-16,5-21 0 16,1 11 0-16,1 30 0 15,-5 36 0 1,-1 28 0-16,-1 9 0 0,-3 12 0 15,4 15 0-15,1 6 0 0,1 42-185 16,11 54-317-16,-4-8-393 16,-3-2-249-16</inkml:trace>
  <inkml:trace contextRef="#ctx0" brushRef="#br0" timeOffset="107501.04">20384 12565 2067 0,'0'0'752'16,"0"0"-262"-16,0 0-133 16,38-122-104-16,-5 89-131 0,8 9-67 0,-1 10-55 31,-5 10 0-31,-6 4 0 16,-14 16-11-16,-7 16-31 15,-8 9-1-15,0 3 2 16,-18-1 29-16,5-2 12 15,1-7 0-15,10-6 1 16,2-8 0-16,12-4-1 16,23-4 13-16,9-4-13 15,10 0 0-15,-3 0 0 16,-4 0-9-16,-12 0 8 0,-12 2-11 16,-15 2-2-1,-8 0 8-15,-4 2 6 0,-25 2 26 16,-9 3 14-16,-4-4-25 15,-3 2 1-15,3-6-16 16,5 0-58-16,14-11-164 16,11 0-406-16,12-7-732 0</inkml:trace>
  <inkml:trace contextRef="#ctx0" brushRef="#br0" timeOffset="108004.65">21581 12033 2359 0,'0'0'747'15,"0"0"-571"-15,0 0-7 16,0 0 42-16,0 140-103 16,0-67-63-16,0 5-37 15,0-2-7-15,4-10 14 16,0-10-14-16,-1-13 10 15,-1-15-11-15,-2-16 0 16,0-10 7-16,0-2 8 0,-7-18 73 16,-3-18-41-16,-4-16-11 15,5-10 16-15,3-15-52 16,6-5 0-16,0-4 0 16,0-4 0-16,6 5 0 15,9 7 0-15,1 14 0 16,5 14 0-16,2 12 0 15,6 11 0-15,5 9 0 16,6 10 0-16,9 8 0 16,2 0 0-16,3 12 0 15,-1 19 0-15,-6 13 0 0,-3 10 0 16,-5 10 0-16,-8 12 0 16,-5 7 0-16,-6 4 0 15,-4 4 0-15,-5 3 0 16,-4-5 0-16,-3-6 0 15,0-10 0-15,0-17 0 16,4-20-194-16,-1-16-386 16,3-20-468-16</inkml:trace>
  <inkml:trace contextRef="#ctx0" brushRef="#br0" timeOffset="108407.08">22552 11801 2065 0,'0'0'759'16,"0"0"-233"-16,0 0-74 16,0 0-158-16,0 0-294 15,0 0 0-15,0 0 0 16,20-14 0-16,-9 60 0 16,1 18 0-16,3 10 0 15,1 8 0-15,5 5 0 16,2-3 0-16,4-6 0 0,0-8 0 15,0-16 0-15,-1-16 0 16,3-13 0-16,-3-16 0 16,1-9 0-16,-2-1 0 31,-3-28 0-31,-2-13 0 0,-2-10 0 0,0-8 0 16,0-10 0-16,0-5 0 15,-1-5 0-15,6-2 0 16,-3 2 0-16,-3 4 0 15,-3 10 0 1,-5 17 0-16,-9 25 0 16,0 15-78-1,-2 9-1013-15</inkml:trace>
  <inkml:trace contextRef="#ctx0" brushRef="#br0" timeOffset="108706.96">23439 12182 2967 0,'0'0'805'0,"0"0"-601"0,0 0-84 16,0 0-120-16,0 0 0 15,0 0 0-15,0 0 0 16,-13 142 0-16,1-78 0 15,1 1 0-15,5-6 0 16,-2-9 0-16,8-9 0 16,0-13 0-16,3-10 0 15,19-6 0-15,17-4 0 16,9-6 0-16,12-2-56 16,3 0-54-16,-1 0-80 15,-4-10-121-15,-16-6-336 0,-15 0-166 16</inkml:trace>
  <inkml:trace contextRef="#ctx0" brushRef="#br0" timeOffset="108882.02">23715 12475 1602 0,'0'0'612'15,"0"0"-76"-15,0 0 8 16,0 0-219-16,0 0-123 16,0 0-118-16,0 0-39 15,-27 47 56-15,19 4-56 16,3 7-45-16,3 6 0 15,2 2 0-15,0-4-3 0,13-6-168 16,18-3-153-16,-4-17-303 16,-2-14-354-16</inkml:trace>
  <inkml:trace contextRef="#ctx0" brushRef="#br0" timeOffset="109069.82">24220 12140 2442 0,'0'0'788'16,"0"0"-277"-16,0 0-273 15,0 0-121-15,0 0-117 16,128-29 0-16,-59 29-135 16,-9 17-319-16,-11-1-493 0</inkml:trace>
  <inkml:trace contextRef="#ctx0" brushRef="#br0" timeOffset="109243.03">24098 12418 1211 0,'0'0'1205'0,"0"0"-614"16,0 0-223-16,0 0-29 16,118-8-208-16,-46 2-124 15,8-2-7-15,40-6-205 16,-22 2-532-16,-11-2-816 0</inkml:trace>
  <inkml:trace contextRef="#ctx0" brushRef="#br0" timeOffset="109605.42">25498 12158 2076 0,'0'0'727'0,"0"0"-256"15,0 0-185-15,0 0-93 16,0 0-89-16,0 0-83 16,-141-26-8-16,95 58 14 15,6 8-16-15,5 8-5 16,14 4 7-16,14 0-13 16,7-2 7-16,15-2-6 15,27-9 0-15,12-10 14 0,6-8-15 16,5-11-1-1,-3-10 1 1,-4 0 0-16,-6-6 11 0,-8-15-10 0,-6-4 16 16,-7-5 21-16,-2-2-13 15,-7-4-5-15,-1-7-7 16,-10-3-13-16,-7-4 0 16,-4 0 0-16,-9 0 0 15,-28 8-47-15,-13 7-95 16,-25 8-155-16,10 10-337 15,16 7-505-15</inkml:trace>
  <inkml:trace contextRef="#ctx0" brushRef="#br0" timeOffset="109936.6">25664 11458 1141 0,'0'0'1290'0,"0"0"-719"16,0 0-261-16,0 0 1 16,0 0-167-16,0 0-122 15,0 0-21 1,-23 72-1-16,0 18 47 0,-8 37-7 0,-3 31 19 16,3 10 8-16,9-11-26 31,11-19-11-31,4-21-8 0,2-5-22 0,5-20 0 15,0-18 0-15,0-16 0 16,0-10 0 0,0 6 0-16,10 3-51 0,7-3-102 15,1-14-69-15,4-22-77 16,-2-12-345-16,-4-6-355 0</inkml:trace>
  <inkml:trace contextRef="#ctx0" brushRef="#br0" timeOffset="110133.74">26622 12669 2810 0,'0'0'563'0,"0"0"-392"16,0 0 109-16,0 0-140 15,0 0-140-15,0 0-116 0,0 0-678 0</inkml:trace>
  <inkml:trace contextRef="#ctx0" brushRef="#br0" timeOffset="156972.87">1889 14678 679 0,'0'0'1025'0,"0"0"-810"0,0 0 80 15,0 0-10-15,0 0-104 16,0 0-99-16,-7-10-13 15,3 10-18-15,2 4 16 16,-1 0-21-16,3 0 20 16,-2 0-32-16,2-4 20 15,0 2 29-15,0-2-4 16,0 0 8-16,0 0-23 0,0 0-13 16,0 0-7-16,0 0-29 15,0 0 3 1,0 0-6-16,0 0-6 0,0 0-5 15,0 0-1-15,0 0-5 16,0 0 4-16,0 0 1 16,0 0 0-16,0 0 0 15,0 0-8-15,0 0 7 16,0 0-4-16,0 0-3 16,0 0 8-16,0 0-6 15,0 0 6-15,0 0 0 16,0 0 1-16,0 0-2 15,0 0 1-15,0 0-7 0,0 0 6 16,0 0 1-16,0 0 0 16,0 0 2-16,0 0-2 15,0 0 7-15,0 0-5 16,0 0-1-16,0 0 12 16,0 0-5-16,0 0-1 15,0 0-6-15,0 0 7 16,0-6-2-16,0 0-6 15,0 0-10-15,2-4 9 0,1 2 2 16,-1-6-1-16,2 0 0 0,0-2 1 31,1-2-2-31,0 0 2 0,-3 0-1 0,2 0 1 16,-1 6 8-16,-1 2 21 16,-2 0-10-16,0 3 1 15,2 6 3-15,-2-3-8 16,0 4-4-16,0 0-12 15,0 10-6 1,0 24-1-16,0 32 7 0,0 38 1 16,-11 35 0-16,-14-5-1 15,1-24 0-15,-1-32 2 0,6-21-2 16,-4 1 8 0,-4 0-8-16,2-4 6 0,6-16 11 31,3-14-8-31,5-20 0 0,2-4 7 0,0-26-4 15,0-20-12-15,1-14-28 16,5-3 4-16,3 5 18 16,0 16-3-16,0 20 1 15,22 18-7-15,7 4-1 16,11 26 16-16,5 15 0 16,7 5 8-1,3 6 7 1,3-6-9-16,4-2 6 0,2-10 1 0,1-10-4 0,1-12 9 31,-9-12-9-31,-4 0 3 16,-8-26 5-16,-7-14-8 15,-11-8-2-15,-10-10-1 16,-7-5 0-16,-10 5 5 16,0 12-10-16,0 10 14 15,-8 14 23-15,0 18 16 16,-3 4-14-16,3 22-32 15,2 18-7-15,4 9 6 16,2 5-7-16,0-4 0 16,22-2 0-16,16-12-5 15,11-10-3-15,10-16 7 0,5-10-13 16,-2-8 14-16,-1-24-1 16,-11-18 1-16,-5-12 11 15,-9-28-5-15,-12 1 4 16,-11-7 2-16,-6 2-1 15,-7 30 34-15,0 1-45 16,0 27 0-16,0 20 0 16,-2 16 0-16,0 16 0 0,2 33 0 15,0 19 0-15,0 14 0 16,4 10 0-16,10-2 0 16,-1-1 0-16,1-17 0 15,-4-6 0-15,-3-12 0 16,-3-14 0-16,-2-14 0 15,-2-12 0-15,4-6 0 16,-4-8 0-16,0-4 0 16,2-14 0-16,0-12 0 15,2-6 0-15,5 0 0 16,7-4 0-16,1 0 0 0,6 4 0 16,4 1 0-16,4 11-17 15,2 2-56-15,3 8-73 16,9 0-109-16,-12 6-314 15,-11 0-528-15</inkml:trace>
  <inkml:trace contextRef="#ctx0" brushRef="#br0" timeOffset="157274.1">3727 14436 2196 0,'0'0'1046'15,"0"0"-812"-15,0 0 22 16,0 0-133-16,0 0-88 15,0 0-23-15,-89 150-12 0,74-76-11 16,-4 28-173-16,4-17-451 16,1-17-498-16</inkml:trace>
  <inkml:trace contextRef="#ctx0" brushRef="#br0" timeOffset="157669.51">3847 15386 2810 0,'0'0'495'0,"0"0"-267"16,0 0-2-16,96-124-118 16,-44 71-78-16,6-1-12 15,-3 4-16-15,-8-2-2 16,-12 12 11-16,-12 12-10 15,-12 6 7-15,-11 14 4 16,0 8-3-16,-21 0 5 16,-12 16-14-16,-7 16-7 15,3 8 7-15,5 4 0 16,12-2 0-16,16 5 0 16,4-5 0-16,14-2 1 0,19-6 0 15,9-2 7-15,4-4 7 16,-3-2-14-16,-7-8 6 15,-12 0-6-15,-13-4-1 16,-11 0 8-16,-4 2 7 16,-27 2 13-1,-11 0-4-15,-3 0-24 16,-11-10-49-16,14-2-279 0,8-6-795 0</inkml:trace>
  <inkml:trace contextRef="#ctx0" brushRef="#br0" timeOffset="159063.72">5464 15061 2056 0,'0'0'559'0,"0"0"-80"15,0 0-95-15,0 0-107 16,0 0-133-16,0 0-96 0,-146 16-27 15,101 34 26-15,7 10-17 16,9 5-14-16,16-1-4 16,13-2-11-16,9-14 5 15,33-10 0-15,23-14-6 0,13-14 0 16,9-10-9-16,2-18-4 16,-7-16 5-16,-12-10 2 15,-15-8 6-15,-14 0 9 16,-20 4 0-16,-9 10 19 15,-10 12-28-15,-2 12 0 16,0 14 0-16,0 0 0 16,-2 23 0-16,-5 16 0 15,7 7 0-15,0 4 0 16,5-2 0-16,19-8 0 0,5-8-14 16,0-10-20-16,-3-10 23 15,-3-10 1-15,-12-2 10 16,-7-6 0-1,-4-24 1-15,0-6 7 0,-13-8-7 16,-7-2 0-16,0 2 15 16,0 8 10-16,7 5-10 15,3 12-16-15,8 11 0 16,2-1 0-16,0 5 0 16,2 4 0-16,21 0 0 15,8 0 0-15,9 0 0 0,5 18 0 16,3 9 0-16,0 5 0 15,-6 8 0-15,-11 0 0 16,-6-2 0-16,-15-4 0 16,-4-6 0-16,-6-8 0 15,0-8 0-15,-2-6 0 16,-6-6 0-16,6 0 0 16,2-24 0-16,0-10 0 15,20-10 0-15,14-2 0 16,5-4 0-16,4 7 0 0,2 11 0 15,-6 13 0-15,-2 12 0 16,-8 7 0-16,-5 13 0 16,-6 14 0-1,-3 8 0-15,1 5 0 0,-5-4 0 16,3 0 0-16,-1-10 0 16,1-12-21-16,-2-8-11 15,5-6 23-15,0-2 9 16,5-24 1-16,5-10 0 15,2-4 16-15,2-6 8 16,3 6-7-16,-5 10-18 16,-2 3 0-16,-4 13 0 0,0 6 0 15,0 8 0-15,1 0 0 16,0 18 0-16,1 13 0 16,2-1 0-16,-7 3 0 31,-3 6 0-31,-5-3 0 15,-8-4 0-15,-4-2 0 16,0-10 0-16,0-4 0 16,0-12 0-16,-4-4 0 15,4 0 0-15,0-14 0 0,2-16 0 16,20-6 0 0,9-8 0-16,5 4 0 0,6 0 0 15,5 12 0-15,-2 10 0 16,-3 11 0-16,1 7 0 15,-6 8 0-15,-3 23 0 16,-5 1 0-16,-7 8 0 16,-5-4 0-16,-3-2 0 15,-5-6 0-15,-5-10-18 16,-2-10-155-16,-2-8-127 16,0-26-20-16,-2-10-410 15,-4-10-32-15</inkml:trace>
  <inkml:trace contextRef="#ctx0" brushRef="#br0" timeOffset="159174.6">7652 14865 1403 0,'0'0'1111'16,"0"0"-403"-16,0 0-221 15,0 0-302-15,0 0-185 16,0 0-83-16,0 0-701 0</inkml:trace>
  <inkml:trace contextRef="#ctx0" brushRef="#br0" timeOffset="159965.54">8313 15154 225 0,'0'0'1890'16,"0"0"-1370"-16,0 0-48 15,0 0-206-15,0 0-102 0,0 0-41 16,-130-87-83-16,92 125-13 16,-4 7 35-16,2 9-2 15,7 4-2-15,12-4-29 16,15-10-14-16,6-8 6 16,11-18-9-16,24-18 21 15,12 0-3-15,7-32-11 16,-1-18 11-16,-2-12-30 15,-6-13 0-15,-5-23 0 16,-11 8 0-16,-9-2 0 16,-6 14 0-16,-10 35 0 15,-2 15 0-15,-2 23 0 16,0 10 0-16,-4 40 0 16,-10 19 0-16,3 12 0 0,5 6 0 15,6-4 0-15,0-7 0 16,17-9 0-16,17-16 0 15,10-12 0-15,4-16 0 16,-4-18 0-16,-2 0 0 16,-9-22 0-16,-8-14 0 15,-9-14 0-15,-10-2 0 16,-6 2 0-16,0 5 0 16,0 19 0-16,-4 22 0 15,-6 4 0-15,0 32 0 0,3 15 0 16,5 4 0-16,2 2 0 15,0-9 0-15,19-12 0 16,8-16 0-16,2-10 0 16,2-6 0-16,1-12 0 15,3-20 0-15,4-4 0 16,1-9 0-16,-1 8 0 16,4 6 0-16,-5 9 0 15,-2 14 0-15,-5 8 0 16,-4 10 0-16,-7 20 0 15,-7 15 0-15,-9 0 0 0,-4 8 0 16,0-9 0-16,0-8 0 16,-4-10 0-16,0-12 0 15,-1-10 0-15,5-4 0 16,0-26 0-16,0-20 0 16,18-10 0-16,8-12 0 15,10 1 0-15,5 3 0 16,28 12 0-16,-11 12-480 15,-3 18-1022-15</inkml:trace>
  <inkml:trace contextRef="#ctx0" brushRef="#br0" timeOffset="160637.63">10276 15165 704 0,'0'0'1197'16,"0"0"-508"-16,0 0-136 15,6-100-180-15,-6 72-68 0,-16 8-116 16,-5 16-103-16,-6 4-86 16,-5 22 0-16,-1 20 0 15,6 10 0-15,7 5 0 16,13 1 0-16,7-10 0 15,5-8 0-15,22-12 0 16,6-14-17-16,2-14 8 16,1-6 8-16,-5-20 1 15,-6-14 6-15,-5-8 6 16,-3-2-3-16,0-3-9 16,-2 7 0-16,1 8 0 0,1 14 0 15,6 8 0-15,1 14 0 16,7 2 0-16,1 22 0 15,1 8 0-15,-2 12 0 16,-4 4 0-16,-9 2 0 16,-7 1 0-16,-9-9-29 15,-2-10-23-15,0-6 22 16,-6-16 18 0,-6-8 12-16,1-4 14 0,9-28 11 15,2-16 13-15,2-14 8 16,31-15-46-16,13-3 0 15,8 8 0-15,9 14-14 0,24 22-154 16,-13 20-415-16,-14 12-497 0</inkml:trace>
  <inkml:trace contextRef="#ctx0" brushRef="#br0" timeOffset="160873.4">11367 14588 2225 0,'0'0'960'0,"0"0"-375"0,0 0-259 32,0 0-326-32,0 0 0 0,0 0 0 0,2 164 0 15,29-21 0-15,3 15 0 16,-1-7 0-16,-4-17 0 16,-9-40 0-16,-4-18 0 15,-5-14 0-15,0-13 0 16,-2 1-42-1,-2-2-111-15,-7-26-143 0,0-12-297 16,-9-10-244-16</inkml:trace>
  <inkml:trace contextRef="#ctx0" brushRef="#br0" timeOffset="161141.04">11327 14534 1984 0,'0'0'819'0,"0"0"-306"16,0 0-236-16,0 0-99 15,0 0-83-15,158-50-58 16,-104 72-14-16,-1 10-23 16,-8 12-6-16,-16 8 5 15,-16 12-55-15,-13 8-19 16,-23-1-53 0,-25-1 10-16,-12-4 56 0,-3-12 14 15,7-12-64-15,17-10 4 16,16-18 17-1,23-14-145-15,42-22-222 16,18-14-112-16,10-14-1066 16</inkml:trace>
  <inkml:trace contextRef="#ctx0" brushRef="#br0" timeOffset="161675.94">11917 14722 1646 0,'0'0'684'0,"0"0"-101"16,0 0-228-16,-6 147-30 15,-4-89-126-15,4 0-116 0,-1-6-56 16,5-6-17-16,2-6-10 16,0-16-7-16,15-8-11 15,10-16-14-15,4 0 31 16,4-18-7-16,6-22 8 16,1-14 12-16,0-6-5 15,0 0 16-15,-4 8 13 16,-10 16-17-16,-6 18 13 15,-11 18-14-15,-2 9-18 16,-7 30 8-16,3 15-8 16,1 0-5-16,7 2 4 15,7-6-7-15,11-12-23 16,6-13 4-16,7-16 5 0,1-9 21 16,-3-14-7-16,-2-26-3 15,-9-18-11-15,-2-32-41 16,-3-30 4-16,-4-31-7 15,-6-5 5-15,-10 26 38 16,-4 37 13-16,0 47 10 16,-2 20 97-16,-7 10 79 15,-3 10-65-15,4 6-54 16,-3 26-56-16,-1 26 14 16,1 34-15-16,3 27 2 0,3-3-5 15,5-10 9 1,0-11-2-16,3-26-4 0,14 8 1 15,10-1-2-15,4-14-34 16,7-18-39-16,1-20-28 16,7-14-64-16,-2-4-43 15,5-60-132-15,-11 0-252 16,-14-6-79-16</inkml:trace>
  <inkml:trace contextRef="#ctx0" brushRef="#br0" timeOffset="161802.43">12363 14582 1340 0,'0'0'764'16,"0"0"-224"-16,0 0-240 0,0 0-17 15,118-22-158-15,-31 14-125 16,52-4-202-16,-24 2-430 16,-12 2-768-16</inkml:trace>
  <inkml:trace contextRef="#ctx0" brushRef="#br0" timeOffset="164140.46">6033 16084 137 0,'0'0'2039'0,"0"0"-1697"16,0 0 169-16,0 0-166 15,-16-112-96-15,16 103-96 16,0 9-73-1,2 0-10-15,12 23-16 0,3 21-4 16,10 32 16-16,10 30-66 16,9 38 0-16,6 7 0 15,-2-13 0-15,-5-25 0 16,-13-41 0-16,-6-18 0 16,-4-6 0-16,3-4 0 15,2-4 0 1,-3-4 0-1,-6-18 0-15,-2-18 0 0,-6-4 0 16,4-36 0-16,1-36 0 16,4-32 0-16,0-39 0 15,-1 9 0-15,-2 22 0 16,-3 40 0-16,0 27 0 16,5 3 0-16,1 2 0 15,-2 4 0-15,-1 14 0 16,-5 12 0-16,-3 10 0 15,4 4 0-15,-1 12 0 0,12 42-26 0,-6-4-301 16,1-2-549-16</inkml:trace>
  <inkml:trace contextRef="#ctx0" brushRef="#br0" timeOffset="164608.29">7189 17016 1879 0,'0'0'670'0,"0"0"-287"0,0 0 67 16,0 0-186-16,0 0-83 16,0 0-101-16,0 0-10 15,-51 14-16-15,18 18-15 16,0 8-13-16,2 1-26 15,6-5 0-15,9-2 0 16,11-12 0-16,5 0 0 16,5-8 0-16,22-4 0 15,10-6 0-15,13-4 0 16,3 0 0-16,6 0 0 0,1 0 0 16,-3 0 0-1,-3 0 0 1,-7 0 0-16,-12 18 0 0,-10 8 0 0,-12 2 0 15,-9 12 0-15,-4 0 0 16,-13 0 0-16,-18 5 0 16,-10-5 0-16,-7 0 0 15,-8-8 0-15,-2-10 0 16,0-8 0-16,5-10 0 16,2-4 0-16,9 0 0 15,7-6 0-15,14-12 0 0,21-20-186 16,0 6-728-16,0-4-1604 15</inkml:trace>
  <inkml:trace contextRef="#ctx0" brushRef="#br0" timeOffset="164765.63">7158 17088 2318 0,'0'0'1007'15,"0"0"-639"1,0 0-141-16,180-80-51 0,-26 40-176 16,16 0-30-1,-37 8-537-15,-39 10-1262 0</inkml:trace>
  <inkml:trace contextRef="#ctx0" brushRef="#br0" timeOffset="169240.77">9355 16713 639 0,'0'0'338'15,"0"0"59"-15,0 0 4 16,0 0 96-16,0 0-175 16,0 0 9-16,-37 9-33 15,21-5-3-15,3-3-58 16,3 3-69-16,4-4-55 15,6 0-53-15,0 0-60 16,2 0 0-16,27 0 0 16,20-4 0-16,16-5 0 0,14-5 0 15,4 1 0-15,0 3 0 16,-10 2 0-16,-13 8-8 16,-20 0-92-16,-17 0-118 15,-23 8-103-15,-21 24-173 16,-21-1-227-16,-6 1-294 0</inkml:trace>
  <inkml:trace contextRef="#ctx0" brushRef="#br0" timeOffset="169461.95">9335 17088 1743 0,'0'0'771'0,"0"0"-434"15,0 0-4-15,0 0-24 16,0 0-72-16,0 0-137 15,0 0-34 1,58-44-1-16,-20 38-35 0,9-6-6 16,9 6-7-16,11-6-16 15,3 2 4-15,-1-2-5 16,-4 2-10-16,-9 2-22 16,-9-2-79-16,-5-2-171 0,-9-2-369 15,-10 2-539-15</inkml:trace>
  <inkml:trace contextRef="#ctx0" brushRef="#br0" timeOffset="170573.51">12403 16288 781 0,'0'0'1078'0,"0"0"-752"0,0 0 2 16,0 0 164-16,0 0-221 15,0-112-36-15,0 100-45 16,0 8-38-16,0-2-25 16,0 6-11-16,0 0-116 15,3 6 0-15,7 20 0 16,9 22 0-16,10 16 0 16,10 31 0-16,1-3 0 15,3 6 0-15,1-4 0 16,-8-9 0-16,1 1 0 15,-2-10 0-15,-9-14 0 16,-2-10 0-16,-5-16 0 16,-9-13 0-16,-1-18 0 0,1-5 0 15,-4-14 0-15,5-26 0 16,5-18 0-16,1-32 0 16,6-38 0-16,1-29 0 15,-1-3 0-15,-8 30 0 16,-6 37 0-16,-4 51 0 15,-3 16 0-15,0 4 0 16,-2 8 0-16,0 2 0 16,0 10 0-16,0 2 0 15,0 0 0-15,5 6 0 0,1 10 0 16,5 8-132-16,18 16-362 16,-2 0-366-16,0 0-824 0</inkml:trace>
  <inkml:trace contextRef="#ctx0" brushRef="#br0" timeOffset="170903.69">13519 16762 1837 0,'0'0'779'16,"0"0"-416"-16,0 0-28 16,0 0 35-16,0 0-134 15,0 0-115-15,0 0-66 16,7 54-55-16,5 4 0 16,1 8 0-16,0 6 0 15,3-4 0-15,-3-1 0 16,3-5 0-16,-3-8 0 15,1-14 0 1,-2-8 0-16,0-16-95 0,-5-6-542 0,-5-10-1023 0</inkml:trace>
  <inkml:trace contextRef="#ctx0" brushRef="#br0" timeOffset="172039.11">14457 16258 1211 0,'0'0'768'0,"0"0"-437"16,0 0 27-16,0 0 7 16,0 0-135-16,0 0-86 15,0 0-74-15,0 4 37 16,0 36 41-16,7 14-65 16,2 13-34-1,2 1 1-15,-2 2-38 0,0-8 4 16,-5-8-14-16,1-5-2 15,-1-13 19-15,-4-8-2 16,0-14 10-16,0-6 16 16,0-8-25-16,0 0 10 0,0-10-28 15,-13-20 0 1,-1-11 0-16,-3-9 0 0,1-8 0 16,3-8 0-16,4-6 0 15,2 2 0-15,7 2 0 16,0 1 0-16,0 13 0 15,14 0 0-15,3 6 0 16,6 8 0-16,3 0 0 16,1 8 0-16,2 0 0 15,2 6 0-15,3 3 0 16,-1 7 0-16,3 6 0 0,-3 5 0 16,-2 5 0-1,3 0 0-15,2 9 0 16,-1 13 0-16,1 10 0 0,2-1 0 15,-1 9 0 1,2 2 0-16,1 6 0 0,-3 6 0 16,-1 4 0-16,-3 4 0 15,-4 9 0-15,0-3 0 16,-4 8 0-16,-2 0 0 16,-4-2 0-16,-1-1 0 15,-1-11 0-15,0-4 0 16,-7-4 0-16,2-10 0 0,-5-12 0 15,-3-2 0-15,-2-12 0 16,0-8 0-16,-2-2 0 16,0-8 0-16,0 0-92 15,-6 0-445-15,-5-8-526 0</inkml:trace>
  <inkml:trace contextRef="#ctx0" brushRef="#br0" timeOffset="172646.65">16033 15891 1650 0,'0'0'749'0,"0"0"-228"16,0 0-144-16,0 0 88 15,0 0-252-15,0 0-92 16,0 0-121-16,-7-32 0 16,36 70 0-16,11 19 0 15,13 15 0-15,7 8 0 16,3 6 0-16,-1 2 0 16,-6-3 0-16,-7-13 0 15,-11-6 0-15,-11-12 0 16,-12-10 0-16,-5-12 0 0,-6-14 0 15,-4-10 0-15,0-8 0 16,0-4 0-16,0-24 0 16,0-16 0-16,0-14 0 15,6-30 0-15,3-1 0 16,7-7 0-16,-1 4 0 16,1 16 0-16,2 4 0 15,-4 14 0-15,-4 19 0 16,-1 15 0-16,-4 14 0 15,-3 8 0-15,1 2 0 0,-1 8 0 16,2 18-29-16,2 6-272 16,13 27-336-16,-4-11-274 15,1-4-312-15</inkml:trace>
  <inkml:trace contextRef="#ctx0" brushRef="#br0" timeOffset="173229.17">16973 16306 1119 0,'0'0'1203'0,"0"0"-668"16,0 0-203-16,0 0 130 0,0 0-281 15,0 0-68-15,0 0-62 16,-29 113-17-16,18-59-5 16,-3 2-29-16,3-2 1 15,1-4-1-15,2-10-14 16,4-9 6-16,4-12-4 15,0-6 5-15,2-13 7 16,18 0 0-16,7-9 0 16,9-9 0-16,3 0 1 15,4 0-1-15,-1 4 0 16,-4 6 0-16,-1 8-1 0,-12 0-7 16,-4 0-14-16,-13 8-40 15,-5 6-22-15,-3 0 2 16,0-2-7-16,-11 2 11 15,-2-9 48-15,3-5 3 16,2 0 21-16,5 0 6 16,3-23 0-16,0-9 6 15,0-6 32-15,0-4 43 16,0 2 51-16,0 0-17 16,0 10 2-1,0 6-41-15,-4 12-76 0,-4 8 0 16,0 4 0-1,-1 14 0-15,1 20 0 0,3 10 0 0,2 6 0 16,3 2 0-16,0 2 0 16,0-4 0-16,14-5 0 15,-1-5 0-15,3 0 0 16,-3-12 0-16,-1-2 0 16,-1-8 0-16,-5 0 0 15,-4-10-170-15,-2-4-325 16,0-4-291-16,0 0-471 0</inkml:trace>
  <inkml:trace contextRef="#ctx0" brushRef="#br0" timeOffset="173577.55">17309 15699 2032 0,'0'0'719'0,"0"0"-368"16,0 0-80-16,0 0 47 15,0 0-108-15,0 0-15 16,170 98-195 0,-101-40 0-16,2 10 0 0,-2 13 0 15,-9 7 0 1,-8 2 0-16,-13 4 0 0,-10-1 0 15,-8 1 0-15,-10-4 0 16,-7-2 0-16,-4-3 0 16,-4 1 0-16,-23-6 0 0,-15 0 0 15,-14-4 0 1,-15-4 0-16,-29 9 0 0,-56 11-131 16,19-16-445-1,4-14-490-15</inkml:trace>
  <inkml:trace contextRef="#ctx0" brushRef="#br0" timeOffset="174440.87">12069 15825 1951 0,'0'0'338'16,"0"0"-75"-16,0 0 97 15,0 0-93-15,0 0-73 16,0 0-72-16,0 0 14 15,-98 102 7-15,60 15-40 16,-7 43-16-16,3 19-9 16,13-1-24-16,16-13-54 0,13-25 0 15,9-16 0-15,31-3 0 16,8-27 0-16,6-18 0 16,-2-18 0-16,10-10 0 15,16 6 0-15,11 4 0 16,12 1 0-16,-8-11 0 15,-11-16 0-15,-20-6 0 16,-14-12 0-16,-21 0 0 16,-15-10 0-16,-9 0 0 15,-3 0 0-15,0 2-117 16,-13 2-401-16,-6-4-377 0,4 0-686 0</inkml:trace>
  <inkml:trace contextRef="#ctx0" brushRef="#br0" timeOffset="175562.87">18901 15829 1026 0,'0'0'884'0,"0"0"-564"0,0 0-17 0,0 0 74 16,0 0-133-16,0 0-123 15,0 0-31-15,-17-54-29 16,17 68 19-16,3 22 46 0,15 18-26 16,7 30-20-1,8 29-26-15,5 25-35 0,-3-5 17 16,-6-29-28-1,-4-30 5-15,-1-20 12 16,5 0-24-16,11 4 7 0,4-5-7 16,4-13 0-16,3-22 17 15,0-16-18-15,3-2 7 16,-3-28 37-16,-2-25 5 16,-4-11-49-16,-3-28 0 15,-11-28 0-15,-9 7 0 16,-11 11 0-1,-11 16 0-15,0 28 0 0,0 0 0 16,-8 9 0-16,-4 22 0 0,3 14 0 16,-2 13 0-16,3 0 0 15,-2 22-18-15,4 9-149 32,6 23-346-32,0-8-262 15,6-6-479-15</inkml:trace>
  <inkml:trace contextRef="#ctx0" brushRef="#br0" timeOffset="175862.36">20415 15851 2031 0,'0'0'570'0,"0"0"-333"16,0 0 126-16,0 0 100 15,0 0-260-15,0 0-124 16,-116 8-17-16,99 83 26 16,7 33-88-16,10 28 0 0,0 9 0 15,23-13 0 1,8-36 0-16,3-37 0 0,-1-17 0 16,7-12 0-16,9 2 0 15,11 2 0-15,5-6 0 16,-1-18 0-16,-1-12-137 15,3-18-221-15,-16-24-380 16,-13-6-401-16</inkml:trace>
  <inkml:trace contextRef="#ctx0" brushRef="#br0" timeOffset="176310.01">20964 15945 2063 0,'0'0'681'0,"0"0"-333"16,0 0 170-16,0 0-236 16,0 0-78-16,0 0-204 15,0 0 0-15,-23-22 0 16,41 89 0-16,4 9 0 16,7 18 0-16,6 0 0 15,8 4 0-15,4-1 0 16,2-7 0-16,-3-14 0 0,-3-14 0 15,-7-12 0-15,-11-14 0 16,-8-15 0-16,-5-15 0 0,-6-6 0 16,-2-10 0-16,-1-30 0 15,1-19 0-15,2-25 0 16,4-36 0 0,5-23 0-16,1 13 0 0,-1 24 0 15,-1 42 0-15,-3 25 0 16,0 7 0-16,-2 5 0 15,2 4 0-15,-2 10 0 16,-2 13 0-16,2 0 0 16,2 15 0-16,3 20-33 15,5 10-176-15,12 40-293 0,-2-13-172 16,-4-2-120-16</inkml:trace>
  <inkml:trace contextRef="#ctx0" brushRef="#br0" timeOffset="176640.23">21841 16597 2029 0,'0'0'613'0,"0"0"-154"15,0 0-121 1,0 0-75-16,0 0-158 0,0 0-38 16,129-62-16-1,-82 62-31-15,0 0-2 0,-7 14-18 16,-8 12 7-1,-13 0-7-15,-12 10-7 0,-7 0 7 16,-7 0-1-16,-24-1 1 16,-5 1 7-16,-1-4-7 15,1-2 36-15,9-12 55 16,9-4-91-16,12-4 0 16,6-6 0-16,2-4 0 15,27 0 0-15,12 0 0 16,7-6 0-1,10-10 0-15,2 2 0 0,0-8-32 0,9-14-175 16,-17 4-366-16,-17 1-489 16</inkml:trace>
  <inkml:trace contextRef="#ctx0" brushRef="#br0" timeOffset="177336.11">22793 15981 2318 0,'0'0'487'0,"0"0"-194"15,0 0 247-15,0 0-308 16,0 0-95-16,0 0-48 15,0 0-89-15,10 147 0 16,4-75 0-16,4 8 0 16,0 5 0-16,0-5 0 15,-5-8 0-15,-2-6 0 16,-4-12 0-16,-5-10 0 16,-2-16 0-16,0-10 0 15,0-9 0-15,0-9 0 0,0 0 0 16,0-23 0-16,-7-9 0 15,-2-16 0-15,-2-10 0 16,0-10 0-16,-2-2 0 16,2 2 0-16,4 1 0 15,2 9 0-15,3 6 0 16,2 6 0-16,0 2 0 16,2-2 0-16,12 3 0 15,6 2 0-15,4 0 0 16,5 5 0-16,2 2 0 15,3 10 0-15,-1 6 0 0,0 6 0 16,2 4 0-16,-2 6 0 16,0 2 0-16,3 6 0 15,-1 20 0-15,3 10 0 16,0 12 0-16,3 7 0 16,-2 11 0-16,3 6 0 15,-3 4 0-15,-4 0 0 16,-3-1 0-16,-8-3 0 0,-4-4 0 15,-6-6 0-15,-4-10 0 16,-1-6 0-16,1-10 0 16,-4-14 0-16,-2-4 0 15,3-9 0-15,-5-5 0 16,2-4 0-16,0-4 0 16,0-19-3-16,-4-27-375 15,0 6-567-15,0 0-967 0</inkml:trace>
  <inkml:trace contextRef="#ctx0" brushRef="#br0" timeOffset="177964.76">23983 15829 796 0,'0'0'1342'16,"0"0"-1048"-16,0 0 219 16,0 0-57-16,0 0-174 0,0 0-104 15,0 0-73-15,29-62 25 16,0 98-130-16,2 16 0 15,7 11 0-15,1 9 0 16,4 8 0-16,1 2 0 16,1 0 0-16,-2 0 0 15,-4-11 0-15,-5-9 0 16,-7-12 0-16,-7-10 0 16,-5-18 0-16,-5-8 0 15,-6-14 0-15,0 0 0 16,-2-22 0-16,3-18 0 15,-3-10 0-15,4-16 0 0,2-11 0 16,3-7 0 0,-1-2 0-16,6 2 0 0,0 8 0 15,4 9 0-15,-3 19 0 16,-1 14 0-16,-1 14 0 16,-1 14 0-16,-5 6 0 15,3 4 0-15,-1 46-83 16,-3-4-470-16,2 2-437 15</inkml:trace>
  <inkml:trace contextRef="#ctx0" brushRef="#br0" timeOffset="178469.99">24927 16431 2099 0,'0'0'908'0,"0"0"-537"16,0 0-6-16,0 0-119 15,29-111-139-15,9 93-107 16,2 4 0-16,2 10 0 0,-1 4 0 16,-6 4 0-16,-8 20 0 15,-12 7 0-15,-8 9 0 16,-7 0 0-16,-4 6 0 15,-23-2 0-15,-4 0 0 16,-5-4 0-16,5-8 0 16,6-6 0-16,10-8 0 15,11-10 0-15,4-6 0 16,6-2 0-16,21 0 0 16,11-2 0-16,4-10 0 0,5 6 0 15,-3 2 0 1,-5 4 0-16,-4 0 0 0,-8 0 0 15,-10 18 0-15,-5 4 0 16,-8 5 0 0,-4 5 0-16,0-6 0 15,-22 2 0-15,-7-2 0 0,-9-2 0 16,-7-4 0-16,-3-2 0 16,-4-8 0-16,3-2 0 15,7-8 0-15,10 0 0 16,14-16-92-16,12-8-534 0,6-12-804 15</inkml:trace>
  <inkml:trace contextRef="#ctx0" brushRef="#br0" timeOffset="178873.75">25362 15598 2111 0,'0'0'583'0,"0"0"-274"16,0 0 56-1,125-58-48-15,-75 58-130 0,6 4-80 16,5 27 10 0,-3 13-117-16,0 14 0 0,-6 10 0 15,-2 12 0-15,-8 8 0 16,-8 3 0-16,-8-1 0 15,-8 6 0-15,-9-2 0 16,-9 1 0-16,0 3 0 16,-11-8 0-16,-18-2 0 0,-4-12 0 15,-9-5 0-15,-1-13 0 16,1-12 0-16,4-12 0 16,4-6 0-16,10-10 0 15,6-6 0-15,9-6 0 16,9-6 0-16,0-6-30 15,7-16-269-15,3-4-584 0</inkml:trace>
  <inkml:trace contextRef="#ctx0" brushRef="#br0" timeOffset="-203593.95">8568 18009 1540 0,'0'0'1034'16,"0"0"-770"-16,0 0 14 15,0 0 61 1,0 0-131-16,0 0-92 0,-13-50-38 16,16 50-12-16,10-4 12 0,3 4-18 15,6 0-25-15,0 0-35 16,2 14 0-16,3 8 0 15,-2 10 0-15,4 8 0 16,0 8 0-16,2 10 0 16,3 4 0-16,1 5 0 15,1-9 0-15,-1-8 0 16,-2-6 0-16,-1-16 0 16,-8-9 0-16,-3-12 0 15,-6-7 0-15,1-10 0 16,-1-28 0-16,1-16 0 0,1-32 0 31,-1 1 0-31,2-9 0 0,0 6 0 0,-3 24 0 16,3-2 0-16,1 13 0 15,-2 7 0-15,-3 14 0 16,-1-2 0-16,-5 6 0 16,0 6 0-16,-4 8 0 31,0 2 0-31,-2 4 0 0,-2 6 0 0,3 2 0 15,-3 0 0-15,0 0 0 16,0 0 0-16,0 0 0 16,0 0 0-16,6 10 0 15,8 16-95-15,-3 2-662 16,-3-2-1285-16</inkml:trace>
  <inkml:trace contextRef="#ctx0" brushRef="#br0" timeOffset="-203056.01">9692 18396 273 0,'0'0'189'0,"0"0"92"31,0 0 67-31,0 0 157 16,0 0-156-16,0 0 44 16,0 0 70-16,29-44-134 15,-29 36-58-15,0-2-58 16,0 6-54-16,-8 0-40 0,4 0-13 15,-4 4-8-15,-5 4-98 16,-4 22 0-16,-1 14 0 16,3 10 0-16,2 5 0 15,8-4 0-15,5 3 0 16,0-5 0-16,18-7 0 16,9-12 0-16,9-8 0 15,3-12-70-15,2-10-14 16,-1 0-7-16,-5-18-4 0,-6-10 43 15,-10-2 25 1,-11 4 27-16,-8 2 0 0,-2 11 67 16,-23 10 34-16,-12 3-16 15,-4 3-50-15,-1 18-2 16,7 2-17-16,12 4-16 16,12-3-91-16,11-12-258 15,11-8-504-15,12-4-505 0</inkml:trace>
  <inkml:trace contextRef="#ctx0" brushRef="#br0" timeOffset="-202820.97">10376 18133 2599 0,'0'0'806'16,"0"0"-586"-16,0 0-113 16,0 0-61-16,0 0-46 15,166-30-199-15,-112 24-349 16,-12 2-332-16</inkml:trace>
  <inkml:trace contextRef="#ctx0" brushRef="#br0" timeOffset="-202694.99">10465 18380 1367 0,'0'0'1524'0,"0"0"-1018"16,0 0-261-16,0 0-2 15,0 0-108-15,0 0-86 16,133-46-49-16,-50 6-63 16,-16 8-424-16,-16 1-1015 0</inkml:trace>
  <inkml:trace contextRef="#ctx0" brushRef="#br0" timeOffset="-201796.2">11606 17646 821 0,'0'0'1348'0,"0"0"-991"15,0 0-14-15,0 0 14 16,0 0-69-16,0 0-120 16,0 0-98-16,0 36 2 15,-5 18 30 1,-9 34-13-16,-1 29-8 0,-1 31-81 16,5 4 0-16,9-19 0 15,2-39 0-15,0-28 0 16,15-12 0-16,12 5 0 15,11 7 0-15,11-6 0 16,5-12 0-16,4-16 0 16,-7-6 0-16,-8-12 0 0,-14-6 0 15,-12-1 0-15,-11-7 0 16,-6 0 0-16,0 0 0 16,0-3 0-16,-17-27 0 15,1 4-548-15,3-10-775 0</inkml:trace>
  <inkml:trace contextRef="#ctx0" brushRef="#br0" timeOffset="-200397.51">12430 18025 2087 0,'0'0'754'0,"0"0"-488"16,0 0 41-16,0 0-65 0,0 0-112 15,0 0-76 1,0 0-31-16,15 10 32 0,12 26 31 15,7 8-40-15,1 10 0 16,3 8-46-16,0 5 0 16,-2 1 0-16,-5-2 0 15,-2-4 0-15,-4-8 0 16,-8-4 0-16,-1-10 0 16,-5-13 0-16,-5-9 0 15,-1-8 0-15,0-10 0 16,-1-6 0-16,3-26 0 15,4-21 0-15,0-12 0 0,0-12 0 16,2-7 0-16,3 6 0 16,-1 7 0-16,-1 13 0 15,-1 14 0-15,-1 16 0 16,-6 16 0-16,-1 2 0 16,-3 10 0-16,-2 0 0 15,2 0 0-15,2 4 0 16,12 20-212-16,2-2-396 15,-2 0-652-15</inkml:trace>
  <inkml:trace contextRef="#ctx0" brushRef="#br0" timeOffset="-200098.62">13553 18254 1445 0,'0'0'1170'0,"0"0"-714"16,0 0-217-16,0 0 45 16,0 0-66-16,0 0-127 15,0 0-41-15,0 112-8 0,0-58-26 16,0 2-4-16,0-6-3 15,0 0-8-15,0-6-1 16,-2-8-59-16,2-13-141 16,0-11-282-16,0-12-624 0</inkml:trace>
  <inkml:trace contextRef="#ctx0" brushRef="#br0" timeOffset="-199363.04">14542 17827 1565 0,'0'0'794'0,"0"0"-404"0,0 0-96 0,0 0 40 16,0 0-96-16,0 0-55 16,0 0-45-1,45 114-63-15,-36-56-27 0,-1 10-11 16,-3-2-37-16,0-4 0 15,-3 1 0-15,-2-13 0 16,0-10 0-16,0-8 0 16,0-10 0-16,-2-8 0 15,-8-12 0-15,-1-2 0 16,-7-18 0-16,-3-20 0 16,-2-12 0-16,1-13 0 0,1-3 0 15,8-2 0 1,7-2 0-16,6 6 0 0,0 2 0 15,22 4 0 1,12 3 0-16,8 3 0 0,5 6 0 16,-1 6 0-16,4 6 0 15,-4 6 0-15,-1 10 0 16,-5 10 0 0,-3 4 0-16,-3 4 0 0,-3 4 0 15,0 18 0-15,-2 14 0 0,-2 8 0 16,2 6 0-16,-2 8 0 15,2 4 0-15,-2 5 0 16,-3 1 0-16,2-2 0 16,-1-4 0-16,-5 0 0 15,0-4 0-15,-4-3 0 16,-3-15 0-16,-1-4 0 16,-4-10 0-16,-3-12 0 15,-1-4 0-15,-2-6 0 16,-2 0 0-1,2-4 0-15,-2 0 0 0,0 0 0 16,0-4-335-16,-6-10-726 0</inkml:trace>
  <inkml:trace contextRef="#ctx0" brushRef="#br0" timeOffset="-198129.48">16031 17580 2419 0,'0'0'689'0,"0"0"-399"16,0 0-78-16,0 0-79 15,0 0 7-15,90 106-55 16,-42-20-20-16,-9-2-2 16,-5 11-63-16,-10-1 0 15,-7-16 0-15,-2 4 0 16,-4-11 0-16,-2-17 0 15,0-10 0-15,-5-16 0 16,2-16 0-16,0-12 0 0,-2-4 0 16,3-32 0-16,1-18 0 15,4-31 0-15,1 1 0 16,1-2 0-16,-1 2 0 16,-3 22 0-16,2 4 0 15,-3 17 0-15,-5 19 0 16,1 12 0-1,-1 10 0-15,3 0 0 0,17 18-86 16,1 6-286-16,-1 2-654 0</inkml:trace>
  <inkml:trace contextRef="#ctx0" brushRef="#br0" timeOffset="-197657.11">16728 18260 2154 0,'0'0'582'15,"0"0"-378"-15,0 0 21 16,0 0-86-16,158-105-55 0,-107 101-48 16,-7 4-15-1,-9 8-15-15,-14 16-6 0,-11 6 0 16,-10 2-10-16,-3 3 5 15,-21-3 5-15,-5 0 1 16,2-6 21-16,9-4 23 16,7-8 9-1,11-4 0-15,0-6-21 0,25-4 9 16,10 0 59-16,7 0-61 16,6 0-20-16,-2-2-19 15,-3-6 1-15,-1 8-3 16,-9 0 1-16,-4 0-2 15,-11 10 2-15,-11 10 0 0,-7 4 5 16,-4 10 1-16,-25-2-5 16,-9 4 25-16,-5-4-2 15,1-6 1-15,4-3-7 16,4-10-16-16,10-8-2 16,8-5-65-16,10-41-218 15,4-7-448-15,2-10-574 0</inkml:trace>
  <inkml:trace contextRef="#ctx0" brushRef="#br0" timeOffset="-197396.63">17365 17704 1774 0,'0'0'1043'0,"0"0"-560"16,0 0-207-16,0 0 6 15,156 32-44-15,-94 0-238 16,5 12 0-16,-4 9 0 16,-8 7 0-16,-8 6 0 15,-9 6 0-15,-14 2 0 16,-10 6 0-16,-10-3 0 16,-4 5 0-16,-6-8 0 0,-21-2 0 15,-11-10 0-15,-9-8 0 31,-40 1-15-31,14-21-559 0,4-12-650 0</inkml:trace>
  <inkml:trace contextRef="#ctx0" brushRef="#br0" timeOffset="-196434.89">19027 17722 1407 0,'0'0'837'0,"0"0"-281"16,0 0-245-16,0 0 59 16,0 0-79-16,0 0-107 15,0 0-44-15,15-66-140 16,-15 74 0-16,0 20 0 15,0 12 0-15,0 12 0 16,0 12 0-16,0 11 0 16,8 5 0-16,5 2 0 15,5-2 0-15,2 0 0 16,4-9 0-16,3-9 0 16,0-12 0-16,4-6 0 15,0-12 0-15,3-14 0 0,-1-6 0 31,0-12 0-31,3 0 0 0,-1-12 0 0,4-12 0 16,-6-10 0-16,3-6 0 16,-5-6 0-16,-4-10 0 15,-2-8 0-15,-6-11 0 16,-1-23 0-16,-7 8 0 16,-2-4 0-16,-4 5 0 15,-5 25 0-15,0 2 0 16,0 18 0-16,0 14 0 15,-5 12 0 1,0 8 0-16,1 6 0 0,2 4 0 0,0 0 0 16,2 0 0-16,0 0 0 15,0 0 0-15,0 0-9 32,2 0-494-32,6 8-536 0</inkml:trace>
  <inkml:trace contextRef="#ctx0" brushRef="#br0" timeOffset="-195992.68">20779 17433 1780 0,'0'0'694'16,"0"0"-354"-16,0 0-7 15,0 0-62-15,0 0-113 16,0 0-86-16,0 0-17 16,-41 97 22-16,26-33 13 15,-3 12-36-15,3 8-6 16,3 4-11-16,7 3-17 16,5 1-5-16,0-6-15 15,21-6 1-15,12-8-1 0,9-9-5 16,5-9-24-16,7-14-124 15,17-10-121-15,-13-16-315 16,-12-14-386-16</inkml:trace>
  <inkml:trace contextRef="#ctx0" brushRef="#br0" timeOffset="-195520.49">21571 17700 1993 0,'0'0'659'0,"0"0"-317"15,0 0 117-15,0 0-228 16,0 0-51-16,0 0-94 16,0 0-37-16,-26 4 48 15,41 36-97-15,8 14 0 16,0 4 0-16,0 9 0 15,6 1 0-15,-2 4 0 16,2-2 0-16,-2-4 0 16,0-7 0-16,-2-9 0 15,-6-10 0-15,-1-8 0 0,-5-10 0 16,-3-10 0-16,-4-12 0 16,3 0 0-16,-3-16 0 15,8-20 0-15,1-18 0 16,6-13 0-16,10-27 0 15,-2 4 0-15,2-2 0 16,-2 1 0-16,-9 29 0 16,-2 4 0-16,-5 18 0 15,-6 16 0-15,-5 12 0 16,-2 8 0-16,3 4 0 16,-1 4 0-16,6 18-135 15,13 28-324-15,-4-6-414 16,1-4-685-16</inkml:trace>
  <inkml:trace contextRef="#ctx0" brushRef="#br0" timeOffset="-195230.36">22427 18304 2448 0,'0'0'578'16,"0"0"-490"-1,0 0 104 1,0 0-20-16,0 0-85 0,129-63-54 16,-102 63-22-1,-2 8-5-15,-5 19 12 0,-7 5-9 16,-9 8 4-16,-4 4-13 16,0 2-7-16,-19-2 7 15,-6-4 6-15,0-4 1 16,5-14 20-16,9-4 3 15,7-10-6-15,4-8-12 16,13 0-12-16,26 0 0 16,11-4-32-16,15-6-127 0,28-12-160 15,-14 0-451 1,-13 4-297-16</inkml:trace>
  <inkml:trace contextRef="#ctx0" brushRef="#br0" timeOffset="-194633.66">23420 17798 373 0,'0'0'2051'0,"0"0"-1691"15,0 0-210-15,0 0 62 16,0 0-20-16,0 0-26 15,72 113-62-15,-63-61-47 16,0 2-35-16,0 8-5 16,-4 2 8-16,-3-5-11 15,-2-7-4-15,0-12-1 16,0-8-8-16,-5-6 14 16,-1-16 0-16,-1-6-14 15,-2-4 16-15,0-10-17 16,-2-24-17-16,0-12 16 15,2-21-7-15,3-5 7 0,2-16-3 16,4 2 4-16,0 2 6 16,0 3 0-16,10 19 33 15,7 8-15-15,2 10-7 16,3 12 11-16,4 6-7 16,1 8-1-16,4 4 2 15,6 6-21-15,-2 4 11 16,3 4-12-16,-3 0 1 15,1 0-4-15,-5 12 5 16,-2 6-2-16,-2 8 36 16,-3 2-5-16,-1 8 22 15,-6 4-53-15,2 14 0 0,-4 4 0 16,1 13 0-16,1 1 0 16,1 8 0-16,-1-4 0 15,4 0 0-15,1-1 0 16,3-11 0-16,-1-8 0 15,3-14 0-15,-5-12-78 16,1-30-93-16,-8 0-197 16,-5-26-566-16</inkml:trace>
  <inkml:trace contextRef="#ctx0" brushRef="#br0" timeOffset="-194191.97">24459 17401 2206 0,'0'0'712'0,"0"0"-570"16,0 0 119-16,0 0-19 16,0 0-39-16,118 112-38 15,-97-53-60-15,-2 3-45 16,1 8-60-16,1 6 0 15,-2 5 0-15,4-5 0 16,-3-8 0-16,2-8 0 0,-4-14 0 16,-3-16 0-16,-3-16 0 15,-3-7 0-15,-3-7 0 16,1-11 0-16,2-18 0 16,2-18 0-16,1-5 0 15,1-16 0-15,0-8 0 16,5-5 0-16,2-3 0 15,2 8 0-15,2 10 0 0,3 16 0 16,-4 14 0 0,-6 9 0-16,-3 17 0 0,-5 2 0 15,-3 8-50-15,2 4-214 16,-4 28-248-16,-2 4-336 16,2-1-930-16</inkml:trace>
  <inkml:trace contextRef="#ctx0" brushRef="#br0" timeOffset="-193891.68">25170 17848 2038 0,'0'0'504'0,"0"0"-218"16,0 0 86-16,0 0-98 15,0 0-113-15,-13 107-94 16,6-59-19-16,-4-2-27 15,0-2-10-15,-3-4-11 16,5-8-5-16,1-6-26 16,3-12-7-16,5-6 5 15,0-1 9-15,2-7 3 16,21 0 6-16,8-3 14 16,7-9 1-16,2 6-42 15,-1-2-39-15,0 0-66 16,-8 6-117-16,-9-10-252 0,-10 8-20 15,-8-6-110-15</inkml:trace>
  <inkml:trace contextRef="#ctx0" brushRef="#br0" timeOffset="-193655.92">25340 18061 1262 0,'0'0'614'0,"0"0"-128"16,0 0-102-16,0 0 87 0,0 0-212 15,0 0-24 1,0 0-71-16,0-92-64 0,0 92-47 15,0 18-26-15,0 16 14 32,0 12-41-32,0 12 0 0,0 4 0 0,0 0 0 15,0-3 0-15,0-5-30 16,0-10-53-16,0-8-121 16,0-18-127-16,0-6-332 15,0-12-213-15</inkml:trace>
  <inkml:trace contextRef="#ctx0" brushRef="#br0" timeOffset="-193358.22">25589 17237 1962 0,'0'0'516'0,"0"0"-412"15,0 0 212-15,0 0-72 16,131 40-38-16,-91 0-5 16,1 12-66-16,1 16-9 15,-2 8-54-15,-4 13-25 16,-10 1-10 0,-10 8-26-16,-16-1 2 0,0-3 4 0,-20-8-10 15,-18-10 7 1,-8-6-8-1,-8-7-5-15,-2-13 10 0,2-6-11 16,6-12-24-16,12-6-50 16,18-22-146-16,14-4-231 15,4-8-555-15</inkml:trace>
  <inkml:trace contextRef="#ctx0" brushRef="#br0" timeOffset="-193190.53">26213 18227 2574 0,'0'0'483'15,"0"0"-483"-15,0 0-197 0</inkml:trace>
  <inkml:trace contextRef="#ctx0" brushRef="#br0" timeOffset="-143131.34">26665 15236 2588 0,'0'0'509'0,"0"0"-271"15,0 0 92 1,0 0-105-16,0 0-124 16,0 0-37-16,-2 8-23 15,2 10-41-15,-2 14 0 16,2 8 0-16,0 8 0 16,0-6 0-16,0-4 0 15,0-10 0-15,2-10 0 16,20-10 0-16,14-8 0 0,19-28 0 15,36-38 0 1,44-40 0-16,38-47 0 0,12-7 0 16,-15 14 0-16,-41 41 0 15,-49 53 0-15,-24 20 0 16,-16 10 0-16,-2 2 0 16,-7 4 0-16,-4 0 0 15,-14 10 0-15,-8 4 0 16,-5 2 0-16,0 0 0 15,0 0 0-15,0 10 0 16,0 8-290-16,0-4-764 0</inkml:trace>
  <inkml:trace contextRef="#ctx0" brushRef="#br0" timeOffset="-142984.12">28352 15069 523 0,'0'0'2477'16,"0"0"-2133"-16,0 0-323 16,0 0-21-16,0 0-2134 0</inkml:trace>
  <inkml:trace contextRef="#ctx0" brushRef="#br0" timeOffset="-121356.29">4351 16034 2031 0,'0'0'705'0,"0"0"-528"0,0 0 21 15,0 0 89-15,0 0-141 16,0 0-95-16,11 0-21 15,11 22-11-15,11 10 43 16,12 4-16-16,11 4-26 16,11-4 10-16,6-10-29 15,10-4 8-15,6-18 6 16,0-4-14-16,-2-16 5 16,-3-20-4-16,-3-12 4 15,-8-2 6 1,-8-4-11-16,-10 10 0 15,-7 12 6-15,-6 10 2 0,-2 17-12 16,0 5 3-16,7 5 0 16,4 17 18-1,7 0-18-15,5 0 1 0,3-4 3 0,5-8 4 16,1-10-6-16,-1 0-2 16,-6-18 0-1,-7-8 18-15,-10-2-18 0,-7-3 0 16,-10 5 25-16,-6 6-7 15,-8 6 8-15,-1 8-17 16,-1 6-9-16,4 0 24 16,2 6-15-16,10 10 2 15,6 2 3-15,5 3-13 16,7-12 7-16,4 0-8 0,5-8 0 16,0-1-3-16,0 0 3 15,-4-1 0-15,-10-12-3 31,-9 3 10-31,-6 2-14 0,0 0-20 16,-6 6-216-16,-3-2-815 0</inkml:trace>
  <inkml:trace contextRef="#ctx0" brushRef="#br0" timeOffset="-120766.64">9133 15843 2422 0,'0'0'520'15,"0"0"-378"-15,0 0-67 16,0 0-12-16,0 0-12 16,137 52-51-16,-61-42-12 15,9-2 3-15,2-8-19 16,0 0 28-16,-4 0 0 15,-10-18 11-15,-7 0 7 16,-12 0 5-16,-12 2 14 16,-6 6 23-16,-12-2-5 0,-3 8 34 15,-4 4-16 1,1 0-26-16,5 0-5 0,6 8-32 16,8 2-4-16,12-2-5 15,9-4-1-15,10-4 0 16,5 0-12-16,2-14-6 15,1-8 18-15,-5-8-7 16,-8 2 1-16,-10 2 6 16,-13 8 0-16,-11 4 18 15,-8 10-3-15,-4 4 5 0,3 4 8 16,7 10-14 0,9 8 1-16,6-4-5 0,5 0-10 15,13-6 0-15,-14-2-181 16,-17-10-597-16</inkml:trace>
  <inkml:trace contextRef="#ctx0" brushRef="#br0" timeOffset="89545.7">5231 16968 590 0,'0'0'531'15,"0"0"-391"-15,0 0-66 16,0 0-16-16,0 0-48 0,0 0-10 15,-93-4 0-15,66 4 6 16,-13 0 4-16,-9 0-9 16,-41 12-1-16,11-2-77 15,-4-2-627-15</inkml:trace>
  <inkml:trace contextRef="#ctx0" brushRef="#br0" timeOffset="90335.18">4014 17325 1689 0,'0'0'379'15,"0"0"-127"-15,0 0 118 16,0 0-40-16,-120 0-50 15,118 0-153 1,2 0-52-16,0 0 12 16,16 0-40-16,21 0 25 15,23-10 15 1,40-12-26-16,50-18-1 0,60-18-43 0,24-8-17 31,1-1 21-31,-12 9-19 0,-45 12 2 0,-37 12-3 16,-47 12 0-16,-43 12-2 0,-27 0-5 31,-10 6-13-31,-10 0 19 16,-4 4 7-16,0 0-7 15,-27 0-1-15,-6 0-22 16,-7 0-2-16,-5 4-35 16,-3-4 12-16,1 0 37 15,-3 0-1-15,4-12 12 16,2-6 0-16,1 4 0 15,5 0 30-15,9 2 3 16,9 2 30-16,7 6 15 0,6 0-19 16,5 4 11-16,2 0-70 15,0-4 0-15,0 4 0 16,4-2 0-16,18 2 0 16,14-4 0-16,11 0 0 15,11-4 0-15,6 8 0 16,-3 0 0-16,-3 0 0 15,-12 12 0-15,-10 12 0 16,-14 14 0-16,-15 8 0 16,-7 8 0-16,-22 12 0 0,-23 5 0 15,-6 5 0-15,-3-8 0 16,10-10 0-16,10-6 0 16,32-10-21-16,2-16-288 15,12-22-861-15</inkml:trace>
  <inkml:trace contextRef="#ctx0" brushRef="#br0" timeOffset="92840.78">8172 17842 788 0,'0'0'237'0,"0"0"-100"15,0 0 34-15,0 0-29 16,0 0-60-16,0 0-34 15,0 0 20-15,7-84 45 16,-7 80-18-16,-5 0 46 16,-6 4 16-1,0-2-61-15,0 2-15 0,4-4-29 16,1 0-12-16,6 0-40 0,0-10-19 16,0-4-118-1,26-22-46-15,6 0-70 0,-6 4-381 0</inkml:trace>
  <inkml:trace contextRef="#ctx0" brushRef="#br0" timeOffset="93171.67">8161 17156 540 0,'0'0'205'0,"0"0"84"0,0 0 64 15,0 0-74-15,-11-118 15 16,6 106 15-16,1 6-25 16,-1 2 18-16,3 4-79 15,2 0-69-15,0 14-74 16,0 22-65-16,11 22 10 16,16 19-10-1,9 11 4-15,4 6 7 0,2 4-26 16,1-3 1-16,-8-7-1 15,-3-8-33-15,-13-16 0 16,-7-16-25-16,-6-12-5 16,-6-13-39-16,0-11-66 0,-22-12-86 15,-10-21-370-15,-1-6-426 16</inkml:trace>
  <inkml:trace contextRef="#ctx0" brushRef="#br0" timeOffset="93501.82">8072 17714 1122 0,'0'0'1196'16,"0"0"-946"-1,0 0 2-15,0 0 38 0,0 0-113 0,0 0-68 16,0 0-65-16,95-40-10 16,-66 70 10-16,-2 6-29 15,0 4 6-15,-4-4-17 16,-6 0-2-16,-3-9-4 15,-3-9-4 1,-5-9 6-16,-2-9 1 0,4 0 6 16,1 0-2-16,3-23 2 15,11-18-7-15,2-11 9 16,2-12-9-16,-1-6 0 16,-4-2 3-16,-2 5 8 15,-4 17-6-15,-5 10-5 16,-2 18 0-1,-5 8-9-15,3 6-27 0,7 4-185 0,-1 4-415 16,1 0-303-16</inkml:trace>
  <inkml:trace contextRef="#ctx0" brushRef="#br0" timeOffset="93642.99">9003 17495 1039 0,'0'0'1480'15,"0"0"-1154"-15,0 0-82 32,0 0-180-32,0 0-64 0,0 0-928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7:21:48.3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2252 4313 1458 0,'0'0'622'16,"0"0"-324"-16,0 0 38 16,0 0-22-16,0 0-17 15,0 0-97-15,0-30-77 16,0 30-27-16,0 0-30 15,0 0-7-15,0 0-25 16,0 0-17-16,0 0 10 16,0 0-15-16,0 0-12 15,0 2 0-15,0 0-14 16,0 0 2-16,0-2-3 0,0 0 6 16,0 0 7-1,-4 0 2-15,-7 0 5 0,-7-6-5 16,-9 4-3-16,-11 2 3 15,-11 6 0-15,-9 24 6 16,-2 10-5-16,2 14-1 16,7 9 0-16,11 6 6 15,13 8-5-15,15 3-1 16,12 0 1-16,14-4 0 16,30-7 2-16,17-9-3 15,13-14-7-15,10-16 6 16,3-14-16-16,4-16 5 0,-4-2 3 15,-6-32 9-15,-8-12-1 16,-13-17 1-16,-4-23 0 16,-14-26 0-16,-9 4 0 15,-12 10 5-15,-11 15-3 16,-5 23 11-16,-3 4 19 16,1 4-20-16,-3 16 0 15,0 16 15-15,0 12-11 16,0 8 5-16,0 0-21 15,0 16-1-15,0 18 1 16,0 18-1-16,0 12-2 0,0 10 2 16,0 8 2-16,0 3-1 15,2-3 2-15,11-6-2 16,8-8-11-16,0-14-21 16,8-11-5-16,2-15-25 15,3-14-77-15,4-14-25 16,0 0 5-16,14-24-178 15,-13-5-370-15,-3 2-171 0</inkml:trace>
  <inkml:trace contextRef="#ctx0" brushRef="#br0" timeOffset="1503.21">3220 4778 1508 0,'0'0'780'0,"0"0"-459"0,0 0-43 15,0 0-78-15,0 0-97 16,0 0-77-16,0 0-14 15,23 0-6-15,-2-8-6 16,3-4 15-16,1-4-15 16,-1-2 1-16,-8-2 0 15,-5 0 0-15,-11 0 6 16,0 2 1-16,-5 2 17 0,-19 8 59 16,-10 8-56-16,-6 0-2 15,-1 22 2-15,0 10-1 16,7 10 8-16,8 6-26 15,13 2 4-15,13-2 8 16,0-3-19-16,29-7 5 16,17-10-7-16,18-12-5 15,15-14-84-15,10-2 19 16,7-18-18-16,-1-16-25 16,-3-7 4-16,-12-3 61 15,-13 0 35-15,-18 0 13 16,-18 4 74-16,-17 8 50 0,-14 6 24 15,0 12 16-15,-21 8-50 16,-10 6-60-16,-4 8-38 16,-5 22-15-16,4 8-1 15,7 2-6-15,7 3 5 16,11-6-1-16,11-6-8 16,0-9 1-16,15-11-14 15,16-8-13-15,5-3-18 16,1-6 21-16,2-12 21 15,-8-7 12-15,-4 2-1 16,-10-2 1-16,-6 3 15 16,-1 4 6-16,-8 8 63 0,-2 10-9 31,0 0-27-31,0 10-18 0,2 20-22 0,0 9-1 16,5 5-6-16,4-1 1 15,2-6-2-15,6-9-21 16,2-12 0-16,6-14 6 15,4-2-21-15,5-18 36 16,-3-16 0 0,4-6 9-16,-6-6 7 0,-5 1-1 15,-4 7 0-15,-4 8 6 0,-9 14 0 16,-3 12 11-16,-1 4-17 16,2 8-3-16,4 18 1 15,7 6-7-15,6 3-5 16,5-3 5-16,4-6-6 15,4-6 0-15,3-8-3 16,2-12-14-16,5 0-11 16,-1-12 5-16,4-19 17 15,-2-11 6-15,1-8 0 16,-4-12 0-16,-5-10 0 16,-4-10 0-16,-9-4 5 15,-10 4-4 1,-10 9 19-16,-7 19 30 0,-2 18 31 0,-22 26-20 15,-8 10-31 1,-3 38-30-16,-6 40 0 0,10 34 0 16,11-1 0-16,13-9-3 15,7-18-3-15,16-24-5 16,15-2-32 0,13-5-20-1,12-19-8-15,2-20-8 16,3-14-56-16,-6-6 58 15,-6-25 46-15,-8-6 31 0,-10-8 6 16,-6 1 30-16,-10 6 31 0,-7 10 16 16,0 10-20-16,-6 10-15 15,0 8-27 1,-2 4-20-16,4 22-1 0,1 4 0 16,3 5-6-16,4-2-17 15,1-4-5-15,5-11-28 16,4-12-40-16,9-6 33 15,4-14 24-15,8-25 23 16,2-7 16-16,2-10 0 16,-3-4 16-16,-5 2 49 15,-8 8 28-15,-10 10 9 0,-7 14-15 16,-9 16 12-16,-5 10-40 16,0 3-59-16,0 32 0 15,-12 17 0-15,1 14 0 16,-4 28 0-16,1 31 0 31,12 37 0-31,2 21 0 0,0 1 0 0,18-14 0 16,-3-25 0-16,-6-17 0 15,-4-26 0-15,-5-23 0 16,-2-24 0-16,-25-10 0 16,-14-3 0-16,-14-6 0 0,-10-10 0 15,-4-24 0 1,9-12 0-16,9-40 0 0,18-38 0 15,23-37 0-15,22-27 0 16,48-4 0-16,13 27 0 16,3 37 0-16,-16 34 0 15,-2 10 0-15,4 0 0 16,3-1 0-16,-1 8 0 16,-14 10 0-16,-17 13 0 15,-15 6-11-15,-13 8-16 16,-5 0-43-16,-7 4-226 15,-11 0-295-15,0 2-513 0</inkml:trace>
  <inkml:trace contextRef="#ctx0" brushRef="#br0" timeOffset="1739.6">6521 5227 2503 0,'0'0'706'0,"0"0"-469"16,0 0 37-16,0 0-77 16,-98 133-118-16,55-71-73 15,-12 16-6-15,8-14-261 16,10-15-810-16</inkml:trace>
  <inkml:trace contextRef="#ctx0" brushRef="#br0" timeOffset="2278.57">8163 4227 2488 0,'0'0'664'0,"0"0"-323"16,0 0-39-16,0 0-103 16,0 0-97-16,0 0-102 15,0 0 0-15,65 154 0 16,-20-18 0-16,1-1 0 15,-8-29 0-15,-5-33 0 16,-8-31 0-16,2-2 0 16,-1-6 0-16,3-10 0 0,-4-20 0 15,-5-6 0-15,2-35 0 16,3-17 0-16,-3-16 0 16,2-12 0-16,1-2 0 15,-7 4 0-15,-1 16 0 16,-7 15 0-16,-4 21 0 15,-3 20 0-15,-1 8 0 16,0 14-96-16,12 44-165 16,1-4-279-16,5 1-470 0</inkml:trace>
  <inkml:trace contextRef="#ctx0" brushRef="#br0" timeOffset="2638.2">9121 4846 2558 0,'0'0'721'0,"0"0"-348"16,0 0-130-16,0 0-118 15,0 0-49-15,-118 17-76 16,107 9 0-16,5 3 0 16,6 2 0-16,0-1 0 15,0-4 0-15,21-2 0 16,8-4 0-16,12 0 0 0,3-2 0 15,5 2 0-15,-2 0-20 16,-6 0-8-16,-10 4 5 16,-12 0-1-16,-15 1 14 15,-4-2 1-15,-19 1 9 16,-22 1 13-16,-12-6 17 16,-9-1 11-16,0-1-11 15,4-3-30-15,10-4 0 16,15-4 0-16,14-4 0 0,13-2-26 15,14-24-205 1,18-10-391-16,3-4-390 0</inkml:trace>
  <inkml:trace contextRef="#ctx0" brushRef="#br0" timeOffset="2843.92">9023 4874 1942 0,'0'0'921'0,"0"0"-353"16,0 0-236-16,0 0-152 0,0 0-117 16,125-90-38-16,-61 74-19 15,-1 0 2-15,-7 4-8 16,-14 0-79-16,-11 4-139 16,-13 4-276-16,-9 0-383 15,-9 2-657-15</inkml:trace>
  <inkml:trace contextRef="#ctx0" brushRef="#br0" timeOffset="3133.8">10031 4532 2302 0,'0'0'804'0,"0"0"-274"16,0 0-239-16,0 0-122 16,0 0-169-16,0 0 0 15,122-30 0-15,-67 26 0 0,5 4-66 16,-4 0-161-16,-2 0-315 15,-19 8-263-15,-16 3-185 0</inkml:trace>
  <inkml:trace contextRef="#ctx0" brushRef="#br0" timeOffset="3306.8">9966 4836 1766 0,'0'0'874'0,"0"0"-508"16,0 0 119-16,0 0-226 15,117-18-130-15,-45 2-96 16,6 0-33-16,27-2-58 16,-21 6-304-16,-12 2-643 0</inkml:trace>
  <inkml:trace contextRef="#ctx0" brushRef="#br0" timeOffset="3968.46">11971 4082 2121 0,'0'0'687'0,"0"0"-340"16,0 0-14-16,-7-108-45 15,5 96-78-15,2 12-100 16,0 0-110-16,0 32 0 16,0 26 0-16,16 35 0 15,8 29 0-15,16 20 0 16,4-13 0-16,-3-29 0 15,-3-34 0-15,-7-26 0 16,4-4 0-16,1-6 0 0,-1-8 0 16,-2-22 0-16,-8-5 0 15,2-40 0-15,0-19 0 16,4-30 0-16,11-32 0 16,6-25 0-16,-6 13 0 15,-9 31 0-15,-15 43 0 16,-9 30 0-16,-2 8 0 15,0 4 0-15,-3 6 0 16,-2 12 0-16,0 4 0 16,3 0 0-16,3 18-8 15,6 10-65-15,9 8-148 16,14 33-122-16,-3-10-375 16,-5 2-357-16</inkml:trace>
  <inkml:trace contextRef="#ctx0" brushRef="#br0" timeOffset="4235.49">13129 4805 1722 0,'0'0'1102'0,"0"0"-636"0,0 0-105 15,0 0-130-15,0 0-114 16,0 0-89-16,0 0-5 15,-4 87-1-15,8-22 2 16,-2 7-24-16,-2-2 0 16,0-6 0-16,0-10 0 15,0-14 0-15,0-12 0 16,0-15-36-16,0-13-36 16,19-23-69-16,5-14-227 15,3-8-707-15</inkml:trace>
  <inkml:trace contextRef="#ctx0" brushRef="#br0" timeOffset="4566.92">14003 4632 2205 0,'0'0'823'0,"0"0"-453"16,0 0 5-16,0 0-161 0,0 0-105 15,0 0-109-15,113-36 0 16,-45 32 0-16,11 0 0 16,9 0 0-1,3-2 0-15,-4 2 0 0,-12-2 0 16,-15-1 0-16,-22 2 0 15,-17 3 0-15,-21-2 0 16,0 0-30-16,-25 1-101 16,-35 2-369-16,5-2-366 15,3 3-643-15</inkml:trace>
  <inkml:trace contextRef="#ctx0" brushRef="#br0" timeOffset="4802.87">14234 4253 2036 0,'0'0'802'16,"0"0"-253"-1,0 0-221-15,0 0-128 0,0 0-124 0,0 0-58 16,0 0 0-16,-26 78 23 16,39-18-13-16,-2 10-28 15,3 7 0-15,-5 1 0 16,-3-4 0-16,-4-4 0 0,-2-10 0 15,0-9 0 1,0-13 0-16,0-11-69 0,-6-10-233 16,-10-17-292-16,3 0-310 15,0-10-1120-15</inkml:trace>
  <inkml:trace contextRef="#ctx0" brushRef="#br0" timeOffset="5537.7">14618 4171 1270 0,'0'0'526'0,"0"0"-193"16,0 0-11-16,0 0-24 15,-156-87-101-15,109 69-55 16,-7 2-25-16,-4 4 6 16,-4 6-23-16,0 4-14 15,-5 2 4-15,2 2 0 16,1 21-14-16,1 4 1 15,5 9-25-15,5 5-11 16,9 9-16-16,4 6-11 16,9 8 2-1,6 8-8-15,7 8-7 0,11 5 17 16,7 3-10-16,0-2 7 16,9-3-6-16,13-7-3 0,7-6-1 15,7-8-5-15,1-8 0 16,6-10 15-16,4-7 1 15,6-10-16 1,8-11 0-16,5-5 0 0,13-11 0 16,3 0 0-16,2 0 0 15,4-13 0-15,-4-3 0 16,-2-4 0-16,-3-4 0 16,-6-4 0-16,-1-4 0 15,-8-6 0-15,-6-2 0 0,-5-6 0 16,-8-3 0-16,-7-5 0 15,-9 0 0-15,-12-4 0 16,-5-2 0-16,-12-2 0 16,0-3 0-16,-7 3 0 15,-13-2 0-15,-7 2 0 16,-4 2 0-16,-5 2 0 16,-3 0 0-1,-4 3 0-15,-4 1 0 0,-4 3 0 16,-1 4 0-1,-3 9 0-15,0 8 0 0,1 14 0 0,-11 16-116 16,14 0-620-16,11 10-679 16</inkml:trace>
  <inkml:trace contextRef="#ctx0" brushRef="#br0" timeOffset="6169.52">15625 3976 1262 0,'0'0'840'0,"0"0"-484"15,0 0 209-15,0-114-208 16,0 98-28-16,0 6-133 15,0 10-85-15,0 0-31 16,0 18-80-16,0 40 0 16,11 8 0-16,9 18 0 15,4 13 0-15,3-11 0 16,9 10 0-16,1-10 0 16,2-11 0-16,-3-13 0 15,-5-18 0-15,-9-12 0 0,-4-14 0 16,-8-12 0-16,0-6 0 15,3-4 0-15,5-24 0 16,5-14 0-16,5-13 0 16,8-13 0-16,2-10 0 15,4-8 0-15,1-4 0 16,-1 0 0-16,-7 8 0 16,-8 13 0-16,-6 21 0 15,-11 18 0-15,-5 16 0 16,-5 14 0-16,0 0 0 15,4 24-29-15,2 20-257 0,23 40-291 16,-2-10-395-16,2-3-1007 16</inkml:trace>
  <inkml:trace contextRef="#ctx0" brushRef="#br0" timeOffset="6593.16">16655 4606 1809 0,'0'0'913'16,"0"0"-429"-16,0 0-105 0,0 0-121 16,0 0-121-16,0 0-88 15,55-107-30-15,-21 96-19 16,-5 7 0-16,-3 4-11 16,-8 0-26-16,-9 8 1 15,-9 16 3-15,0 6 9 16,-13 4 18-16,-14 4 0 15,-4-2 4-15,-3 0 2 16,5-6 0-16,9-6 11 16,9-4 0-16,11-8-10 15,0-2 11-15,31-2-3 16,13 0 2-16,8-1-1 16,4 0-9-16,-2 1 0 15,-8 2 5-15,-11 6-6 0,-10 2 0 16,-13 5-5-16,-12 4 4 15,0 5 1-15,-14 1 0 16,-13-1 2-16,-9-2-2 16,-3-6 0-16,-6-4 12 15,-2-4 19-15,4-8 19 16,4-6-9-16,3-2-41 16,7 0 0-16,6-12 0 15,4-22-44-15,7 4-498 16,6-2-1324-16</inkml:trace>
  <inkml:trace contextRef="#ctx0" brushRef="#br0" timeOffset="137861.62">12975 3025 1335 0,'0'0'256'0,"0"0"-54"16,0 0 87-16,0 0-25 16,0 0-14-16,0 0-71 15,-21-4-59-15,21 4-51 16,0 0-13-16,0 0 23 0,0 0-31 16,0 4-9-1,0 15-30-15,2 11-9 0,7 8 18 16,4 6-18-16,1 0 0 15,-2-8 2-15,5-8-2 16,0-10 0-16,10-12 2 16,16-6 10-16,36-30 30 15,60-54 25-15,63-54-7 16,41-29 7-16,11-3-28 16,-24 23 8-16,-64 51-20 15,-52 30-6-15,-45 24-1 16,-31 16-19-16,-9 4-1 15,-7 8 39-15,-8 2 19 16,-11 9 32-16,-3 3-18 0,0 0-37 16,0 0-16-16,0 0-19 15,0 0-21-15,0 0 14 16,0 5-101-16,0 1-26 16,6 4-103-16,19 16-26 15,-4-2-459-15,0-4-123 0</inkml:trace>
  <inkml:trace contextRef="#ctx0" brushRef="#br0" timeOffset="138004.46">15678 2601 2572 0,'0'0'707'16,"0"0"-584"-16,0 0-55 15,0 0-68-15,0 0-229 16,0 0-607-16</inkml:trace>
  <inkml:trace contextRef="#ctx0" brushRef="#br0" timeOffset="183574.31">2617 6447 1341 0,'0'0'1441'0,"0"0"-1150"15,0 0 46 1,0 0-107 0,0 0-109-16,0 0-98 15,-22 10-11-15,47 68 16 16,6 36 22-16,4 34-25 15,-1 9-7-15,-10-25-7 0,-8-32-10 16,-9-37-1-16,-3-11 0 16,1 0-73-16,-3-2-122 15,0-16-172-15,0-18-365 16,-2-16-181-16</inkml:trace>
  <inkml:trace contextRef="#ctx0" brushRef="#br0" timeOffset="183759.98">2914 6539 2338 0,'0'0'850'0,"0"0"-513"0,0 0-113 15,0 0-113-15,0 0-68 16,0 0-23-16,0 0 17 16,73 166-10-16,-44-74-6 15,-6 23-6-15,-12 21-15 16,-7-7-1-16,-4-27-16 15,0-26-127-15,-9-20-118 16,-1 30-203-16,-2-13-372 16,5-11-518-16</inkml:trace>
  <inkml:trace contextRef="#ctx0" brushRef="#br0" timeOffset="184327.11">3393 7030 567 0,'0'0'1843'16,"0"0"-1471"-16,0 0 101 16,0 0-218-16,0 0-125 15,0 0-110-15,0 0-20 16,-11-14-2-16,33 66-7 16,4 4-6-16,-1 1-10 0,4-9-49 15,0-14-2-15,2-12-5 16,5-16 21-16,-1-6 44 15,2-22 16-15,-4-20 13 16,-2-13 41-16,-7-4 40 16,-4-2-10-16,-6 3 27 15,-7 8-4-15,-3 12-5 16,-4 12-3-16,0 10-17 16,0 10-34-16,0 6-48 15,0 0 0-15,0 18 0 16,2 26 0-16,11 34 0 0,14 38 0 15,9 41 0 1,2 13 0-16,-4-1 0 0,-8-17 0 16,-15-26 0-16,-7-24 0 15,-4-25 0-15,0-21 0 16,-6-10-11-16,-14 5 10 16,-9-1-6-16,-7 0 2 15,-6-16 5-15,-7-14 6 16,-2-18 12-16,0-2-18 15,1-30 0-15,10-23 0 0,13-17 0 16,23-30 0 0,15-26 0-16,38 10-11 0,14 15-121 15,53-3-358-15,-25 43-306 16,-2 6-507-16</inkml:trace>
  <inkml:trace contextRef="#ctx0" brushRef="#br0" timeOffset="184468.72">4662 7553 1870 0,'0'0'874'0,"0"0"-396"15,-15 105-209-15,-1-49-96 16,1 6-113-16,-5 2-60 0,-29 28-183 16,6-17-564-16,-3-13-566 0</inkml:trace>
  <inkml:trace contextRef="#ctx0" brushRef="#br0" timeOffset="185563.5">8067 6370 1803 0,'0'0'810'0,"0"0"-515"16,0 0 179-16,0 0-195 16,0 0-111-1,0 0-106-15,0 0-62 0,27 48 40 16,11 47 7-16,11 33-10 15,4 13-11-15,-8-21-19 16,-11-32-6-16,-10-32-1 16,-4-12-4-16,0-3 4 15,0-5 0-15,0-8 0 16,-4-20 10-16,-1-8 3 0,5-31 15 16,9-39-28-16,9-44 0 15,7-40 0 1,-3-7 0-16,-11 31 0 0,-10 46 0 15,-13 50 0-15,-3 22 0 16,-3 12 0-16,0 0 0 16,-2 48-197-16,0 40-16 15,0 34-239-15,0-15-460 16,0-20-1032-16</inkml:trace>
  <inkml:trace contextRef="#ctx0" brushRef="#br0" timeOffset="185924.94">9231 7109 2350 0,'0'0'719'16,"0"0"-404"-16,0 0-23 15,0 0-152-15,0 0-101 0,0 0-20 16,-39 144-11-1,35-60-7-15,-1 6 14 0,5 0-14 16,0 1 5-16,0-11-5 16,16-14-1-16,11-14 8 15,7-20-8-15,1-16-38 16,3-16 19-16,-3 0 13 16,-6-27 6-1,-8-16 7-15,-15-5 2 0,-6-4 35 16,0 6-11-16,-22 8 19 15,-16 13 19-15,-6 18-55 16,-12 7-16-16,0 15-60 16,-8 40-162-16,12-5-366 0,17-6-632 15</inkml:trace>
  <inkml:trace contextRef="#ctx0" brushRef="#br0" timeOffset="186162.3">10293 6842 2785 0,'0'0'754'16,"0"0"-512"-16,0 0-83 15,0 0-63 1,0 0-93-16,176-60-3 0,-67 49-150 16,-15 5-351-16,-23 5-503 0</inkml:trace>
  <inkml:trace contextRef="#ctx0" brushRef="#br0" timeOffset="186303.77">10309 7197 2181 0,'0'0'854'16,"0"0"-604"-16,0 0-80 15,225-62-140-15,-55 7-30 16,-20 9-617-16,-20 6-1117 0</inkml:trace>
  <inkml:trace contextRef="#ctx0" brushRef="#br0" timeOffset="186965.63">11693 6436 1888 0,'0'0'702'0,"0"0"-197"15,0 0-126-15,0 0-68 16,0 0-104-16,0 0-103 15,0 0-104-15,-12-73 0 16,12 101 0-16,2 17 0 16,16 18 0-16,5 13 0 15,4 8 0-15,1 0 0 16,3-5 0-16,1-9 0 16,-4-14 0-16,-3-14 0 15,-7-16 0-15,-5-14 0 0,-6-10 0 16,2-2 0-16,2-22 0 15,7-24 0-15,11-30 0 16,13-31 0-16,-2 1 0 16,-1 14 0-16,-8 18 0 15,-12 34 0-15,-3 8 0 16,-3 14 0-16,-6 18 0 16,-2 22-185-16,-5 58-169 15,0-6-421-15,2 0-508 0</inkml:trace>
  <inkml:trace contextRef="#ctx0" brushRef="#br0" timeOffset="187336.68">12392 7189 2150 0,'0'0'859'0,"0"0"-476"0,0 0-67 31,0 0-154-31,0 0-114 15,85-121-40-15,-40 109-8 16,-6 10-33-16,-5 2-21 16,-12 20-54-16,-13 16 15 0,-9 7 4 15,-2 4 29-15,-27 4 48 16,-9-3 9-16,-5-6 3 16,3-4 24-16,3-10 26 15,10-6 49-15,14-8-30 16,13-8-32-16,0-3 7 15,38-3 19-15,17 0-18 16,16-9-26-16,7-5-18 16,-2 0-1-16,-7 0-27 15,-13 2 0-15,-14 4-29 16,-13 6-91-16,-15 2-133 0,-12 0-471 16,-2 0-554-16</inkml:trace>
  <inkml:trace contextRef="#ctx0" brushRef="#br0" timeOffset="187668.61">13600 6800 2550 0,'0'0'790'0,"0"0"-495"16,0 0-55-16,0 0-84 16,0 0-91-16,0 0-65 15,169-18 0-15,-91 15 0 16,2-1 0-16,-2 0-20 0,-11 0-61 15,-15 1-105-15,-21-5-156 16,-31-3-180-16,-5 1-150 16,-24 2-77-16</inkml:trace>
  <inkml:trace contextRef="#ctx0" brushRef="#br0" timeOffset="187830.96">13954 6647 942 0,'0'0'774'0,"0"0"-215"15,0 0 18-15,0 0-94 16,0 0-135-16,0 0-108 15,0 0-67-15,-25-72-173 16,23 80 0-16,-2 20 0 0,1 20 0 16,-1 13 0-16,2 12 0 15,2 8 0-15,0 1 0 16,0-2-35-16,11-10-152 16,13-4-282-16,-1-21-408 15,-6-19-699-15</inkml:trace>
  <inkml:trace contextRef="#ctx0" brushRef="#br0" timeOffset="188329.93">14147 6324 1482 0,'0'0'360'0,"0"0"-70"16,0 0 44-16,-100-132-54 15,61 110-71-15,-9 12-52 16,-4 10-32-16,-14 2-22 16,-7 28-19-1,-2 16-9-15,-4 14-23 0,6 12-5 16,8 11 4-16,5 17 6 0,17 22-12 16,28 18 3-1,15 7-5-15,25-27-7 0,15-30-6 16,0-33-7-16,5-11-22 15,10 0 5-15,17 0 1 16,9-4-7-16,9-16 10 16,3-9 4-16,1-16 8 15,1-1 1-15,0-8 2 16,-7-16 14-16,-5-10-21 16,-5-6-18-16,-11-8 0 15,-7-11 0-15,-11-9 0 16,-9-12 0-1,-13-8 0-15,-14-6 0 0,-13-5 0 0,0 3 0 16,-20 4 0-16,-18 6 0 16,-8 8 0-16,-14 11 0 15,-14 13 0-15,-6 14 0 16,-9 18 0-16,-23 22-9 16,23 0-621-1,24 10-1083-15</inkml:trace>
  <inkml:trace contextRef="#ctx0" brushRef="#br0" timeOffset="188803.09">15111 6144 51 0,'0'0'2574'0,"0"0"-1892"0,0 0-464 16,0 0-3-16,0 0-121 16,0 0-53-1,21 116 2-15,6-20-20 0,2-2-5 16,-2 5 3-16,2-1-21 15,-6-21 0-15,0-1 0 16,-2-18 0-16,-7-18 1 16,-4-18 0-16,-1-14 9 15,1-8 94-15,0-10-104 16,5-26 0 0,10-18 0-16,13-27 0 0,13-29 0 31,1 4 0-31,-8 7 0 0,-6 17 0 15,-16 32 0-15,1 4 0 0,-8 8 0 0,-5 20 0 16,-10 16 0-16,0 2 0 16,0 16-74-16,0 50-472 15,-5-6-269-15,-2 2-568 0</inkml:trace>
  <inkml:trace contextRef="#ctx0" brushRef="#br0" timeOffset="189299.2">15915 6948 1793 0,'0'0'1076'0,"0"0"-560"15,0 0-213-15,17-108-73 16,12 82-104-16,7 4-74 15,7 8-52-15,-1 6 0 0,-5 8 0 16,-6 0-3-16,-6 19-21 0,-11 14-17 16,-10 5 1-1,-4 6-17-15,-4 4-12 0,-21 2 0 16,-2-4 19-16,-2-8 28 16,7-6 14-16,7-11 8 15,6-11 1-15,6-5 5 16,3-5 38-16,0 0-1 15,14 0-4-15,13 0-12 16,10 0-19-16,8 5-3 16,4 0-5-16,0 9-24 15,-5 5-26-15,-10 2-23 16,-9 4 8-16,-13-1 20 0,-9 0 5 16,-3-4 20-16,-22-2 20 15,-17 0 51-15,-7-4 52 16,-8-4-5-1,-1 0-14-15,2-4-18 0,3-2-47 16,13-4-3-16,6 0-16 16,17 0-193-16,9-12-438 15,5-4-1042-15</inkml:trace>
  <inkml:trace contextRef="#ctx0" brushRef="#br0" timeOffset="189472.03">16944 7395 2815 0,'0'0'517'16,"0"0"-517"-16,0 0-131 16,0 0-921-16</inkml:trace>
  <inkml:trace contextRef="#ctx0" brushRef="#br0" timeOffset="196106.21">1918 9549 1373 0,'0'0'616'16,"0"0"-239"-16,0 0 126 0,0 0-186 0,0 0-45 15,0 0-96-15,2-84-61 16,-2 84-37-16,0 0-30 16,0 6-15-16,0 12-27 15,0 1 2-15,0 4 2 16,2-5-10-16,3-4 1 31,0-6-1-31,-1-8-20 16,0 0 20-16,0 0-4 15,-4-14 4-15,0-12 21 16,0-4-20-16,0 0 11 16,-8 3-6-16,-10 11-6 0,-4 10 12 15,-5 6-12-15,-8 14-7 16,-8 26 6-16,-4 17 2 15,0 15 5-15,7 12-6 16,9 5-5-16,9 1 4 16,15-2-4-16,7-6 0 15,17-10 4-15,26-11 2 16,20-15 0-16,12-16-1 16,12-16 0-16,9-14 2 0,-5 0-2 15,-4-26-5 1,-11-6 5-16,-13-7 0 0,-17-3 9 15,-10 0-1-15,-14 0-7 0,-11 2 16 16,-5 2-7-16,-6 4 13 16,0 6 7-16,0 6-9 15,0 7 14-15,0 8-35 16,0 3 0-16,0 4 0 16,0 0 0-16,0 0 0 15,0 4 0-15,-2 16 0 16,0 7 0-16,2 12 0 0,0 9 0 15,0 8 0-15,4 4 0 16,15 3 0 0,1-5 0-16,5-4 0 0,1-12-23 15,1-10-12-15,-1-14 4 16,-1-16 16-16,-2-2 6 16,-4-20 9-16,-3-20 0 15,-5-15 0-15,-9-9 14 16,-2-8-13-16,0 0 5 15,-21 2-6-15,-12 14 0 0,-4 12-2 16,-1 18 1-16,-2 14-7 16,5 12 7-16,6 0-7 15,8 19 7-15,13 7 0 16,8 5-9-16,2-3-2 16,31-4 11-16,16-8 1 31,13-12 16-31,10-4-5 0,3-12 2 0,-1-16 4 15,-9-3-7-15,-12 6-2 16,-15 3 8-16,-16 8-1 16,-10 7 16-16,-6 7-31 15,-4 3 0 1,3 25 0-16,1 14 0 0,6 10 0 16,1 2 0-16,1-4 0 0,-1-8-23 15,1-11 1 1,-6-13 12-16,1-14 10 0,-3-4 1 15,6-7 22-15,1-21 8 16,3-10-31-16,4-2 0 16,-2-2 0-16,-1 8 0 31,-1 6 0-31,-5 12 0 16,-2 12 0-16,2 4 0 15,2 8 0-15,8 18 0 0,1 8 0 16,3 2 0-1,1 0 0-15,5-4 0 0,3-6 0 16,2-12 0-16,-1-8 0 16,3-6 0-16,0-6 0 15,0-20 0-15,-4-10 0 16,-5-6 0-16,-6-8 0 16,-4-2 0-16,-11 4 0 15,-4 6 0-15,-4 9 0 16,0 13 0-16,0 11 0 0,-4 9 0 15,-2 0 0-15,-1 8 0 16,1 11 0-16,6 8 0 16,0-1 0-16,8-2 0 15,24-1 0-15,9 2 0 16,7-1 0-16,0 0 0 16,2 2 0-16,-11 2 0 15,-10 4 0-15,-8 2 0 16,-15 3-3-16,-6-4-15 15,-4 2 17-15,-21-8-17 16,-4-4 6-16,0-11 11 0,2-10 2 16,8-2-1-16,7-23 27 15,12-17-26-15,2-11-1 16,30-12-1-16,13 1-11 16,6 6 12-16,2 12-6 15,-1 16 6-15,-8 14-1 16,-4 14-7-16,-6 4 7 15,-9 22-1-15,-6 10-12 16,-5 6 13-16,-3-2-6 16,-1 0 7-16,0-10-1 15,-1-8 2-15,4-9-2 16,1-13-64-16,1 0-125 0,14-45-103 16,-5-1-423-16,-1-4-224 0</inkml:trace>
  <inkml:trace contextRef="#ctx0" brushRef="#br0" timeOffset="196200.46">4448 9679 578 0,'0'0'1995'16,"0"0"-1294"-16,0 0-201 15,0 0-320-15,0 0-180 16,0 0-60-16,0 0-581 0,52-12-1067 0</inkml:trace>
  <inkml:trace contextRef="#ctx0" brushRef="#br0" timeOffset="197040.25">5252 10078 2023 0,'0'0'613'0,"0"0"-126"16,0 0-178-16,-61-140-69 0,39 106-66 15,-1 10-77-15,1 8-37 16,-7 13-12-16,-7 3-37 16,-4 25-1-16,-4 17-10 15,-1 6 0-15,5 6-6 16,13-2 5-16,11-6 0 16,14-10 0-16,2-10-7 15,16-13 6-15,20-13-11 16,8 0-5-16,7-25 12 15,5-15 4-15,0-12 2 16,-7-10 14-16,-6-10-14 16,-12-11 19-16,-10-3 2 0,-11 2 7 15,-8 8-28 1,-2 18 0-16,0 24 0 0,-2 28 0 16,-14 7 0-16,-1 46 0 15,-4 21 0-15,3 16 0 16,7 9 0-16,11-1 0 15,0-8 0-15,21-12 0 16,16-14 0-16,10-15 0 16,6-20 0-16,3-17 0 0,0-6 0 15,-5-15 0-15,-6-22 0 16,-8-9 0-16,-3-8 0 16,-10 0 0-16,-3 4 0 15,-6 11 0-15,-9 18 0 16,0 15 0-16,-4 6 0 15,2 22 0-15,1 22-10 16,1 12 10-16,8 6 1 16,-1-2-1-16,5-10 0 15,-1-15-12-15,2-16-1 16,0-16 13-16,1-3 6 16,5-22 22-16,4-19-28 0,7-7 0 15,1-2 0 1,3 0 0-16,1 8 0 0,-3 10 0 15,-3 16 0-15,-4 11 0 16,-4 5 0-16,-4 17 0 16,-8 13 0-16,-6 6 0 15,-4 0 0-15,-5-4 0 16,0-8-21-16,0-10 20 16,0-12 1-16,0-2 12 15,0-18-2-15,13-22-10 16,18-16 0-1,9-14 0-15,25-32 0 16,-12 15-174-16,-18 15-705 0</inkml:trace>
  <inkml:trace contextRef="#ctx0" brushRef="#br0" timeOffset="197704.31">1828 8696 2307 0,'0'0'547'0,"0"0"-232"0,0 0-81 15,0 0-131 1,0 0-52-16,-15 135-22 0,15-67-8 15,0-2-20-15,0-6 5 16,0-11-6-16,0-17-1 16,0-16 1-16,5-14 6 15,-1-2 42-15,-2-23 113 16,2-18-103-16,2-13-28 16,-2-17 5-16,2-9-22 15,1-4 1-15,-3 2-4 16,1 11-9-16,0 23 16 15,-3 22-5-15,4 26-12 0,5 10-6 16,12 38-12-16,8 18 18 16,11 13 0-16,12 3-8 15,6-4-13 1,7-14-55-16,-1-18-37 0,-3-16 43 16,-10-20 41-16,-15-10 29 15,-9-15 30-15,-13-21 54 16,-7-17 15-16,-9-11-28 15,0-10-28-15,0-8-14 16,-7 6-28-16,-1 11-1 16,0 25 0-16,6 24-80 15,2 26-271-15,6 24-576 16,8 4-171-16</inkml:trace>
  <inkml:trace contextRef="#ctx0" brushRef="#br0" timeOffset="198398.01">2789 8745 2206 0,'0'0'660'15,"0"0"-292"-15,0 0-130 16,0 0-148-16,0 0-63 16,-62 112-14-16,62-66-10 15,7 2-1-15,14-7-2 16,8-12 0-16,4-11-30 0,4-11 28 15,-2-7 2-15,-1-11 20 16,-9-14 10-16,-10-10-3 16,-9-5 61-16,-6-6 11 15,-6-4-36-15,-21 2 0 16,-9 4-37-16,1 10 16 16,-1 14-18-16,3 17-15 15,6 3 1-15,5 23-10 16,9 11-11-16,8 4 10 0,5-2-10 15,13-6 5 1,23-10-11-16,11-12-10 0,9-8 18 16,6 0-4-16,-3-20 2 31,-3-8 10-31,-11 0-2 0,-13 1 3 0,-13 8 6 16,-9 5 0-16,-10 10 19 15,0 4-10-15,0 8-15 16,0 18-12-16,0 12 5 15,0 2 6-15,0 2-32 16,0-8-27-16,15-10 10 16,9-10 4-16,3-12 46 15,4-2 0-15,1-12 0 16,-1-16 20-16,-2-6-8 0,-2-2-12 16,-6 2 21-16,-5 4-3 15,-5 8 9-15,-1 12 7 16,-6 10-20-16,3 0-14 31,1 26-19-31,6 10 18 0,3 4-5 0,8-2 4 16,6-4 2-16,7-12-1 15,7-12 2-15,-1-10 5 16,1-4 6 0,-5-22 23-16,-9-10 49 15,-6-8-52-15,-12-6-32 16,-11-6 0-16,-2 0 0 15,-15-1 0-15,-26 14 0 16,-63 26 0-16,6 17-345 16,-4 0-1314-16</inkml:trace>
  <inkml:trace contextRef="#ctx0" brushRef="#br0" timeOffset="-205792.98">9125 9954 745 0,'0'0'1614'15,"0"0"-1308"-15,0 0-49 0,0 0-63 16,0 0-90-16,0 0-53 16,-68-122-24-16,49 100-17 15,-2-3 69-15,-6 1 14 16,-4 2 5-16,-7 6-2 15,-9 10-18 1,-7 6-21-16,-3 6-36 0,-5 27-20 16,1 8 17-16,10 9-18 15,11 3 0-15,13-1 10 16,13-2-9-16,14-6-1 16,0-4 0-16,21-6 1 15,14-5 7-15,10-3-7 16,8-5 4-16,7 0 12 15,5 1-17-15,-3 1-1 0,-2 8-7 16,-8 3-7-16,-12 2 0 16,-14 6-19-16,-19 0 10 15,-7 2 15-15,-24 2 9 16,-25-1 7-16,-14-5 2 16,-5-4 35-16,-4-10 19 15,3-8-11-15,9-12 16 16,9-6-1-16,8-4-67 15,12-18 0-15,10-2 0 16,9 2 0-16,3 1 0 0,5 10 0 16,1 4 0-16,3 7 0 15,0 0-125 1,0 11-241-16,22 23-226 0,1-2-287 16,-1-4-661-16</inkml:trace>
  <inkml:trace contextRef="#ctx0" brushRef="#br0" timeOffset="-205571.44">9364 10542 1883 0,'0'0'1051'16,"0"0"-720"-16,0 0-123 15,0 0-48-15,0 0-70 16,0 0 6-16,2 134-30 15,2-74-25 1,-1 2-16-16,-1-4-25 0,0-4-1 16,3-7 1-16,4-14-129 0,18-30-199 15,0-3-422-15,6-14-378 16</inkml:trace>
  <inkml:trace contextRef="#ctx0" brushRef="#br0" timeOffset="-205328.13">10237 10273 370 0,'0'0'2532'0,"0"0"-1910"0,0 0-384 16,0 0-133-16,0 0-57 16,163-37-9-16,-69 32-27 15,8-1 2-15,-2-1-13 16,-4 1-1-16,-16 5 0 15,-17-2-91-15,-23 3-128 16,-18 0-53-16,-22 0-33 16,-15 0-331-16,-14 7-212 0</inkml:trace>
  <inkml:trace contextRef="#ctx0" brushRef="#br0" timeOffset="-205097.47">10646 10044 803 0,'0'0'1598'16,"0"0"-924"-16,0 0-180 16,0 0-195-16,0 0-71 15,0 0-228-15,0 0 0 16,-70-82 0-16,70 112 0 16,0 18 0-16,9 16 0 15,0 17 0-15,-3 9 0 16,-1-2 0-16,-3-2 0 15,-2-10 0-15,0-9 0 16,0-15-68-16,0-10-206 0,0-20-200 16,0-12-284-16,0-10-240 0</inkml:trace>
  <inkml:trace contextRef="#ctx0" brushRef="#br0" timeOffset="-204562.69">10895 9675 1455 0,'0'0'548'0,"0"0"-197"0,0 0 29 16,0 0-127-1,-158-92-65-15,100 92-72 0,-12 0-16 16,-10 20-12-16,-4 14-14 15,-4 10 1-15,7 14-5 16,4 13-16-16,11 9 11 16,12 8-11-16,12 8-20 15,13 1-8-15,11-1-25 16,13-2 0-16,5-6 11 16,5-6-6-16,24-8 13 0,6-7-10 15,10-7-1-15,7-6 8 16,3-8-15-16,7-10 11 15,8-10-4-15,3-10 1 16,8-14 24-16,5-2-3 16,8-12-30-16,0-20 0 15,-3-6 0-15,-7-6 0 16,-5-4 0-16,-10-4 0 16,-11-1 0-16,-9-1 0 15,-7-1 0-15,-11-4 0 16,-10-7 0-16,-9-4 0 0,-9-5 0 15,-3-3 0 1,-15 2 0-16,-20 4 0 0,-9 6 0 16,-10 8 0-16,-8 12 0 15,-7 13 0-15,-24 23 0 16,14 10-255-16,15 0-714 0</inkml:trace>
  <inkml:trace contextRef="#ctx0" brushRef="#br0" timeOffset="-204025.33">12107 9687 2134 0,'0'0'653'16,"0"0"-316"-16,0 0-59 15,0 0-87 1,0 0-73-16,0 0-55 0,0 0-9 0,-131-42-16 16,68 62-38-16,-6 12 16 15,-3 8-2-15,8 4-13 16,10 3-2-16,21-1-4 15,20-2 5-15,13-4 12 16,25 0-6-16,30-6 15 16,16-2-4-16,12-2-16 15,-1-4-1-15,-1 0 0 16,-8 0 0-16,-15 2-1 16,-11 5 7-16,-18 1-6 15,-16 2 0-15,-13 4 1 16,-7 0 9-16,-30-2-2 15,-13 0 1 1,-12-4 24-16,-7-3-6 0,-7-8 28 16,3-6-55-1,6-12 0-15,9-5 0 16,11 0 0-16,16-9 0 0,18-14 0 0,17-7-92 16,23 4-245-16,8 4-640 0</inkml:trace>
  <inkml:trace contextRef="#ctx0" brushRef="#br0" timeOffset="-203524.75">12622 10393 1674 0,'0'0'682'0,"0"0"-146"16,0 0-65-16,0 0-141 15,0 0-80-15,0 0-97 16,0 0-153-16,-45-110 0 16,69 100 0-16,7 2 0 15,9 8 0-15,8 0 0 16,-4 11 0-16,-1 20 0 16,-8 7 0-16,-10 6 0 15,-14 0 0-15,-11 0 0 16,0 0 0-16,-27-1 0 15,-4-7 0-15,-5-3 0 0,5-6 0 16,6-7 0-16,10-8 0 16,11-6 0-16,4-6 0 15,17 0 0-15,30 0 0 16,37-16 0-16,44-15 0 16,37-5-47-16,-20 3-466 15,-30 6-733-15</inkml:trace>
  <inkml:trace contextRef="#ctx0" brushRef="#br0" timeOffset="-203390.37">14039 10528 2266 0,'0'0'784'0,"0"0"-456"16,0 0-94-16,0 0-234 16,0 0-231-16,0 0-1222 0</inkml:trace>
  <inkml:trace contextRef="#ctx0" brushRef="#br0" timeOffset="-198598.8">2138 11975 2041 0,'0'0'347'0,"0"0"-24"0,0 0 53 16,0 0-52-1,-4-110-119-15,4 96-88 0,-2 6-4 31,2 6-28-31,-3 2-32 0,3 4-37 0,0 26-7 16,0 18 2-16,0 32-5 16,5 32 4-16,9-3 4 15,-4-13-13-15,6-13 0 16,-3-28-1-16,4-1 0 16,-2-1-1-16,1-19 1 15,-6-14-4-15,1-14-2 16,-1-6 6-16,1-12 0 15,2-24 10-15,5-15-2 0,2-13-2 16,2-2-6-16,-2 6 0 16,-2 14 0-16,-2 16 1 15,-4 18-2-15,2 12-8 16,5 12-6-16,4 28 4 16,11 12 12-16,6 10-1 15,5 4 0-15,4-7-64 16,-1-13 17-16,-2-12 16 15,-7-16 5-15,-7-16 26 16,-6-2 0-16,-7-22 26 16,-6-22 53-1,-3-18-26-15,-7-28-10 0,-3-3-11 0,0-1-32 16,0 4 0-16,-3 28 0 31,-5 5 0-31,1 25 0 0,5 18 0 16,2 14 0-1,0 6-86-15,7 44-250 16,13-3-348-16,-1-1-511 0</inkml:trace>
  <inkml:trace contextRef="#ctx0" brushRef="#br0" timeOffset="-198293.54">3195 12450 1307 0,'0'0'1409'15,"0"0"-1105"-15,0 0 156 0,0 0-229 16,0 0-126-16,0 0-55 16,0 0-44-16,104-98 13 15,-64 60-19-15,-4 2 0 16,-14 2 2-16,-10 6-1 16,-12 6-1-16,0 8 30 15,-16 7-28-15,-16 7 16 16,-5 7-18-16,-5 25 0 0,-1 12-9 15,7 8 9 1,10 4 0-16,15-2 13 0,11-8-12 16,6-7-2-16,34-16-4 15,18-10-17-15,16-13 22 16,51-18-105 0,-19-17-224-16,-12-3-571 0</inkml:trace>
  <inkml:trace contextRef="#ctx0" brushRef="#br0" timeOffset="-197159.87">4471 12374 2045 0,'0'0'585'0,"0"0"-60"16,0 0-146-16,0 0-88 16,-2-112-148-16,2 94-77 15,16 6-4-15,8 8-62 16,7 4 0-16,8 4 0 0,-2 24 0 16,1 14 0-16,-5 8 0 15,-10 6-9-15,-10 2 1 16,-8-3-29-1,-5-11 5-15,0-10 23 0,0-10-3 16,0-14 12 0,0-10 0-16,0 0 15 15,4-24 23-15,11-16-38 0,6-13 1 16,6-2 6-16,-1 4-1 16,0 11-2-16,-1 16-3 15,-2 14 5-15,-3 10-6 0,-3 2-28 16,4 22 7-16,-2 8 21 15,1 4-13-15,1 0-19 16,-2-4-35 0,2-4-11-16,1-10 0 0,3-9-27 15,4-9 27-15,4 0 46 32,5-23 32-32,0-6 8 0,1-6 4 0,-5 1 13 15,-5 5 49-15,-9 6 16 16,-9 11-2-16,-6 12-8 15,-3 0-52-15,1 20-20 16,3 16 1-16,5 12 1 16,3 6-10-16,5-1 0 15,8-9-6-15,6-10-24 0,6-12-1 16,-4-16 22-16,-1-6 0 16,-12-14 9-16,-9-20 16 15,-11-10-16-15,-2-10 7 16,-15-6-1-16,-19 2-6 15,-6 3 12-15,-4 13-11 16,-1 12 11-16,7 14 1 16,7 14-13-16,13 2-12 15,14 6-6-15,4 14-4 0,20 0 4 16,28-4-17-16,20-8-49 16,16-8-27-16,7-2-91 31,1-26-96-31,-7-10-82 15,-14-8 67-15,-18-6 96 16,-19-5 144-16,-18-2 73 0,-16 0 115 0,0 5 67 31,0 12 86-31,-10 12 67 16,-1 14-60-16,5 10-24 16,2 6-113-16,-1 8-62 15,3 28-50-15,-3 18 20 16,3 16 23-16,-3 15-9 0,3 7-15 15,2 2-1-15,0-2-44 16,0-4 0-16,21-13 0 16,8-13 0-16,8-18 0 15,10-16 0-15,6-20 0 16,3-8 0-16,2-16 0 16,-4-22 0-16,-8-10 0 15,-10-10 0-15,-14 0 0 16,-15 4 0-16,-7 13 0 15,0 15 0-15,-13 16 0 16,-10 10 0-16,1 10 0 16,0 24 0-16,4 8 0 0,14 3 0 15,4-4 0-15,24-4 0 16,25-11-80-16,15-14-71 16,32-14-190-16,-18-22-341 15,-15-8-413-15</inkml:trace>
  <inkml:trace contextRef="#ctx0" brushRef="#br0" timeOffset="-196970.72">5837 12011 2787 0,'0'0'618'15,"0"0"-339"-15,0 0-98 16,0 0-83-16,154-8-62 15,-72 6-36-15,3-2-27 16,4 0-299-16,-24 2-574 16,-28-2-846-16</inkml:trace>
  <inkml:trace contextRef="#ctx0" brushRef="#br0" timeOffset="-194967.72">7245 12507 1060 0,'0'0'331'0,"0"0"-27"15,0 0-1-15,0 0-80 16,0 0-125-16,0 0-58 15,0 0-30-15,16 48-2 16,-14-46 10-16,0-2 32 16,0 0 94-16,1 0 68 15,1 0 54-15,5-16-31 16,0-6-117-16,4-11-22 16,3-9-19-16,-5-8 2 15,-2-8 1-15,-4-2-25 16,-5-2 2-16,0-2-3 0,-3 5-18 15,-8 7 8-15,-2 10-16 16,1 12 8-16,6 12-2 16,-1 8-34-16,5 10 0 15,0 0 0-15,2 18 0 16,0 18 0-16,0 18 0 16,6 17 0-16,13 7 0 15,2 8 0-15,6-2 0 16,7-6 0-16,1-10-3 15,8-14-48-15,-1-17-10 16,0-17-16-16,1-18 32 0,-8-2 3 16,-1-30 33-1,-7-17 9-15,-9-15 0 0,-7-26 0 16,-7-24 1-16,-4 2 0 16,0 13 23-16,0 19-7 15,0 30 8-15,-7 8 25 16,3 12 10-16,2 24 1 15,2 10-58-15,0 40 8 16,0 18-8-16,6 14-2 16,12 7-1-16,0-1 2 0,4-8 4 15,0-8-12 1,1-13 4-16,-3-18-5 0,-3-13 5 16,-5-13-16-16,-3-11 18 15,-3 0 3-15,1-26 5 16,2-10 5-16,0-7-13 15,-1 1 1-15,2 8 2 16,-1 6-1-16,1 14-2 16,7 8 0-16,0 6 1 15,7 6-1-15,6 20 0 16,3 6 0-16,4 6 6 16,4 0-6-16,1-2 0 15,0-8-9-15,-3-10-26 0,-6-10-7 16,-4-8-22-16,-7-4-38 15,-8-36-137-15,-8 3-367 16,-4 2-384-16</inkml:trace>
  <inkml:trace contextRef="#ctx0" brushRef="#br0" timeOffset="-194235.93">8857 12276 1196 0,'0'0'502'15,"0"0"-208"-15,0 0 62 16,0 0-21-16,0 0-52 16,17-107-70-16,-42 92-28 15,-8 1-15-15,-9 10-34 16,-8 4-29-16,0 10-8 15,-2 22-63-15,5 12-14 16,9 6 13-16,14 4-34 16,13-2 19-16,11-8-20 15,0-12-16-15,29-14 15 0,8-14-23 16,6-4 16-16,1-19 7 16,-4-14 2-16,-9-7 16 15,-6-4-16-15,-11 2 31 16,-5 6 19-16,-7 8-18 15,-2 10-12-15,0 12-21 16,0 6 0-16,0 14 0 16,0 22 0-16,0 10 0 15,6 6 0-15,13-2 0 16,2-5 0-16,10-13 0 16,4-14-53-16,0-17 4 15,1-1-49-15,-3-32-1 16,-4-14-10-16,-4-16-52 0,-8-12 17 15,-3-26 61 1,-10 6 29-16,-4-7 46 16,0 5 8-16,0 28 48 15,-4 6 109-15,-4 26 11 16,4 25 0-16,2 11-50 16,2 36-77-16,0 27 31 15,0 17-38-15,4 12-19 16,8 4-3-16,-1-1-12 0,3-11 0 15,-6-12-1-15,-3-14-25 16,-3-20 13-16,-2-16-2 16,0-18 15-16,0-4 16 15,0-18-16-15,0-16 1 16,0-6 27-16,6-4-18 16,15 4 15-16,10 4-25 15,9 6 0-15,7 8-33 16,1 8-114-16,10 12-209 15,-15 2-357-15,-16 0-401 0</inkml:trace>
  <inkml:trace contextRef="#ctx0" brushRef="#br0" timeOffset="-194031.81">7283 12155 2746 0,'0'0'686'16,"0"0"-491"-16,0 0-73 16,0 0-59-16,238-27-63 0,-117 13-539 15,-3-3-985-15</inkml:trace>
  <inkml:trace contextRef="#ctx0" brushRef="#br0" timeOffset="-192193.16">10208 12512 1669 0,'0'0'390'0,"0"0"-74"15,0 0 4-15,0 0-53 16,0 0-83-16,0 0-76 15,0 0 18-15,23-50-11 16,-1 12-56-16,7-12-19 16,2-10-39-16,-4-10 19 15,-2-8 22-15,-10-9-11 16,-11-1 34-16,-4 0-25 16,0 12-5-16,-17 18 41 0,-3 24-17 15,4 25 2-15,1 12 0 16,4 57-50-16,3 12-11 15,8 20 0-15,0 8 0 16,12-13-3-16,17 3-3 16,7-14 6-16,3-16-8 15,6-16 5-15,0-19 2 16,-3-21 0-16,-6-4-2 16,-5-33-6-16,-5-15 9 15,-8-16 0-15,-7-12 7 16,-3-9 2-16,-6-5 0 15,-2 4-9-15,0 16 0 16,0 20 9-16,0 28-9 0,0 22 0 16,0 24 0-16,2 34 0 15,7 14 0-15,1 10 0 16,4 3 0-16,1-7 0 16,4-8 0-16,-2-12 0 15,1-14 0-15,0-16 0 16,-5-14 0-16,-2-14-17 15,1 0 11-15,1-28-7 0,3-14 11 16,1-8 1-16,1 0-7 16,0 6 14-16,-2 14-13 0,2 15 7 15,-3 15 0 1,5 7 4-16,5 25-3 0,3 6 8 16,6 2 6-1,6-2-7-15,4-8 3 16,4-10-11-16,2-14 0 0,0-6-9 15,-5-8 9-15,-5-18 0 16,-9-8 6-16,-12-8-3 16,-5-6-3-16,-12-2 0 15,-2 0 0-15,0 7 0 0,-11 13 0 16,-9 20 0 0,2 10 0-16,-2 21 0 0,6 27 0 15,10 10 0-15,4 4 0 16,25-2 0-16,24-10 0 15,18-14 0-15,6-18-29 16,0-18-112-16,-15-32-238 16,-21-16-464-16,-29-6-571 0</inkml:trace>
  <inkml:trace contextRef="#ctx0" brushRef="#br0" timeOffset="-192036.12">10213 11949 2419 0,'0'0'623'0,"0"0"-492"16,185-2 4-16,-14-10-135 16,-15 2-181-16,-19-2-1069 0</inkml:trace>
  <inkml:trace contextRef="#ctx0" brushRef="#br0" timeOffset="-191324.51">12857 12155 1083 0,'0'0'1644'0,"0"0"-1304"16,0 0-194-16,0 0 51 16,0 0-3-16,0 0-101 15,128-45-54-15,-80 17-23 16,-7-7-16-16,-10-2 9 15,-13-4-8-15,-14 1 14 16,-4 4 42-16,-6 10-21 0,-19 12 8 16,-4 14-14-1,0 16-30-15,-2 30 1 16,7 18 0-16,10 10 7 16,12 2 8-16,2-1-5 0,25-13-2 15,14-14 4-15,11-16-13 16,6-20 16-16,-4-12 1 15,0-8-2-15,-10-26 13 16,-7-8-11-16,-8-6-17 16,-6-2 0-16,-8 3 0 15,-6 9 0-15,0 12 0 0,-5 14 0 16,-2 12 0 0,2 4 0-16,0 26 0 0,7 11 0 15,2 4 0-15,2 2 0 16,6-9 0-16,0-10 0 15,-1-10 0 1,0-14 0-16,0-4 0 16,0-12 0-16,1-18 0 0,4-8 0 15,4-3 0-15,4 5 0 16,0 8 0-16,-2 10 0 0,2 14 0 16,-2 4 0-16,5 10 0 15,1 16 0-15,5 5 0 16,5-3 0-16,7-4 0 15,3-8-140-15,30-16-350 16,-14 0-285-16,-9-8-445 0</inkml:trace>
  <inkml:trace contextRef="#ctx0" brushRef="#br0" timeOffset="-190962.44">14446 11955 1209 0,'0'0'1035'0,"0"0"-432"0,0 0-232 16,0 0-34-16,0 0-124 15,-140-34-102-15,102 70-33 16,0 14-27-16,5 8 0 16,6 5-29-16,10-1-21 15,14-8 13 1,3-8-14-16,16-14 0 0,17-14 0 16,7-18 0-16,7 0 0 15,-1-32 0-15,-3-14 0 16,-5-16 0-16,-7-30 0 15,-8-41 0-15,-17-41 0 16,-6-7 0-16,0 33 0 16,-6 49 0-16,-6 59 0 0,3 25 0 15,1 11 0-15,1 4 0 16,2 50 0-16,5 50 0 16,3 44 0-16,19 15 0 15,7-9 0-15,-5-36 0 16,-5-35 0-1,-7-21 0-15,1-6 0 16,3 6 0-16,16 16-63 0,-5-10-483 16,2-18-898-16</inkml:trace>
  <inkml:trace contextRef="#ctx0" brushRef="#br0" timeOffset="-189762.4">15467 11785 1646 0,'0'0'694'16,"0"0"-175"-16,0 0-45 0,0 0-151 16,0 0-107-16,0 0-90 15,0 0-87-15,0 16 20 16,0 40-59-1,8 8 0-15,10 2 0 16,3-6 0-16,4-10 0 16,0-11 0-16,4-13 0 15,0-15 0-15,-4-11-3 16,0 0 6-16,-3-29-3 16,-2-11 0-16,-2-13 0 15,-7-5 0-15,-3 0 0 16,0 10 0-16,-4 12 0 15,-4 12 0-15,2 14 0 16,3 10 0-16,3 0 0 0,11 14 0 16,10 8 0-16,8 2 0 15,13 0 0-15,6-8 0 16,6-8 0-16,-3-8 0 16,-3 0 0-16,-9-8 0 15,-11-16 0-15,-16-6 0 16,-13-6 0-16,-7 0 0 15,-7-1 0-15,-20 8 0 16,-6 8 0-16,-6 17 0 0,2 4 0 16,-3 36 0-1,7 15 0-15,8 13 0 0,12 4 0 16,13-4 0-16,4-8 0 16,27-9 0-16,11-11 0 15,8-14 0-15,3-12 0 16,2-10 0-16,-5 0 0 15,-4-17 0-15,-7-10 0 16,-6-10 0-16,-4-8 0 16,-3-6 0-16,-3-1 0 15,-5 6 0-15,-5 10 0 16,-5 16 0-16,0 16 0 0,-4 4 0 16,0 28 0-16,3 16 0 15,3 8 0-15,5 4 0 16,7-2 0-16,12-10 0 15,10-9-3-15,12-16-30 16,4-12-22-16,4-7 5 16,-4-18 19-16,-4-21 25 15,-12-15 5-15,-7-28 2 16,-6-36 7-16,-11-36 1 16,-7-7-3-16,-10 30-6 15,-3 44 20-15,0 46 7 0,0 28 33 16,-12 10-12-16,1 3-48 15,-9 50 0 1,5 47 0-16,6 39 0 0,9 14 0 16,0-19 0-16,11-33 0 15,6-38 0-15,6-14 0 16,6 0 0-16,4-6-57 16,5-5 3-16,0-21 13 15,0-14 20-15,-3-5 21 16,3-24 0-16,-3-15 7 15,4-9 11-15,-3-1 2 0,-3 4 7 16,-6 14 3-16,-8 16 3 16,-3 20 5-16,-5 4-38 15,1 32 0-15,1 8 0 16,7 4 0-16,5-6-17 16,8-10-85-1,18-24-172-15,-8-8-342 0,-8 0-438 0</inkml:trace>
  <inkml:trace contextRef="#ctx0" brushRef="#br0" timeOffset="-189636.52">17853 11311 2155 0,'0'0'833'16,"0"0"-366"-16,0 0-210 0,0 0-139 15,0 0-118-15,0 0-129 16,0 0-362-16,-116-51-522 0</inkml:trace>
  <inkml:trace contextRef="#ctx0" brushRef="#br0" timeOffset="-189461.55">16804 11468 1232 0,'0'0'1183'15,"0"0"-603"-15,0 0-288 16,113 4 61-16,3-4-189 15,38 0-164 1,10 0-69-16,-36-8-391 0,-40 0-667 0</inkml:trace>
  <inkml:trace contextRef="#ctx0" brushRef="#br0" timeOffset="-189161.88">18290 11658 1003 0,'0'0'1375'16,"0"0"-689"-16,0 0-377 15,0 0-35-15,0 0-128 16,-125-18-94-16,76 50-14 16,-7 14-20-1,3 11 16-15,4 7 8 0,11-2-21 16,18-4 11-16,20-10-23 0,0-12-8 31,43-14-2-31,17-9 1 0,13-13-18 0,7 0-55 16,0-21-116-16,-4-8-140 15,6-22-338 1,-19 7 30 0,-18 4-95-16</inkml:trace>
  <inkml:trace contextRef="#ctx0" brushRef="#br0" timeOffset="-188532.25">18533 11859 1132 0,'0'0'351'0,"0"0"-102"0,0 0-19 16,0 0-45-16,0 0-36 16,0 0-50-16,0 0-63 15,85 56-1-15,-64-76-29 16,-2-6 18-16,-9-4 89 16,-10-4 14-16,0 2 32 15,-13-1 6-15,-13 7-36 16,-6 8-20-16,-3 11-31 15,-1 7-6-15,2 7 15 16,3 26-42-16,9 9-5 16,6 6 4-16,12 2-26 15,4-2 9-15,14-6-21 0,21-8-6 16,12-10 10-16,6-10-9 16,10-12-1-16,-1-2 6 15,3-4 2-15,-3-15-4 16,-4-12-4-16,-4-7 0 15,-4-12 3-15,-5-12-2 16,-9-10-1-16,-7-3 21 16,-9 1-21-16,-11 8 12 15,-7 16-12-15,-2 14 1 16,-4 16 8-16,-19 16-9 16,-8 4 0-16,-4 20 4 15,-5 16 5-15,1 8 23 0,8 4-25 16,9-2-7-16,13-1 0 15,9-9-6-15,18-10-12 16,26-12-17-16,16-10-40 16,10-4-19-16,-1-4 23 15,-7-17 47-15,-8 3 18 16,-14 0 12-16,-11 6 8 16,-10 6 77-16,-5 6-7 15,-3 0-19-15,1 8-37 16,1 20-14-16,3 11-10 15,3 7-4-15,2 4 0 0,-6 0-6 16,-6-6-3-16,-9-8 8 16,-4-8-2-16,-35-10 3 15,-13-8 26-15,-16-8-26 16,-5-2-18-16,-25-6-81 16,19-14-263-16,19 0-942 0</inkml:trace>
  <inkml:trace contextRef="#ctx0" brushRef="#br0" timeOffset="-186566.12">19475 11871 646 0,'0'0'941'0,"0"0"-642"16,0 0 5-16,0 0-24 15,0 0-38-15,0 0-54 16,0 0-47-16,60-100-5 16,-60 100 1-1,0 0-33-15,0 0 18 0,-7 12-53 0,-10 14 7 16,-3 10 8-16,-1 8-42 15,11 6-4-15,5-2-27 16,5-4-10 0,15-7-2-16,23-12-4 0,11-10 5 15,7-12 11-15,5-3-11 16,-6-11 10-16,-10-18-9 16,-12-5 0-16,-15-8 15 15,-18-4-15-15,0-2 0 16,-20 0 12-16,-14 6-7 0,-1 11 5 15,-1 12-11-15,3 15-4 16,6 4-2-16,9 8-3 31,16 12-11-31,2 2-25 0,33-4-16 0,21-12 13 16,19-6 1-16,14-12 4 16,7-24-38-16,-3-12-8 15,-6-11 19-15,-14-9 32 16,-20-6 23-16,-15-6 15 15,-16-6 1 1,-13-1 16-16,-7 5 44 0,0 12 11 0,-16 18 32 16,3 16 32-1,2 18-43-15,4 14-6 0,2 4-43 16,5 11-43-16,0 24 32 16,0 13-4-1,0 12 2-15,5 10 6 0,2 24-37 31,-5 31 0-31,-2 33 0 16,0 13 0-16,0-9 0 16,0-18 0-16,0-39 0 15,5-25 0-15,5-20 0 16,4-14 0-16,6 2 0 0,4-5 0 16,-1-10 0-1,-2-16 0-15,-4-17 0 0,-2 0 0 16,1-31 0-16,-1-14 0 15,3-16 0-15,2-9 0 16,-2-6 0-16,-4-2 0 16,-10 3 0-16,-4 7 0 15,-20 8 0-15,-27 8 0 16,-11 12 0-16,-11 6 0 16,2 10 0-16,12 6 0 15,14 4 0-15,22 0 0 16,19-4 0-16,21-7 0 0,37-11 0 15,21-6-8 1,10-2-25-16,2-2-45 0,-11 8-46 16,-18 4-130-16,-21 10-331 15,-24 8-919-15</inkml:trace>
  <inkml:trace contextRef="#ctx0" brushRef="#br0" timeOffset="-185027.47">13116 12625 1520 0,'0'0'540'0,"0"0"-254"16,0 0 219-16,0 0-201 15,0 0-89-15,0 0-117 16,0 0-58-16,27 56 100 15,17-4-32-15,16 2-68 0,9-2-2 16,14-8-28 0,4-11-2-16,2-17 6 0,1-16-13 15,-7 0 9-15,-2-24-9 16,-6-11-1-16,0-6 21 16,-5-6-13-16,-1-3 19 15,1 2 3-15,1 4-20 16,0 10 10-16,1 12-2 15,-1 16-5-15,0 6 13 16,-1 8-25-16,-6 18 13 16,1 6-7-16,-3-2-5 15,-2-2-4-15,3-10-4 0,4-8-4 16,-1-10 8-16,7 0 2 16,6-12-9-16,1-16 8 15,6-4-8-15,-1-4 8 16,2 2-9-16,-6 2 10 15,-10 8-9-15,-11 10 7 16,-8 9 2-16,-10 5 11 16,-2 10-10-16,-1 12 23 15,4 5-24-15,9-1 6 16,5-4-12-16,13-4 3 16,5-10 2-16,8-8 0 0,4 0-27 15,1-16 28-15,-1-10-6 16,-2-4 5-1,-4-3-5-15,-12 1 6 0,-9 6 0 16,-14 11 11-16,-9 12-11 16,-12 3 25-16,-2 21 4 15,0 12-2-15,1 7-27 16,5 3 0-16,13-7 0 16,12-10 0-16,13-10 0 15,10-12 0-15,10-4 0 16,2-8 0-16,1-14-3 0,-3-2-6 15,-8-4 9 1,-7 4 0-16,-12 2 12 0,-13 6-12 16,-10 3 0-16,-8 5 0 15,-2 7 0-15,-4 1 0 16,-1 0 0-16,5 0 0 16,4 1 0-16,11 7 0 15,12-1 0-15,11-5 0 16,10-2 0-16,6-4 0 15,3-15 0-15,-2-7 0 16,-5-2 0-16,-13 1 0 0,-16 0 0 16,-11 5 0-1,-13 4 0-15,-8 6 0 0,-8 4 0 16,6 0-129-16,-5 2-634 16,0-2-924-16</inkml:trace>
  <inkml:trace contextRef="#ctx0" brushRef="#br0" timeOffset="-183290.99">21211 11859 1290 0,'0'0'558'0,"0"0"-365"16,0 0 9-1,0 0 76-15,0 0-44 0,0 0-56 16,0 0-38-16,53 24-32 16,-50-24 0-16,-1 0-2 0,-2 0 26 15,0 0-12 1,4-2-28-16,3-16-19 0,4-8-43 15,5-10-29-15,3-8-1 16,6-13 1-16,2-8 10 16,4-24 11-16,-4 3-5 15,-3-5 7-15,-6 1 3 16,-9 20-12-16,0 4 13 16,-7 18-2-16,-2 18 1 15,0 12 28-15,0 12-55 16,0 6 0-1,0 0 0-15,0 26 0 0,0 18 0 0,-2 20 0 16,2 30 0-16,0-2 0 16,0 7 0-16,4-1 0 15,10-16 0-15,6 3 0 16,4-16 0-16,5-12 0 16,7-21 0-16,4-18-21 15,0-16-14-15,0-2 14 16,-6-32 15-16,-3-12-4 15,-11-14 9-15,-5-12 0 16,-8-11 1-16,-7-5 8 16,0-2-8-16,0 9 0 15,0 17 9-15,0 24-3 16,-5 30 15 0,1 10-21-16,0 45 1 15,-3 21 6-15,5 16-7 16,0 8 0-16,2-2 1 15,0-8 0-15,13-14-1 16,5-13-6-16,2-19-2 16,0-16 7-16,0-16-13 15,0-4 14-15,0-20 13 16,1-16-12-16,-2-6 7 16,-1 2-8-16,-3 5 0 0,-1 13-6 15,-1 15 6-15,5 7 0 16,2 7 5-16,7 22-5 15,4 4 18-15,10 2-18 16,1-3 1-16,9-8 2 16,2-10-3-16,5-10 0 15,0-4 12-15,-2-10-10 16,-4-18 11-16,-8-8-13 0,-9-6 0 16,-8-6-3-16,-9-5 6 15,-13-1-3-15,-5 2 0 16,0 12 0-16,-14 16 0 15,-8 22 0-15,-1 8 0 16,-1 40 0-16,3 18 0 16,11 14 0-16,10 3 0 15,0-7 0-15,31-10 0 16,14-14-9-16,5-20-56 16,11-28-107-16,-12-2-374 15,-18-18-310-15</inkml:trace>
  <inkml:trace contextRef="#ctx0" brushRef="#br0" timeOffset="-183090.73">21411 11474 2774 0,'0'0'595'0,"0"0"-493"16,226 0 155-16,-39 0-178 15,17-6-79-15,-46 2-274 0,-48-2-838 16</inkml:trace>
  <inkml:trace contextRef="#ctx0" brushRef="#br0" timeOffset="-182131.52">24018 11736 1413 0,'0'0'679'0,"0"0"-290"16,0 0-34-16,0 0-56 16,0 0-128-16,0 0-55 15,0 0-32-15,134-50-60 16,-94 24-16 0,-2-4 4-16,-9-2-6 0,-12 0 10 15,-15 0 14-15,-2 2 39 16,-29 8-6-16,-15 8-25 15,-9 12-2-15,-6 2 0 16,1 28-6-16,12 16 18 0,11 12-18 16,16 6 3-1,19 4 1-15,0-3-13 0,40-9 6 16,18-12 2-16,16-14-29 16,14-16 0-16,9-12 0 15,6-2 0-15,2-22 0 16,-5-12 0-1,-7-6-89-15,-11-8-41 16,-10-5-95-16,-10-1-23 16,-13 0 10-16,-13 8 108 0,-12 8 94 15,-12 8 36-15,-12 6 96 16,0 6 54-16,-10 5 23 16,-13 6 15-16,-9 9-34 15,-8 0-47-15,-5 27-25 16,-2 16-26-16,1 9-19 15,6 8-13-15,11-2-10 16,11-4 1-16,16-10-15 16,2-12 0-16,20-11-3 0,18-19-20 15,4-2 23-15,3-30 0 16,-3-18 1-16,-5-17 24 16,-5-25-25-16,-12-32 0 15,-9-26 0-15,-11 13 0 16,0 29 0-16,-2 44 0 15,-9 36 0-15,-3 12 0 16,-1 14 0-16,1 5 0 16,3 59 0-16,11 41 0 15,0 29 0-15,16-5 0 16,10-25 0-16,1-30 0 16,2-22 0-16,10 2 0 0,7 1 0 15,10-8-66-15,0-16-45 16,19-31-183-16,-15 0-262 15,-6-26-363-15</inkml:trace>
  <inkml:trace contextRef="#ctx0" brushRef="#br0" timeOffset="-181160.86">25774 11440 1075 0,'0'0'1139'15,"0"0"-598"-15,0 0-35 0,0 0-244 16,-69-111-79-16,42 101-69 15,-4 10-42-15,-7 0-33 32,-5 28-15-32,-1 8-11 0,6 9 7 0,10-1-20 15,12-4-2-15,13-6 2 16,3-10-7-16,9-10 7 16,18-12 0-16,6-2 0 15,3-10 5-15,0-16-4 16,-5-2 0-16,-3 0 51 15,-7 2-11-15,-7 8-24 0,-8 5-17 16,-4 13 0-16,-2 0 0 16,0 25 0-16,0 21 0 15,0 18 0-15,0 31 0 16,7-4 0-16,4 8 0 16,3 3 0-1,-2-18 0-15,0 6 0 0,-5-7 0 16,-7-11 0-16,0-12 0 15,-16-10 0-15,-16-16 0 16,-5-13 0-16,-5-13 0 16,-3-8 0-16,3-17 0 15,8-23 0-15,14-18 0 0,16-30 0 16,10-34 0 0,28 1 0-16,8 9 0 0,9 16 0 15,-1 28 0-15,10 0 0 16,9-3 0-16,-3 15 0 15,-1 10 0-15,-7 10 0 16,-7 4 0-16,-11 6 0 16,-11 5 0-16,-11 7 0 15,-7 5 0-15,-9 4 0 16,-2 4 0-16,0 1 0 16,0 0 0-16,-13 0 0 0,-7 10 0 15,-3 16-3-15,4 7 6 16,1 12-3-16,11 1 0 15,7-2 0-15,13-6 0 32,30-8 0-32,15-12 0 0,15-12 0 0,8-6 0 15,1-14 0-15,-4-18 0 16,-11-8 0-16,-13-10 0 16,-17-6 0-16,-14-4 0 15,-15-1 0-15,-8 7 0 16,-2 12 0-1,-22 16 0-15,-8 16 0 0,-5 10 0 0,1 10 0 16,3 18 0-16,10 7 0 16,17 1 0-16,6 1 0 15,13-2 0-15,27-2 0 16,9-2 0-16,9-1 0 16,0-2 0-16,-7 2 0 15,-6 0 0-15,-16 2 0 31,-18 3 0-31,-11-2 0 16,-11 3 0-16,-29 0 0 0,-9-1 0 16,-5-5 0-1,3-2 0-15,4-8 0 0,12-6 0 16,16-14-57-16,15-10-482 16,4-14-1216-16</inkml:trace>
  <inkml:trace contextRef="#ctx0" brushRef="#br0" timeOffset="-179799.79">28002 11123 1674 0,'0'0'565'15,"0"0"-88"-15,0 0-15 16,0 0-209-16,0 0-16 16,0 0-87-16,0 0-54 15,-107-68-26-15,51 114-4 16,0 14-20-16,5 12-46 15,17 6 0-15,17 1 0 16,17-5 0-16,15-8 0 16,35-12 0-16,12-14 0 15,11-14 0-15,1-18 0 16,-3-8 0-16,-8-10 0 0,-10-22 0 16,-13-12 0-16,-9-6 0 15,-8-4 0-15,-10 5 0 16,-7 9 0-16,-2 12 0 15,-4 16 0-15,0 12 0 0,0 4 0 32,-8 29 0-32,2 9 0 0,6 6 0 0,0 4 0 15,8-4 0-15,19-8 0 16,6-10 0-16,1-12-27 16,0-12-11-16,-8-6 19 15,-8-4 19-15,-7-20 0 0,-11-10 6 16,0-4-6-1,-11-6-19-15,-18 0 7 0,0 2 2 16,0 6 10-16,7 7 4 16,7 10-4-1,10 6 6-15,5 3 7 0,9 5-13 16,24-3 1 0,10 1 0-1,8 1 5-15,5 5 12 16,-1 1-11-16,-4 0 8 15,-6 9-7-15,-5 14-8 0,-7 3-2 16,-8 10 2 0,-2 6 0-16,-8 4 3 0,-1 4-2 15,-6-2-2-15,-1-6-31 16,-3-7-15-16,-4-14 25 16,2-6-4-16,-2-11 19 15,0-4 7-15,5-8 15 16,0-21 0-16,3-9-5 15,6-8-10-15,6-4 0 16,4-4 10-16,3 4 4 16,2 8 20-16,3 9-14 15,-3 13 8-15,-3 15-12 0,0 5-16 16,1 5-9-16,-4 22 8 16,-3 6-7-16,-5 10 7 15,-3 1-10-15,-6-2-13 16,-6-4-12-16,0-8-12 15,0-8 0-15,0-10-20 16,0-8 25-16,-2-4 43 16,2-4 9-16,0-22 14 15,5-8-13-15,8-10-10 16,5-4 33-16,2 0 19 16,0 6 4-16,0 7 14 0,-3 12-15 15,4 6-55-15,-5 13 0 16,1 4 0-16,1 0 0 15,-1 18 0-15,2 13 0 16,-2 6 0-16,1 7 0 16,-2 3 0-16,2 1 0 15,-5-6-60-15,-4-4-35 16,-7-10-157-16,-2-10-339 16,0-12-381-16</inkml:trace>
  <inkml:trace contextRef="#ctx0" brushRef="#br0" timeOffset="-178466.92">29695 11368 1852 0,'0'0'665'0,"0"0"-76"16,0 0-129-16,0 0-235 16,0 0-107-16,67-111-8 15,-49 103-58-15,2 8-27 16,0 0-25-16,0 20 0 16,-3 16 0-16,-1 10 0 15,-3 7 0-15,-3 3 0 16,-4-4 0-16,-3-8 0 15,-1-10-3-15,-2-12-28 16,0-8-1-16,0-12 13 16,0-2 11-16,0-6 7 15,0-20 1-15,0-10-2 16,0-8-7-16,14-6 9 0,5-4 0 16,4 3 18-16,1 9-17 15,-2 15 17-15,-2 16-6 16,-1 11-11-16,-4 11-2 15,-7 25-11-15,2 9 12 16,-8 8-2-16,-2 1-8 16,0-4-28-16,0-6-73 15,0-10-55-15,0-10 38 16,0-14 8-16,0-10 78 16,0 0 42-16,0-16 8 15,11-16 32-15,14-10 17 0,6-6-7 16,9-4 29-16,3 4-2 15,-2 5-17-15,-5 14 9 16,-5 12-39-16,-8 17 0 16,-5 0-30-16,-5 22 0 15,-2 13 1-15,0 3-1 16,5 0-26-16,6-4-5 16,3-6-25-16,6-10 23 0,4-12 2 15,1-6 31 1,-1-4 7-16,1-20 20 0,-3-6 32 15,-2-9 16 1,4 0-15-16,-7-4-9 0,-3 6 1 16,-5 8-22-16,-9 11-30 15,-7 12 0-15,-4 6 0 16,0 13 0-16,0 19 0 16,0 8 0-16,0 8 0 15,5-2 0 1,17-2 0-16,9-6 0 0,8-12-3 15,1-8-13-15,-1-14-8 16,-3-4 23 0,-5-2-1-16,-11-22 2 0,-9-4-6 0,-9-8-4 15,-2-4-28-15,-17-4-14 16,-18 2-26-16,-11 3-9 16,0 9 4-16,-3 6-1 15,9 10 33-15,9 6 23 16,15 2 28-16,11 4 4 15,5 0 26-15,16-2 45 16,20-2-30-16,10-4 6 16,8-2-4-16,0-4 7 15,-2-2-9-15,-4 4 6 0,-11 4-11 16,-5 8 11 0,-10 2-21-16,-7 12-15 0,-1 22-7 31,-1 10-8-31,-1 6-7 0,1 5-19 0,1-4-40 15,-1-6 5-15,-5-13-4 16,0-12 29-16,-6-10 30 16,0-10 6-16,-2 0 15 15,4-18 20-15,3-14-8 16,9-11 18 0,5-8-27-16,9-6-3 0,7-3 1 15,4 4-16-15,-3 8 0 0,-7 14 16 16,-4 16 2-16,-10 18 3 15,-3 2-21-15,-6 30 0 16,-3 12 7-16,-1 10-7 16,1 0-15-16,2-3-20 15,6-10-7-15,9-10 21 16,10-13 2-16,7-17 19 16,13-1 5-16,4-19-4 15,6-17 34-15,-2-13-9 0,-9-5-5 31,-8-2-21-31,-32-2-3 0,-11 16-204 16,0 12-701-16</inkml:trace>
  <inkml:trace contextRef="#ctx0" brushRef="#br0" timeOffset="-177029.94">2194 13586 1657 0,'0'0'572'0,"0"0"-228"0,0 0 198 16,0 0-220-16,12-111-92 16,-10 109-91-16,0 2-71 15,2 16-46-15,1 20 25 16,1 10-23-16,4 9 0 15,0 3-24-15,6-6-2 16,2-6 1-16,7-12-18 16,1-12 7-16,6-16 4 15,1-6 16-15,2-8 1 16,3-22-9-16,0-10 6 16,0-4 13-16,0-2-19 0,-5 3 0 15,-2 10 9 1,-6 12-3-16,-5 13-5 0,-2 8-1 15,-5 18-1 1,1 19 1-16,-3 9 0 0,-3 2 0 16,2-2-1-16,-2-6-9 15,-1-12 9-15,2-12-7 16,2-12 8-16,2-4 6 16,8-8 9-16,8-20 8 15,6-10 16-15,7-2-39 16,5 2 27-16,-3 8-27 15,-1 9 0-15,-7 17 0 0,-3 4-3 16,-4 25 3-16,-2 21 3 16,-2 8-3-16,-4 8 0 15,2 0 0-15,-3-8-11 16,-5-10-50-16,-5-9-65 16,-10-21-135-16,0-10-204 15,-14-4-214-15</inkml:trace>
  <inkml:trace contextRef="#ctx0" brushRef="#br0" timeOffset="-176637.08">2491 13293 2359 0,'0'0'856'16,"0"0"-578"-16,0 0 22 16,0 0-132-16,0 0-87 15,0 0-66-15,0 0-15 16,15-63-15-16,-1 54-66 16,-1-1-123-16,7 10-257 15,-5 0-343-15,-3 0-311 0</inkml:trace>
  <inkml:trace contextRef="#ctx0" brushRef="#br0" timeOffset="-175795.28">4754 13531 831 0,'0'0'495'0,"0"0"-159"0,0 0 183 16,0 0-34-16,91-106-144 16,-86 90-58-16,-5 0-12 15,0 2-55 1,-5 4-78-16,-19 0-53 0,-12 4-43 16,-10 6-27-16,-12 0-15 15,-5 22-1-15,1 14 1 16,4 8-1-16,12 4-5 15,11-2-2-15,22 1 2 16,13-7-4-16,13-4-1 16,37-6-6-16,19-6 17 15,11-4 0-15,7 0-14 0,-5-6 4 16,-8 4-38-16,-18 0 4 16,-20 2-4-16,-19 0-18 15,-17 4 56-15,-2 0 10 16,-38 2 12-16,-14 1 30 15,-10-4 1-15,-10-1 10 16,0-3-13-16,5-6-10 16,11 0 8-16,16-8-23 15,18-2-14-15,17-3-2 16,18 0-127-16,20 0-410 0,12 0-497 16</inkml:trace>
  <inkml:trace contextRef="#ctx0" brushRef="#br0" timeOffset="-175601.76">5296 13892 1982 0,'0'0'660'16,"0"0"-191"-16,0 0-118 16,0 0-101-16,0 0-127 0,0 0-24 15,-9 147-31-15,9-81-29 16,0 6-39-16,0-6 0 15,4-2-21-15,23-2-183 16,-3-16-488-16,3-20-820 0</inkml:trace>
  <inkml:trace contextRef="#ctx0" brushRef="#br0" timeOffset="-175069.66">6788 14016 1242 0,'0'0'1786'0,"0"0"-1504"15,0 0 13-15,0 0-31 16,0 0-143-16,-117-52-49 15,69 20-38-15,-10-8-34 0,-4-8 0 16,-7-6 0-16,3-9 0 16,8-2 0-16,12-4 0 15,13-1 0-15,18 4 0 16,11 12 0-16,4 14 0 16,8 14 0-16,17 12 0 15,8 12 0 1,7 2 0-16,0 10 0 0,-1 18 0 15,-8 10 0-15,-10 4-33 16,-11 8-8-16,-10 0 20 16,-23 2-19-16,-24 1 22 15,-12-3 16-15,-9-2 4 0,2-4-2 32,8-6 0-32,16-10 0 0,15-6 16 0,20-10-15 15,7-2 11-15,29-6 13 16,29 0 1-16,36-4 7 15,-1 0-26-15,12-6-7 16,2-6-33-16,-19-2-114 16,26-12-220-16,-27 4-421 15,-24 0-690 1</inkml:trace>
  <inkml:trace contextRef="#ctx0" brushRef="#br0" timeOffset="-174629.12">7744 13403 1952 0,'0'0'535'31,"0"0"-169"-31,0 0-103 0,0 0-107 0,-138 12-86 15,84 20-26 1,-1 6-10-16,6 4-22 16,4 0 12-16,14-2 18 15,14-5-1-15,12-6 11 16,5-4-8-16,27-5 14 16,19-8 2-16,15-2-31 15,7-4-16-15,7 0-12 16,-4 2 0-16,-11 2 9 15,-12 6-10-15,-14 4-1 16,-18 6-1-16,-16 2-7 16,0 4 9-16,-23 0 3 15,-17 1 14-15,-14-4 13 16,-6 0-3-16,-4-7 7 16,-3-4 1-16,9-7-16 0,10-6-7 15,16-5-4-15,19 0-8 16,29-28-50-16,21-8-440 15,15-3-667-15</inkml:trace>
  <inkml:trace contextRef="#ctx0" brushRef="#br0" timeOffset="-174290.77">8101 13894 2408 0,'0'0'745'0,"0"0"-382"15,0 0-68-15,0 0-160 0,0 0-76 16,138-10-29-16,-87 10-18 16,-6 14 3-16,-9 10-14 15,-14 4 3-15,-15 8-4 16,-7 3-16-16,-23 2 15 16,-17 2 1-16,-7-5 1 15,3-4 17-15,6-6-9 16,9-10 9-16,15-10-18 15,12-4 0 1,2-4 0-16,9 0 0 0,22 0 0 16,10 0 0-16,7 0 0 0,8-8 0 15,0 0 0-15,2-2 0 16,-2 0 0-16,6-10-146 16,-13 2-430-16,-14 0-720 15</inkml:trace>
  <inkml:trace contextRef="#ctx0" brushRef="#br0" timeOffset="-174134.18">9237 14259 2704 0,'0'0'519'0,"0"0"-433"16,0 0-86-16,0 0-583 0</inkml:trace>
  <inkml:trace contextRef="#ctx0" brushRef="#br0" timeOffset="-154468.15">9505 13939 1756 0,'0'0'496'15,"0"0"-294"-15,0 0 15 16,0 0-39-16,0 0-54 16,11 0 16-16,-9 0 43 15,-2 0-18-15,2 0-38 0,-2 0-25 16,2 0-36-16,2 0-13 16,4-9-10-1,0-5-10-15,5-6-1 0,1-8-23 16,1-8 4-16,-1-8-1 15,-1-8-10-15,-4-11 7 16,1-9-8-16,-6-8 5 16,-4-4 8-16,0 4-13 15,0 7 9-15,-4 15 2 16,-8 14-12-16,1 12 10 16,-2 12-8-16,3 10 4 0,2 4 13 15,1 4-18 1,3 2 5-16,-6 0-6 0,2 6-3 15,-3 14 2-15,-5 10-1 16,1 9 2-16,1 8-6 16,1 10 7-16,6 7-1 15,4 6 10-15,3 2-10 16,0 0 1-16,12 1 0 16,11-3-1-16,3-6 8 15,7-6-7-15,3-6-1 16,4-10 10-16,2-8-10 15,3-12 5-15,-1-11-5 16,1-11 0-16,-3 0-1 0,-4-17 7 16,-9-13-6-16,-6-8 0 15,-8-4-1-15,-8-4 1 16,-5 2 0-16,-2 4-3 16,0 8 2-16,0 4 1 15,0 7 0-15,0 8 6 16,0 3-5-16,0 3 13 15,0 6-14-15,0-1 0 0,0 2 0 16,0 0 0 0,0 0 0-16,0 6 0 0,9 13 0 15,2 10 0-15,3 5 0 16,-4 8 0-16,2 4 0 16,1 0 0-1,0 0 0-15,3-6 0 0,1-6 0 16,6-9 0-1,2-11 0-15,4-13 0 0,2-1 0 16,2-29-126 0,1-50-204-16,-10 7-351 0,-11-4-314 0</inkml:trace>
  <inkml:trace contextRef="#ctx0" brushRef="#br0" timeOffset="-154327.03">10112 13254 1260 0,'0'0'1307'0,"0"0"-799"16,0 0-256-16,0 0-59 16,0 0-193-1,0 0-14-15,0 0-351 0,114-3-912 0</inkml:trace>
  <inkml:trace contextRef="#ctx0" brushRef="#br0" timeOffset="-153961.72">10521 13824 2415 0,'0'0'595'0,"0"0"-387"16,0 0 122-16,115-14-170 16,-61-4-98-16,-3-4-28 15,-9-2-34-15,-6-2 18 0,-14 4-16 16,-9-3 11-16,-10 6 19 15,-3-2-23-15,-9 6 4 16,-20 1 7-16,-7 10-20 16,-6 4 20-16,-3 1-11 15,3 25 10-15,7 9 32 16,8 5-19-16,9 6-5 16,15 0 0-16,3 0-27 15,21-6 0-15,21-6 0 16,16-12 0-16,11-12 0 0,13-10 0 15,8 0 0-15,32-42-147 16,-22-4-540-16,-15 0-751 16</inkml:trace>
  <inkml:trace contextRef="#ctx0" brushRef="#br0" timeOffset="-151762.75">11768 13874 2300 0,'0'0'689'0,"0"0"-499"16,0 0 180-16,0 0-137 16,0 0-83-16,0 0-93 15,0 0-27-15,143-60-6 16,-116 28-24-16,-6-6 1 15,-9-2 6 1,-12 4-7-16,0-5 17 0,-9 11-16 16,-17 8 5-16,-3 16-6 15,-2 6 0-15,-3 13-2 16,0 24 2-16,8 17 0 16,8 7 8-16,11 5-8 15,7 0 15-15,13-6-15 0,23-10-3 16,11-14 2-16,7-11 1 15,6-18 0-15,0-7 4 16,-5-1-4-16,-6-30 0 16,-9-2 0-16,-9-12 0 15,-8-5 0-15,-8-2 0 16,-3 2 0-16,-6 10 0 16,-1 12 0-1,-1 14 0-15,3 12 0 0,0 2 0 0,6 20 0 16,7 14 0-1,1 6 0-15,2 4 0 0,2 0 0 16,-2-8 0-16,-1-8 0 16,-2-8 0-16,-4-8 0 15,-1-12 0-15,-1 0 0 16,3-14 0-16,5-14 0 16,-1-8 0-16,0 2 0 15,-2-4 0-15,1 6 0 16,-5 8 0-16,3 6 0 15,-3 10 0-15,4 8 0 16,-2 0 0-16,6 8 0 16,-1 18 0-1,0 8 0-15,5 2 0 0,4-2 0 0,2-2 0 16,4-7 0-16,-2-12 0 16,-2-11 0-16,1-2-23 15,-5-22-31-15,-5-16-25 16,-4-10-53-16,-4-12 36 15,-7-10 27 1,-7-24 48-16,-2 3 13 0,0-1 8 31,0 6 19-31,0 27 56 16,-7 13 52-16,1 23 14 16,1 23-21-16,-2 9-120 15,3 37 0-15,2 19 0 0,2 15 0 16,0 8 0-16,0 0 0 15,6-2 0-15,12-5 0 16,5-9 0-16,4-12 0 16,8-10 0-16,3-16 0 15,6-14 0-15,1-16 0 16,-1-4 0-16,1-22 0 16,-5-18 0-16,-2-8 0 15,-5-6 0-15,-6-2 0 0,-5 6 0 16,-6 8 0-16,-7 14 0 15,-5 10 0-15,-4 14 0 16,0 4 0-16,0 16 0 16,0 18 0-16,0 10 0 15,0 4 0-15,5 2 0 16,13-6 0-16,6-8 0 16,7-10 0-16,2-8 0 15,4-16 0-15,-6-2 0 16,-2-6 0-16,-10-20 0 15,-5-8 0-15,-7-6 0 0,-7-4 0 16,0-4 0-16,-2 8 0 16,-14 1 0-16,-2 16 0 15,2 6 0-15,5 11 0 16,3 6 0-16,8 0 0 16,0 0 0-16,0 17 0 15,23 1 0-15,14 2 0 16,7-2 0-16,6-2 0 15,0 0 0-15,-3-4 0 0,-7 2 0 16,-9 0 0-16,-10 0 0 16,-10 4 0-16,-9 4 0 15,-2 2 0-15,0-4 0 16,0 4 0-16,0-4 0 16,4-2 0-16,14-6 0 15,11-4 0-15,11-8 0 16,10 0 0-1,5-9 0-15,5-18 0 0,-2-3 0 16,-5-10 0-16,-5-6 0 0,-11-2 0 16,-10-9 0-16,-12 3 0 15,-13 8 0-15,-2 12 0 16,-8 12 0-16,-21 18 0 16,-7 4 0-16,-1 33 0 15,1 14 0-15,5 14 0 16,11 7 0-1,11-2 0-15,9-4 0 16,13-9 0-16,27-16 0 16,13-15 0-16,14-16 0 15,7-6 0-15,-1-29 0 16,1-22 0-16,-10-13 0 16,-4-30 0-16,-8-36 0 15,-15-33 0-15,-12 13 0 0,-18 30 0 16,-7 47 0-16,0 43 0 15,-13 10 0-15,-6 14 0 16,-2 6 0-16,-2 34 0 16,1 47 0-16,9 35 0 15,5-2 0-15,8-8 0 16,0-16 0-16,16-23 0 16,9 1 0-16,9 0 0 15,5-16 0-15,9-16 0 16,0-18 0-16,-1-16 0 0,-3-2-33 15,-6-22 24-15,-7-12-3 16,-4-6 10-16,-2 0-5 16,-5 4 5-16,-3 8 2 15,-5 7 7-15,-3 14-6 16,-3 5 10-16,-1 2-11 16,4 0 0-16,4 4-7 15,10 4-1-15,4-7-23 16,4-1-46-16,2-1-61 15,0-20 47-15,-3-7 40 16,-8-5 37-16,-5-6 14 0,-5 3 23 16,-8 0 58-16,-4 6 16 15,0 8-1-15,0 14 6 16,0 8-38-16,0 6-64 16,-2 26 0-16,0 14 0 15,2 8 0-15,0 7 0 16,0 1 0-16,9 0 0 15,6 0 0-15,3-4 0 16,2 1 0-16,2-1 0 0,-2 2 0 16,3-2 0-16,-6-2 0 15,-1 0 0-15,-5-2 0 16,-4-2 0 0,-5-2 0-16,-2-6 0 0,0-3 0 15,-11-7 0-15,-12-2 0 16,-6-10 0-16,-4-4 0 15,-2-12 0-15,-1-6 0 16,3 0 0-16,4-22 0 16,10-26 0-16,15-36 0 15,4-37 0-15,27 3 0 0,8 14 0 16,13 15 0-16,-2 39 0 16,10 2 0-16,6 10 0 15,-4 20 0-15,-4 18-18 16,-16 0-544-16,-16 10-1294 0</inkml:trace>
  <inkml:trace contextRef="#ctx0" brushRef="#br0" timeOffset="-151368.09">13234 13172 2020 0,'0'0'950'16,"0"0"-498"-16,0 0-215 0,0 0-55 15,0 0-109-15,0 0-73 16,0 0-34-16,-22 8-313 15,2 16-427-15,-9 1-559 0</inkml:trace>
  <inkml:trace contextRef="#ctx0" brushRef="#br0" timeOffset="-151163.15">12751 13587 1650 0,'0'0'1020'0,"0"0"-502"16,0 0-58-16,198-34-198 15,-76 16-137-15,-1 2-64 0,-10 4-61 16,27-2-33-16,-47 6-263 16,-8-2-836-1</inkml:trace>
  <inkml:trace contextRef="#ctx0" brushRef="#br0" timeOffset="-148536.04">16987 13904 920 0,'0'0'311'16,"0"0"-93"-16,0 0-16 15,0 0 1-15,0 0-11 16,0 0-7-16,0 0 24 15,0 20 37-15,0-12-30 16,0 0-41-16,0-2-46 16,2 0-27-16,4-4-32 0,7-2-33 15,10 0-1-15,6 0 0 16,4-12-21-16,5-6 2 16,-5-2-16-16,-2-8 14 15,-8 0 48-15,-7-2 10 16,-7-2-10-16,-9 4-7 15,0 2-11-15,0 8 1 16,0 8-10-16,-5 6-1 16,-1 4-3-16,1 0-32 15,-2 0 0-15,1 4 0 0,-3 8 1 16,2 2 9-16,-2-2-9 16,2 4-1-16,-3 2 0 15,-2 4-2-15,-1 6 2 16,-1 4 0-16,3 6 0 15,5 2 21-15,6-1-12 16,0-3 0-16,27-4-9 16,15-14 0-16,16-8-1 15,15-10-11-15,7 0-15 16,5-24-2-16,-3-11 1 16,-10-6 13-16,-15-8 4 0,-12-9-7 15,-16 0 13 1,-16-4 5-16,-9 2 0 0,-4 3 12 15,0 9 7-15,-12 10 11 16,-5 10 3-16,7 14-3 16,-1 14 5-16,1 0-5 15,4 24-18-15,-1 17-4 16,7 13-8-16,0 8 0 16,0 2 0-16,25 0 0 15,8-8 0-15,12-10 0 16,10-14 0-16,6-12 0 0,1-18 0 15,0-2 0 1,-6-22 0-16,-4-16 0 0,-10-18 0 16,-9-8 0-16,-4-29 0 15,-4-29 0-15,-8-28 0 16,-5 10 0 0,-6 27 0-16,-6 45 0 0,0 34 0 15,0 6 0-15,0 10 0 16,0 14 0-16,0 8 0 15,0 40 0-15,0 36 0 16,0 32 0-16,0-1 0 16,7-9 0-16,9-16 0 0,1-20 0 15,10 5 0-15,6-3 0 16,6-12 0-16,1-16 0 16,0-18 0-16,-5-16 0 15,-4-6 0-15,-6-24 0 16,-5-22 0-16,-9-18 0 15,-2-29 0-15,-2-31 0 16,-2 6 0 0,-5 16 0-16,0 25 0 0,0 41 0 15,0 9 0-15,0 14 0 16,0 13 0-16,0 35 0 0,0 25 0 16,0 18 0-16,0 6 0 15,0-2 0-15,0-8 0 16,10-13 0-16,4-13 0 15,-1-16 0-15,-2-14 0 16,1-16 0-16,-1-2 0 16,-1-18 0-16,6-16 0 15,-1-9 0-15,2 2 0 16,-4 2 0-16,0 11 0 16,-2 16 0-16,-2 12 0 15,5 0 0 1,-1 29 0-16,5 7 0 0,2 5 0 15,4 4 0-15,5-8 0 0,2-2 0 16,3-13 0 0,2-8 0-16,0-12 0 0,-3-2 0 15,0-12 0-15,-4-16 0 16,-6-8 0 0,-6-7 0-16,-8-5 0 0,-7-4 0 15,-2 2 0-15,-2 8 0 16,-18 16 0-16,-7 18 0 15,-2 8 0-15,-2 30 0 16,2 16 0-16,7 10 0 0,9 2 0 16,13-4 0-16,0-5 0 15,19-15 0-15,15-12 0 16,8-12 0-16,3-10 0 16,0-4 0-16,-1-22 0 15,-1-10 0-15,-3-6 0 16,-1-5 0-16,-3 6 0 15,-5 2 0-15,-2 13 0 16,-6 12 0 0,-5 14 0-16,-5 0 0 0,-5 30 0 15,-2 10 0-15,-4 6 0 0,-2 5 0 16,0-3 0 0,0-8 0-16,-2-6 0 0,0-16 0 15,-2-10 0-15,4-8 0 16,0 0 0-1,0-22 0-15,12-14 0 0,13-11 0 16,6-4 0-16,9-6 0 16,2 3 0-16,-1 10 0 15,-8 10 0-15,-9 12-60 16,-10 14-200-16,-19 8-224 16,-22 0-247-16,-8 4-393 0</inkml:trace>
  <inkml:trace contextRef="#ctx0" brushRef="#br0" timeOffset="-148323.68">18109 13271 2579 0,'0'0'662'0,"0"0"-444"15,0 0 28-15,181-55-157 16,-90 37-89-16,18-14-170 16,-24 6-458-16,-27 0-429 15</inkml:trace>
  <inkml:trace contextRef="#ctx0" brushRef="#br0" timeOffset="-148166.93">17544 12950 1687 0,'0'0'1247'0,"0"0"-880"15,0 0-210-15,0 0-157 0,148-4-145 16,-67 4-1505-16</inkml:trace>
  <inkml:trace contextRef="#ctx0" brushRef="#br0" timeOffset="-147388.02">21224 13312 2002 0,'0'0'799'0,"0"0"-267"16,0 0-169-16,0 0-108 15,0 0-110-15,0 0-145 16,0 0 0-16,-9 111 0 15,9-55 0-15,0-2 0 16,0-5 0 0,15-12 0-16,1-9 0 0,2-7 0 0,0-16 0 15,0-5 0 1,-1 0 0-16,4-15 0 0,1-14 0 16,2-7 0-16,1-4 0 15,4-4 0-15,-2 2 0 16,0 8 0-1,-5 10 0-15,-7 14 0 0,-6 10 0 16,-5 10 0-16,-1 22 0 16,-3 10 0-16,0 4 0 15,0-2 0-15,0-3 0 0,0-9 0 32,0-9 0-32,9-10 0 0,4-11 0 0,3-2 0 31,7-8 0-31,5-14 0 15,3-5 0-15,3 0 0 16,-1 6 0-16,-1 7 0 16,-3 10 0-16,-8 4 0 15,0 10 0-15,-3 16 0 16,-5 6 0-16,0 1 0 0,-2 1 0 16,-2-4-51-16,-9-16-182 15,0-6-307-15,0-8-584 0</inkml:trace>
  <inkml:trace contextRef="#ctx0" brushRef="#br0" timeOffset="-147204.52">21041 13056 2264 0,'0'0'905'0,"0"0"-525"0,0 0-75 16,0 0-63-16,0 0-242 15,0 0 0-15,114 18 0 16,-107-14-93-16,-7 0-584 16,0-4-1029-16</inkml:trace>
  <inkml:trace contextRef="#ctx0" brushRef="#br0" timeOffset="-146393.15">23548 12709 2111 0,'0'0'665'0,"0"0"-289"15,0 0 136-15,0 0-285 0,0 0-82 16,0 0-85-16,0 0-60 16,-18 12 0-16,51 85 0 15,17 29 0-15,12 22 0 16,-4-15 0-16,-11-31 0 16,-14-34 0-16,-13-28 0 15,1 0 0-15,-2-6 0 16,-3-8 0-16,-7-18 0 15,-3-8 0 1,-1-16 0-16,2-26 0 16,0-18 0-16,3-12 0 15,4-6 0-15,1-1 0 16,1 9 0-16,2 16 0 0,0 20 0 16,-1 20 0-16,4 14-114 15,12 34-390-15,-6 8-379 16,-3 2-709-16</inkml:trace>
  <inkml:trace contextRef="#ctx0" brushRef="#br0" timeOffset="-146030.05">24546 13441 2571 0,'0'0'680'0,"0"0"-206"16,0 0-233-16,0 0-111 15,0 0-130-15,-127 14 0 16,116 18 0-16,8 4 0 16,3 0 0-16,12-4 0 15,21-4 0-15,9-3 0 16,8-10 0-16,6-1 0 16,0 0 0-16,-6-1 0 15,-3 1 0-15,-13 2 0 0,-10 0 0 16,-13 0 0-16,-11 0 0 15,0 2 0-15,-20 2 0 16,-16 0 0-16,-10-2 0 16,-8 0 0-16,-8-4 0 15,0-4 0-15,1-8 0 16,8-2 0-16,11-10-102 16,13-48-371-16,10 4-343 15,11-4-421-15</inkml:trace>
  <inkml:trace contextRef="#ctx0" brushRef="#br0" timeOffset="-145903.9">24504 13403 1840 0,'0'0'923'15,"0"0"-423"-15,0 0-178 16,0 0-64-16,144-48-120 16,-84 40-88-16,5 2-50 15,16-8-23-15,-17 2-302 16,-12-5-742-16</inkml:trace>
  <inkml:trace contextRef="#ctx0" brushRef="#br0" timeOffset="-145100.58">25941 13176 1602 0,'0'0'574'0,"0"0"-263"15,0 0 216 1,0 0-259-16,0 0-34 0,0 0-60 16,-136-84-41-16,96 84-35 15,-3 22-38-15,8 12-6 16,4 8-17-16,10 8-13 16,15 4-24-16,6 3 0 15,8-7 0-15,21-6 0 16,10-10 0-16,1-10 0 15,0-10 0-15,-5-8 0 0,-4-6 0 16,-6-2 0-16,-7-22 0 16,-7-6 0-16,-2-8 0 15,-4-4 0-15,-5-2 0 16,2 2 0-16,-2 3 0 16,0 11 0-16,2 6 0 15,3 8 0-15,5 2 0 16,9 4 0-16,8 2 0 15,10 5 0-15,9 1 0 0,8 0 0 16,2 3 0-16,-2 19 0 16,-6 7 0-16,-7 7 0 15,-12 6 0 1,-10 4 0-16,-10-2 0 0,-9 0 0 16,0-8 0-16,-4-6 0 15,-9-10 0-15,2-8 0 16,4-8 0-16,4-4 0 15,3 0 0-15,0-26 0 16,19-14 0-16,10-12 0 16,8-10 0-16,11-6 0 15,0-1 0-15,2 7 0 16,-11 14 0-16,-8 14 0 0,-8 14 0 16,-14 12 0-16,-5 6 0 15,-4 2 0-15,0 0 0 16,0 22-102-16,0-2-474 31,-2 0-458-31</inkml:trace>
  <inkml:trace contextRef="#ctx0" brushRef="#br0" timeOffset="-144427.52">27451 12941 2431 0,'0'0'668'0,"0"0"-129"16,0 0-253-16,0 0-114 16,0 0-172-16,0 0 0 15,-8 129 0-15,8-71 0 16,0-4 0-16,4-4 0 15,16-11 0-15,7-9 0 16,4-15 0-16,3-10 0 16,1-5 0-16,1-9 0 0,-1-16 0 15,1-8 0 1,-2-3 0-16,1-2 0 16,-3 4 0-16,-8 6 0 0,-2 14 0 15,-8 12 0-15,-3 2 0 16,-3 24 0-16,-3 14 0 15,-2 9 0-15,1 3 0 16,0-4 0-16,3-8 0 16,6-10 0-16,1-12 0 15,6-14 0-15,4-2 0 16,3-14 0-16,4-18 0 16,4-6 0-16,6-4 0 0,-3 2 0 15,-1 5 0-15,-1 11 0 16,-7 12 0-16,-7 12 0 15,-1 2 0-15,-6 24 0 0,1 8 0 16,-5 4 0-16,2 2 0 16,-1-3 0-16,-2-9-48 15,-5-18-183-15,-3-8-322 16,-2-2-331-16</inkml:trace>
  <inkml:trace contextRef="#ctx0" brushRef="#br0" timeOffset="-144259.25">27701 12633 2735 0,'0'0'467'16,"0"0"-170"-16,0 0 25 0,0 0-163 16,0 0-117-16,120 56-42 15,-71-40-243-15,-4-4-960 0</inkml:trace>
  <inkml:trace contextRef="#ctx0" brushRef="#br0" timeOffset="-143802.81">29254 12699 629 0,'0'0'1897'16,"0"0"-1373"0,0 0-7-16,0 0-217 0,0 0-71 0,0 0-229 15,0 0 0 1,17-20 0-16,-7 90 0 0,5 32 0 15,3-3 0-15,7 5 0 16,6-2 0-16,3-24 0 16,3 3 0-1,-1-21-9-15,-3-22 7 0,-4-24 2 16,-9-14 5-16,-2-22 1 16,-4-28-6-1,-1-18 0-15,3-25 0 0,3-23 0 16,4 6 0-16,-1 11 0 15,1 19 0-15,-6 26 0 0,3 6 0 16,-2 8 0-16,-2 24 0 16,-3 16 0-16,1 8 0 15,-6 54-144 1,-1-2-443 0,-3-2-605-16</inkml:trace>
  <inkml:trace contextRef="#ctx0" brushRef="#br0" timeOffset="-143424.5">30225 13134 2499 0,'0'0'551'0,"0"0"-238"16,0 0-40-16,0 0-127 15,0 0-65-15,-129 127-41 16,107-65-7-16,6 6-3 16,8 0-15-16,8-2-12 15,0-8-1-15,8-9-2 0,17-12 7 16,8-10-6-16,3-11 11 16,2-8 0-16,-3-8-3 15,2 0 33-15,-8-11-15 16,-10-12-27-16,-7-9 0 15,-12-3 0-15,0 3 0 16,-23 6 0-16,-14 11 0 16,-11 12 0-16,-8 3 0 15,0 21 0-15,-4 29 0 16,14-6-221-16,17-8-1178 0</inkml:trace>
  <inkml:trace contextRef="#ctx0" brushRef="#br0" timeOffset="-141700.12">2605 14991 2203 0,'0'0'465'0,"0"0"-108"15,0 0 23-15,0 0-49 16,-4-102-130-16,4 104-141 16,8 56-36-16,17 36 51 0,3 36-75 15,-2 13 0-15,-5-29 0 16,-13-28 0-16,-3-32 0 16,-5-9 0-16,0-1 0 15,0-4 0-15,0-4 0 16,-2-14 0-16,-1-16 0 15,1-6 0 1,2 0 0-16,0-26 0 16,0-12 0-16,12-6 0 15,10-6 0-15,7 7 0 0,10 11 0 16,9 14 0-16,3 10 0 16,2 8 0-16,3 4 0 15,-7 22 0-15,-4 5 0 16,-12 2-18-16,-8 2-38 15,-12-3 2-15,-13-2 15 16,0-2 3-16,-29-2 26 16,-13-8 10-16,-9-2 0 15,-5-2 21-15,0-8-6 16,5 2 5-16,11-4 13 16,13-2-14-16,12 2-4 15,9 0 5-15,6 0-19 0,10-4-1 16,28 0 0-16,13 0 1 15,18 0-1-15,9-18-21 16,2-10-5-16,-3-6 11 16,-9-2 5-1,-12-4 10-15,-18 0 6 0,-11 5 2 16,-16 7 16-16,-7 6 3 16,-4 12 19-16,0 10-17 15,0 0-29-15,0 19 0 16,0 21 0-16,-4 6 0 15,4 6 0-15,0-6 0 16,8-6 0-16,15-10 0 0,6-16 0 16,6-10 0-16,3-4 0 15,3-14 0-15,-4-16 0 16,-3-6 0-16,-7-8 0 16,-3 2 0-16,-7 4 0 15,-3 6 0-15,-5 14 0 16,-5 9 0-16,-1 9 0 15,3 9 0-15,6 14 0 16,7 12 0-16,8-5 0 16,12 2 0-16,3-14 0 15,4-10 0-15,-3-8 0 0,-3 0 0 16,-9-22 0 0,-9-14 0-16,-9-4 0 15,-6-8 0-15,-7-7 0 0,0-7 0 16,-5-8 0-16,-10 2 0 15,-3 0 0-15,1 16 0 16,5 15 0-16,4 28 0 16,5 9 0-16,3 33 0 15,0 28 0-15,7 19 0 16,11 10 0-16,-1 0 0 16,2-1 0-16,-2-17 0 15,1-10 0-15,-5-18 0 16,-1-20 0-16,-6-12 0 0,1-12 0 15,2 0 0-15,4-22 0 16,8-14 0-16,8-12 0 16,6-2 0-1,9-8 0-15,35 4-42 0,-10 15-459 16,-7 15-700-16</inkml:trace>
  <inkml:trace contextRef="#ctx0" brushRef="#br0" timeOffset="-140659.78">5327 15557 2558 0,'0'0'623'15,"0"0"-144"-15,0 0-234 16,-23-109-54-16,23 83-191 15,27 4 0-15,9 12 0 0,7 10 0 16,5 12 0-16,-1 26 0 16,-5 16 0-16,-4 13 0 15,-9-1 0-15,-11 2-9 16,-9-6-57-16,-9-12-24 16,0-10 28-1,0-14 16-15,0-16 10 0,0-10 36 16,0-2 15-16,0-28-8 15,0-14 17-15,16-14-4 16,8-10 2-16,10 2 8 16,1 3-19-16,1 18 8 15,-5 14-5-15,-2 23-13 16,-4 8-2-16,-4 20 1 0,-5 18 0 16,0 11 0-1,-5 1 9-15,2 2-17 0,3-12 8 16,4-8-33-16,4-10 17 15,6-18-10-15,5-4 23 16,0-8-4-16,6-22 14 16,-3-8-2-1,0-6-4-15,-3 0 9 0,-4-5 22 16,-6 13-10-16,-9 14 19 16,-7 16 10-16,-5 6-38 0,-4 18 17 15,0 23-11-15,0 9-19 16,0 6 0-16,2 0 0 15,12-4 0 1,8-12 0-16,5-14 0 0,4-8 0 16,0-16-3-16,-4-2-7 15,-7-10 9-15,-7-18 1 16,-11-8-1-16,-2-8-1 16,-4-4 2-16,-25-6-7 15,-4-4-25 1,-7 9 7-16,-3 13 23 0,3 14-19 0,2 16 11 15,7 6 9 1,11 16-10 0,11 14 10-16,9 1 1 0,11-4-5 0,27-9-1 15,11-8-39-15,11-10-57 16,3 0-39-16,-3-23 41 31,-9-12 47-31,-13-5 26 16,-11-6 27-16,-12-2 11 15,-9-2 26-15,-6 0 22 16,0 10 50-16,0 8 4 16,0 16 19-16,0 16-36 0,0 0-47 15,0 40-49-15,0 12 0 16,0 20 0-16,10 8 0 16,5 1 0-16,6-4 0 15,-1-6 0-15,-3-5 0 16,-3-16 0-16,-3-10 0 15,-7-12 0-15,-4-12 0 16,0-7 0-16,0-9 0 16,0 0 0-16,7-13 0 15,7-23 0-15,15-12 0 16,13-12-54-16,45-22-164 16,-10 14-415-16,-1 15-419 0</inkml:trace>
  <inkml:trace contextRef="#ctx0" brushRef="#br0" timeOffset="-140133.6">8094 15575 2356 0,'0'0'878'0,"0"0"-352"16,0 0-300-16,0 0-116 0,0 0-110 15,0 0 0-15,0 0 0 0,-80 72 0 16,102-16 0-16,7-2 0 16,2-12 0-16,-2-12-32 15,3-16 14-15,-3-14 6 16,0 0 12-16,0-18 1 16,2-14-1-1,-2-4 9-15,2-12-9 0,0 2 18 16,0 2 16-16,-2 4-34 15,-3 9 0-15,-1 17 0 16,-5 14 0-16,-1 10 0 16,-4 29 0-16,-4 11 0 0,-2 4 0 15,-2-2-9-15,-3-6-23 16,0-12-11-16,-2-14 8 16,1-12 23-16,4-8 12 15,0-12 0-15,8-24 8 16,5-10 17-16,9-6 28 15,9-4-8-15,1 4-45 16,7 11 0-16,-9 11 0 16,-1 20 0-1,-7 10 0-15,-5 13 0 0,-1 23 0 16,-6 0 0-16,2 8 0 0,-7-2 0 16,-12 2-140-16,0-12-390 15,-4-14-402-15</inkml:trace>
  <inkml:trace contextRef="#ctx0" brushRef="#br0" timeOffset="-139990.71">8271 15069 2354 0,'0'0'521'0,"0"0"-415"0,0 0-106 0,0 0-56 16,0 0-903-16</inkml:trace>
  <inkml:trace contextRef="#ctx0" brushRef="#br0" timeOffset="-139360.9">10509 15145 1886 0,'0'0'681'0,"0"0"-133"16,0 0-177-16,0 0-77 0,0 0-162 16,0 0-88-16,0 0-14 15,-44 139-12-15,46-55-1 16,7 6-17-16,-1-8-1 15,0-7-24-15,-6-17-25 16,0-18 28-16,-2-18-5 16,0-18 25-16,0-4 2 15,0-18 6-15,0-18-5 16,0-12 14-16,0-10-14 16,13-1 19-16,16 1 7 15,9 10 1-15,7 16 19 0,-1 10-25 16,3 18-13-16,-5 4-2 15,-6 22-6-15,-5 22-2 16,-13 10-5-16,-11 8 5 16,-7 2-7-16,-11 3-19 15,-27-9 11-15,-13-8 15 16,-14-12-3-16,-2-12 3 16,5-10 1-16,8-12 0 15,17-4-7-15,16-10 1 16,21-20-110-16,27-32-337 15,19 6-393-15,8 4-635 0</inkml:trace>
  <inkml:trace contextRef="#ctx0" brushRef="#br0" timeOffset="-138503.16">11073 15392 1647 0,'0'0'700'16,"0"0"-178"-16,0 0-194 15,0 0-105-15,0 0-57 16,0 0-98-16,-96 137-31 16,96-91-37-16,0-6 1 15,24-4 13-15,12-18-13 0,5-10 14 16,-4-8-9-16,-3-4 3 16,-10-28 51-16,-11-7-15 15,-13-6-19-15,0-8-4 16,-8-3-21-16,-13 0 17 15,0 6-18-15,3 6 0 16,1 9-9-16,9 17 10 16,6 13-1-16,2 5 6 15,0 0 2-15,24 4-6 16,10 6-2-16,10 2 0 16,10-6-9-16,4-6 3 15,0 0-32-15,-2-9 23 16,-8-10 8-16,-3-13 7 15,-9-4 0-15,-5-4 0 0,-6-3-1 16,-8-1 1-16,-8 6 0 16,-4 6 34-16,-5 16 12 15,0 16 32-15,-2 4-30 16,-17 32-39-16,2 22 31 16,3 14-40-16,3 8 0 15,9 9 0-15,2-7 0 16,4-2 0-16,19-6 0 15,10-11-8-15,7-9-28 0,6-18-24 16,6-14-1-16,4-18 8 16,0-4-47-16,-3-16 16 15,-6-22 27-15,-5-14 30 16,-6-12 25-16,-5-25-7 16,-7 1 9-16,-3-2 11 15,-5-4 2-15,-8 17 56 16,-1 5 27-16,-5 24 5 15,-2 30 11-15,0 18-64 16,-7 26-47-16,-9 30 45 16,1 14-46-16,3 11 0 15,8-1 0-15,4-4 0 0,0-8-21 16,21-12-56-16,1-11-32 16,0-17 28-16,-2-15-6 15,-2-13 64-15,-5-4 23 16,3-24 0-16,2-12 15 15,4-10 9-15,5-2 17 16,2 0 17-16,0 10-4 16,0 10 30-16,-5 20-19 15,-4 12-46-15,-4 12 5 16,-3 26-23-16,-2 10-1 16,-1 6 0-16,0 0-40 0,-3-2-78 15,-1-7-139-15,0-13-90 16,-6-23-201-1,0-4-128-15,-16-5-230 0</inkml:trace>
  <inkml:trace contextRef="#ctx0" brushRef="#br0" timeOffset="-138329.98">11516 15155 1711 0,'0'0'1134'0,"0"0"-786"15,129 0-12-15,-23 0-123 16,31 0-182-16,24 0-31 16,-25-4-309-16,-34-10-615 0</inkml:trace>
  <inkml:trace contextRef="#ctx0" brushRef="#br0" timeOffset="-138204.29">13185 15191 2074 0,'0'0'561'15,"0"0"-561"-15,0 0-211 0,0 0-970 0</inkml:trace>
  <inkml:trace contextRef="#ctx0" brushRef="#br0" timeOffset="-137898.71">10484 16276 2522 0,'0'0'579'0,"0"0"-329"0,128-36 59 16,16-4-158-16,62-4-103 16,21 2-48-16,-11 8-37 15,-34 16-67-15,-61 12-43 16,-41 6 6-16,-33 0-55 16,-27 0-73-16,-13 6-36 0,-32 20 32 15,-21-8 79-15,-17 4-286 0</inkml:trace>
  <inkml:trace contextRef="#ctx0" brushRef="#br0" timeOffset="-137698.45">10362 16619 2476 0,'0'0'752'0,"0"0"-446"15,134-72 30-15,-11 28-110 0,37-4-226 16,12 4 0-16,-10 16 0 15,-17 6 0-15,-18 13 0 16,-4 8 0-16,-8 1-333 16,-30 0-593-1,-19 0-512-15</inkml:trace>
  <inkml:trace contextRef="#ctx0" brushRef="#br0" timeOffset="-137556.65">12310 16447 2237 0,'0'0'820'0,"0"0"-346"16,0 0-176-16,0 0-113 16,0 0-185-16,0 0-92 15,0 0-1107-15</inkml:trace>
  <inkml:trace contextRef="#ctx0" brushRef="#br0" timeOffset="-107763.9">1909 11753 1928 0,'0'0'517'15,"0"0"-407"-15,0 0 142 0,0 0-64 16,0 0-107-16,6-117-44 16,1 101 31-16,-2 4 86 15,-5 6-12-15,0 6-2 16,0 0 7-16,-7 0-59 16,-17 0 1-16,-15 12-53 15,-11 14-30-15,-10 12 0 16,-3 13-6-16,3 5 1 15,8 4-1-15,13-2 4 0,14-4-4 16,12-4-7 0,13-2 6-16,0 1-5 0,11 2 5 15,13 4 1-15,3 3 0 16,-3 8-2-16,-1 4 2 16,-5 9 0-16,-3 4 9 15,-6 6-10-15,-4-1 1 16,-3-2-10-16,-2-1-23 15,0-5-32-15,0 0 22 16,-7-4 4-16,-11 0 24 16,0-5 14-16,1-9 1 15,3-10-1-15,3-14 1 0,7-10 0 16,2-12 0-16,2-6-10 16,0-8-14-16,0 0-3 15,0 0-3-15,15 6 10 16,9 4 20-16,16 12-1 15,16 9 1-15,13 13 0 16,14 13 20-16,6 16-1 16,9 23-19-16,2 28 0 15,-9 35 11-15,-17 13-11 16,-38 5 1-16,-34-3-1 16,-8-4-1-16,-42 9 1 0,-10 8-1 15,-2-5 1-15,2-6 32 16,18-13-5-16,15-35 28 15,19-36 5-15,6-29-16 16,2-15-16-16,19 0-20 16,8-2-8-16,8-2 12 15,5-12-12-15,8-7 5 16,-1-9-5-16,-1-4-24 16,-2-1 3-16,-9-4-51 15,-1 0-158-15,6-4-243 16,-6-1-341-16,-7 0-527 0</inkml:trace>
  <inkml:trace contextRef="#ctx0" brushRef="#br0" timeOffset="-107622.45">2827 16499 2365 0,'0'0'858'16,"0"0"-701"-16,0 0-157 15,0 0-4-15,0 0-1248 0</inkml:trace>
  <inkml:trace contextRef="#ctx0" brushRef="#br0" timeOffset="-105160.65">7394 16834 2354 0,'0'0'528'15,"0"0"-312"-15,0 0 114 0,0 0-150 16,0 0-110 0,0 0-58-16,-33 14-3 0,33 16-9 15,0 2 0-15,4-2 1 16,8-10-1-16,3-4 0 15,3-12 1-15,0-4 0 16,-2-4 16-16,-3-14-16 16,-9-8 5-16,-4-6 1 15,-4 2-6-15,-25 8 4 16,-11 12-5-16,-12 10-74 16,-35 68-179-16,14 2-262 15,4 10-341-15</inkml:trace>
  <inkml:trace contextRef="#ctx0" brushRef="#br0" timeOffset="-104830.27">7033 17610 1884 0,'0'0'1158'16,"0"0"-916"-16,0 0-4 15,0 0-55-15,0 0-121 16,0 0-62-16,0 0 0 16,-53 42-6-16,80-24-45 15,1-10-24-15,3-8 3 0,-4 0-66 16,-4 0 51-16,-12-18 21 16,-9-4 47-16,-2 0 19 15,-11 4 16-15,-18 8 65 16,-9 10 19-16,-6 6 5 15,-1 24-12-15,3 10-25 16,9 10-49-16,12-2-19 16,21 10-81-16,16-12-234 15,18-11-683-15</inkml:trace>
  <inkml:trace contextRef="#ctx0" brushRef="#br0" timeOffset="-104531.64">7600 17588 1640 0,'0'0'1285'15,"0"0"-1089"-15,0 0 37 16,0 0-59-16,0 0-114 16,0 0-39-16,0 0-21 15,-36 122-22-15,65-100-23 16,5-14-32-16,1-4 14 15,-2-4-16-15,-1-18 57 0,-12-8 22 16,-9-6 27-16,-11-2 71 16,0 6 18-16,-21 2-10 15,-10 12-2-15,0 6-104 16,-7 8-14-16,7 0-308 16,11 14-846-16</inkml:trace>
  <inkml:trace contextRef="#ctx0" brushRef="#br0" timeOffset="-104193.33">8738 16954 2089 0,'0'0'841'0,"0"0"-591"31,0 0-43-31,0 0-50 0,0 0-85 0,179-92-72 32,-95 74-127-32,3 8-114 0,-21 2-318 0,-25 8-362 0</inkml:trace>
  <inkml:trace contextRef="#ctx0" brushRef="#br0" timeOffset="-103925.16">8711 16936 2061 0,'0'0'596'16,"0"0"-135"-16,0 0-149 15,0 0-105-15,0 0-120 16,0 0-42-16,0 0 37 16,-10 143-14-16,0-53-29 15,-3 22-2-15,1-2-19 16,4-15 5-16,8-15-23 15,0-26-6-15,16-4 4 16,17 2 2-16,15-20-13 0,13-18-22 16,11-14-47-16,3-6-151 15,8-52-230-15,-21 4-340 16,-20-2-432-16</inkml:trace>
  <inkml:trace contextRef="#ctx0" brushRef="#br0" timeOffset="-103764.55">8666 17285 2479 0,'0'0'911'0,"0"0"-659"0,0 0-69 16,0 0-70-16,187-94-92 16,-44 68-21-16,-18 4-248 15,-34 12-734-15</inkml:trace>
  <inkml:trace contextRef="#ctx0" brushRef="#br0" timeOffset="-103263.74">9859 17267 1363 0,'0'0'1223'16,"0"0"-749"-16,0 0-132 16,0 0-42-16,0 0-120 15,0 0-81-15,0 0-38 16,-146-76-26-16,92 98-16 16,-4 18-19-16,-1 14 0 15,12 8 0-15,14 6 0 16,18 3 0-16,15-7 0 15,13-8 0-15,27-14 0 0,13-20 0 16,10-18 0-16,-3-4 0 16,-4-26 0-16,-7-20 0 15,-13-8 0-15,-10-12 0 16,-13-23 0-16,-10-27 0 16,-3 8 0-16,0 10 0 15,-3 9 0-15,-5 25 0 16,-4 6 0-16,3 2 0 15,3 20 0-15,2 26 0 16,1 10 0-16,1 24 0 16,2 32 0-16,0 34 0 0,0 30 0 15,9 23 0-15,11-13 0 16,0-24 0-16,2-33 0 16,3-23 0-16,23 16-171 15,-2-14-462-15,-4-10-677 0</inkml:trace>
  <inkml:trace contextRef="#ctx0" brushRef="#br0" timeOffset="-102233.18">10487 17339 1967 0,'0'0'717'0,"0"0"-344"0,0 0-39 16,0 0-138-16,67-104-101 15,-67 82-25-15,0 10 16 16,-25 2-2-16,-14 6-44 16,-15 4-26-16,-2 18-7 15,2 14-5-15,10 8-1 16,17 4 11-16,19-4-11 16,8-8 4-16,17-6-5 15,24-18-6-15,5-8 0 16,6 0 6-16,-4-26 0 15,-3-2 5-15,-12-2 1 16,-8 4 32-16,-10 8 17 0,-6 12-55 16,-2 6 0-16,0 0 0 15,1 24 0-15,4 16 0 16,1 16 0-16,0 8 0 16,5 13 0-16,-5 3 0 15,-1-4 0-15,-8-2 0 16,-4-6 0-16,-2-5 0 15,-23-13 0-15,-4-12 0 16,-4-14 0-16,0-12 0 16,6-12 0-16,4-12 0 15,17-48 0-15,6-46 0 0,38-41 0 16,15 5-87-16,5 24-113 16,-4 37-44-16,-6 37 50 15,11 4 27-15,3 4 65 16,2 2 64-16,-10 20 38 15,-14 10 8-15,-11 4 89 16,-11 0 44-16,-7 4-14 16,-5 8-5-16,4-2-46 15,1 0-37-15,5-2-24 16,3-8-7-16,8 0-8 16,0-4-38-16,-2-14-28 15,-6-10 23 1,-7 2 11-16,-12 0 32 0,0 3 0 0,-20 1 29 15,-12 12 25-15,-5 6 9 16,-3 4 23-16,-1 13 8 16,4 19-25-16,10 8-15 15,12 8-16-15,12 2-13 16,3 0-4 0,13-2-15-16,21-4 2 0,9-12-7 15,5-10 0-15,10-8 7 16,7-14-7-1,1-4 5-15,1-24 8 16,1-12-14-16,-8-8 0 0,-5-10 0 16,-10-4 0-16,-12 2 0 15,-8 2 0-15,-14 5 0 16,-11 17 0-16,0 14 0 16,-18 8 0-16,-18 14 0 15,-4 0 0-15,-4 22 0 16,1 10 0-16,12 4 0 15,11 0 0-15,20 5 0 16,3-1 0-16,36 0 0 16,17-6 0-16,13-2 0 15,4-6 0-15,-3-2 0 0,-10 2 0 16,-18-4 0-16,-21 4 0 16,-21-2 0-16,-8 2 0 15,-34 1 0-15,-16-5 0 16,-11 0 0-16,-36-4-144 15,19-4-515-15,12-10-957 0</inkml:trace>
  <inkml:trace contextRef="#ctx0" brushRef="#br0" timeOffset="-98669.25">12980 16786 1450 0,'0'0'712'15,"0"0"-392"1,0 0 150-16,-47-113-153 0,39 99-58 16,4 6-80-16,0 8-65 15,4 0-48-15,0 22-21 16,0 27-32-16,0 13 16 15,0 16-2-15,10 10-15 16,5-4 0-16,3-3-7 16,0-9-4-16,0-10 4 15,-3-16-5-15,-3-12 1 16,-6-12-1-16,-2-12 0 0,-1-10 5 16,-1 0 2-16,-2-22 11 15,4-14-7-15,4-4-11 16,2 0 1-16,9 4 0 15,2 10-1-15,6 8 16 16,4 12-16-16,7 6 0 16,3 0 0-16,-2 24 0 15,1 6 0-15,-3 6 0 16,-8 0 0-16,-10 4 0 16,-10-4 0-16,-9-2 0 15,0-6 0-15,-13-2 0 16,-16-8 0-16,-9-8 0 0,-2-2-8 15,0-8 7-15,4 0 1 16,9 0 0-16,10 0 1 16,7 0-1-16,10-4 0 15,0 4-1-15,5 0-6 16,19 0 6-16,12 0 1 16,9-4 0-16,13-2 1 15,7-10-1-15,6-2 7 16,5-6-7-16,-1-10 0 0,-8 2 0 31,-9-8-1-31,-11 0 1 0,-18 0-1 16,-16 4 2-16,-13 0 2 0,0 14-3 15,-15 4 0 1,-12 9 7-16,-4 9-7 0,4 9 0 16,2 18 0-16,9 8 0 15,10 7 0-15,6 6 0 16,4-4 0-16,25-8 0 15,14-4 0-15,10-14 0 16,9-10 0-16,4-8 0 16,3-14 0-16,-5-20 0 0,-6-8 0 15,-7-10 0-15,-13-12 0 16,-11-11 0-16,-14-19 0 16,-9 0 0-16,-4 0 0 15,-2 10 0-15,-16 21 0 16,-1 13 0-16,0 28 0 15,2 22 0-15,3 14 0 16,6 40 0-16,8 21 0 16,0 15 0-16,6 4 0 15,23 0 0-15,9-10 0 16,5-3 0-16,3-15 0 16,-1-8 0-16,-1-18 0 0,-6-8 0 15,-7-18 0 1,-4-14 0-16,-5 0 0 0,-1-22 0 15,-2-20 0-15,4-6 0 16,-3-2 0-16,0 2 0 16,-4 8 0-16,-6 13 0 15,-1 18 0-15,-6 9 0 16,-1 4 0-16,-2 28 0 16,3 4 0-1,5 4 0-15,7-4 0 0,12-2 0 0,4-10 0 16,8-12 0-16,1-8 0 15,-5-4 0-15,-6-8 0 16,-10-14-13-16,-15-10 8 16,-4 2 5-16,-18-6 0 31,-20 4-4-31,-9 2 2 0,-4 7-1 0,0 5 2 16,9 13 1-16,10 1 0 15,18-1 28-15,14 1-28 0,10-1 0 16,28-8 0-16,18-1 0 31,8-8 0-31,5 4 0 16,2 0 0-16,-4 4 0 15,-7 6 0-15,-11 8 0 16,-11 8 0-16,-9 20 0 16,-11 12 0-16,-9 9 0 15,-7 1 0-15,-2-2 0 16,0-2 0-16,0-6 0 15,0-14 0-15,0-8 0 16,0-10 0-16,0-8 0 16,16-12 0-16,6-24 0 15,7-4 0-15,0-10 0 0,4 6 0 16,-4 8 0-16,0 5 0 16,-2 17 0-16,-2 10 0 15,-4 4 0-15,0 8 0 16,-1 15 0-16,-3 4 0 15,4 4 0-15,-1 1 0 16,2-6 0-16,7-4 0 16,4-4 0-16,6-12 0 15,7-6 0-15,5 0 0 0,3-18 0 16,-1-10 0-16,-4-8 0 16,-7-4 0-16,-8-4 0 15,-12-1 0-15,-11 1 0 16,-11 8 0-16,0 10 0 15,-28 8 0-15,-9 12 0 16,-5 6 0-16,1 6 0 16,7 20 0-16,9 4 0 15,16 2 0-15,9 4 0 16,5-5 0-16,24-4 0 0,7-4 0 16,-1-5 0-1,-1 0 0-15,-8-4 0 0,-8 4 0 16,-9 8 0-16,-4 4 0 15,-5 10 0-15,0 10 0 16,0 8 0-16,0 8 0 16,0 7 0-16,0 3 0 15,-3 8 0-15,-1 0 0 16,-6-2 0-16,-7-1 0 16,-10-11 0-16,-10-16 0 15,-11-14 0-15,-7-22 0 16,-6-18 0-16,6-18 0 15,2-48 0-15,19-50 0 0,34-37 0 16,13-11 0-16,43 25 0 16,9 39 0-16,-5 38 0 15,4 18 0-15,15-6 0 16,5-2 0-16,5 2 0 16,-17 9 0-16,-19 15 0 15,-20 12 0-15,-13 6 0 16,-11 4 0-16,-5 4 0 15,-4 0 0-15,4 12 0 16,-2 10 0-16,2 6 0 0,0 7 0 16,5-3 0-1,1 0 0-15,0-6 0 0,5-8 0 16,4-4 0-16,1-14 0 16,4 0 0-16,3-4 0 15,0-14 0-15,-3-10 0 16,1 2 0-16,-8-1 0 15,-1 8 0-15,-5 2 0 16,-2 12 0-16,0 5 0 16,4 0 0-16,6 14 0 15,2 12 0-15,8 2 0 16,5-2 0-16,6 2 0 16,7-6 0-16,0-6 0 0,4-10 0 15,-2-6 0 1,-2-4 0-16,-7-20 0 0,-7-6 0 15,-8-6 0-15,-10-9 0 16,-8-5 0-16,-7 2 0 16,0 2 0-16,-7 6 0 15,-12 10 0-15,-6 20 0 16,2 10 0-16,-1 14 0 16,6 30 0-16,4 10 0 15,10 8 0-15,4 15 0 16,0-1 0-16,7 8 0 15,9-2 0 1,-6 2 0-16,0-3 0 0,-8-11 0 0,-2-6 0 16,0-12 0-16,-20-8 0 15,-7-16-95-15,-17-20-173 16,1-8-202-16,5 0-423 0</inkml:trace>
  <inkml:trace contextRef="#ctx0" brushRef="#br0" timeOffset="-98527.35">16534 16615 320 0,'0'0'2555'0,"0"0"-2097"16,0 0-341-16,0 0-117 16,0 0-69-16,0 0-787 0</inkml:trace>
  <inkml:trace contextRef="#ctx0" brushRef="#br0" timeOffset="-97998.81">17945 16210 2501 0,'0'0'780'0,"0"0"-448"16,0 0-53-16,0 0-75 16,0 0-204-16,-43 173 0 15,36-31 0-15,7 10 0 16,0-27 0-16,7-35 0 16,9-42 0-16,1-8 0 15,6-4 0-15,8-8 0 16,9-2 0-16,3-22 0 15,3-4 0-15,-1-22 0 16,-3-18 0-16,-7-8 0 0,-6-6 0 16,-8 4 0-16,-8 12 0 15,-6 14 0-15,-7 16 0 16,0 8 0-16,0 8 0 16,0 20 0-16,0 8 0 15,0 2 0-15,15-2 0 16,12-4 0-16,7-10 0 15,1-8 0-15,-6-6 0 0,-6-8 0 16,-13 0 0 0,-10-8 0-16,0-20 0 0,-13-8 0 15,-18-8 0-15,-10 0 0 16,-5 4 0-16,-5 4 0 16,2 5 0-16,2 12 0 15,-7 2-125-15,14 3-445 16,7 0-692-16</inkml:trace>
  <inkml:trace contextRef="#ctx0" brushRef="#br0" timeOffset="-97825.77">17744 16375 2034 0,'0'0'991'0,"0"0"-426"16,0 0-320-16,0 0 16 15,0 0-261-15,180-50 0 16,-101 37 0-16,-6 7-45 16,-13-2-284-16,-18 8-467 15,-24 0-537-15</inkml:trace>
  <inkml:trace contextRef="#ctx0" brushRef="#br0" timeOffset="-97102.2">20444 16094 1793 0,'0'0'607'0,"0"0"-354"15,0 0 81-15,0 0-70 16,-4-100-65-16,-35 92-76 16,-9 8-14-16,-12 4-4 15,-7 24-7-15,3 10-35 16,10 8-15-16,14 2-5 16,20-2-26-16,18 2-7 15,4-4-4-15,38-3-6 0,18-9 0 16,13-5 2-16,11 0-2 31,3-1 0-31,-7-4-6 0,-9 10-19 0,-20-2-1 16,-18 6 1-16,-24 0 24 15,-7 0-6-15,-36 0 7 16,-17-6 10-16,-16 2 10 16,-2-9 11-16,0-5-10 15,8-10-1-15,14-4-13 16,18-4-7-16,18-4-21 15,17-27-119-15,23 0-470 0,6 4-646 0</inkml:trace>
  <inkml:trace contextRef="#ctx0" brushRef="#br0" timeOffset="-96865.89">20897 16487 1776 0,'0'0'1233'0,"0"0"-669"0,0 0-284 16,0 0-37-16,0 0-243 16,0 0 0-16,17 136 0 0,-3-76 0 15,-1 6 0 1,-2-3 0-16,-1-5 0 0,-6-8 0 16,0-10 0-16,-4-6 0 15,2-16-156-15,3-8-306 16,-1-10-359-16</inkml:trace>
  <inkml:trace contextRef="#ctx0" brushRef="#br0" timeOffset="-96659.64">21598 16352 2306 0,'0'0'994'15,"0"0"-531"-15,0 0-265 16,0 0-63-16,163-46-135 16,-69 42 0-16,4 0 0 15,-19 4 0-15,0 0 0 16,-25 0-192-16,-39 0-186 16,-15 0-398-16,-7 4-170 0</inkml:trace>
  <inkml:trace contextRef="#ctx0" brushRef="#br0" timeOffset="-96431.68">21864 16150 2051 0,'0'0'867'16,"0"0"-260"-16,0 0-248 16,0 0-147-16,0 0-212 15,0 0 0-15,0 0 0 16,-40 94 0-16,51-26 0 15,-1 7 0-15,0 1 0 0,-4-4 0 16,-1-6 0-16,-5-8 0 0,0-8 0 16,-9-10-345-16,-9-13-480 15,-5-13-670-15</inkml:trace>
  <inkml:trace contextRef="#ctx0" brushRef="#br0" timeOffset="-95992.18">21901 15897 2177 0,'0'0'680'0,"0"0"-333"16,0 0 4-16,-147-50-137 16,99 50-95-16,-2 18-29 15,0 22-27-15,0 18-8 16,1 27-55-16,2 31 0 15,14 26 0 1,13 7 0-16,15-29 0 0,5-30 0 16,11-33 0-16,16-7 0 15,9 0 0-15,9 6 0 16,13-6 0-16,4-10 0 0,5-14 0 16,8-16 0-1,6-10 0-15,6 0 0 16,4-24 0-16,0-10 0 0,1-12 0 15,-13-6 0-15,-7-12 0 16,-17-7 0-16,-14-9 0 16,-17-22 0-16,-15 12 0 15,-9-8 0-15,-6-1 0 16,-28 19 0-16,-13-4 0 16,-13 16 0-1,-11 14 0-15,-7 19 0 0,-29 25-21 16,18 10-515-16,13 0-550 0</inkml:trace>
  <inkml:trace contextRef="#ctx0" brushRef="#br0" timeOffset="-95536.03">23167 15825 1088 0,'0'0'1398'0,"0"0"-1128"15,0 0 64-15,0 0 115 16,-142-104-245-16,84 100-63 16,2 4-60-16,4 2-33 15,8 22-21-15,9 10-6 16,8 6 2-16,13 8-22 15,14 2 7 1,0-2-8-16,25 1 0 0,14-5 3 16,13-6-3-16,6-4 0 15,4-8 0-15,-1-2 0 16,-6-2 0 0,-8 0 0-1,-14 0 0-15,-13 4 0 16,-15 2 0-16,-5 3 0 0,-13 1 0 15,-21 0 0-15,-8 2 0 16,-7-2 0-16,-7-6 0 16,-4-4 0-16,4-8 0 15,8-6 0-15,7-6 0 16,16-2 0-16,19-2 0 16,6-14 0-16,51-16-356 15,7 2-518-15,5 6-938 0</inkml:trace>
  <inkml:trace contextRef="#ctx0" brushRef="#br0" timeOffset="-95157.6">23443 16447 2016 0,'0'0'871'0,"0"0"-313"15,0 0-224-15,0 0-17 16,0 0-317-16,0 0 0 15,0 0 0-15,81-32 0 16,-50 32 0-16,-4 0 0 16,-8 0 0-16,-7 18 0 0,-10 12 0 15,-2 6 0-15,0 8 0 16,-18 2 0-16,-7 2 0 16,-4-4 0-16,5-7 0 15,2-6 0-15,9-8 0 16,8-11 0-16,5-6 0 15,2-6 0-15,32 0 0 16,12 0 0-16,12-14 0 16,9-4 0-16,-2 4 0 15,-10 1 0-15,-10 4 0 16,-16 0 0-16,-18 5 0 16,-11 4 0-16,-18 0-93 0,-11 0-578 15,-2 4-629-15</inkml:trace>
  <inkml:trace contextRef="#ctx0" brushRef="#br0" timeOffset="-92824.96">24839 16120 2051 0,'0'0'468'0,"0"0"-133"15,0 0-45-15,0 0-91 16,-33-116-68-16,12 98-4 16,-10 5-5-1,-5 13-34-15,-7 0-31 0,-3 21-9 16,1 19-13-16,7 10-4 15,7 8-11-15,16 0-2 0,15 0-12 16,0-5-6 0,19-16 1-16,15-6 5 0,6-13-5 15,-2-14 18-15,-2-4-19 16,-3-8 20-16,-6-16 3 16,-5-7-23-16,-7-9 0 15,-4 4 0-15,-6-4 0 16,0 8 0-16,-5 10 0 15,2 10 0-15,2 12 0 16,3 0 0-16,9 18 0 16,5 16 0-1,8-2 0-15,10 4 0 0,3-1 0 16,0-13 0 0,-3-7 0-16,-6-7 0 0,-9-8 0 0,-6 0 0 15,-5-5 0-15,-8-17 0 16,-3-5 0-16,-2-9 0 15,0-4 0 1,-7 0 0-16,-4 0 0 0,2 8 0 16,3 10 0-16,6 10 0 15,0 8 0-15,6 4 0 32,23 0 0-32,13 0 0 0,14 4 0 15,11 8 0 1,0-2 0-16,-3 0 0 0,-8 6 0 15,-13 2-3 1,-14 4-3-16,-14 4-1 0,-11 6 7 16,-4 4 8-16,0 0 0 15,-2 0-8-15,-4-1 0 16,6-3 0-16,0-10 0 16,4-8 0-16,21-6 0 15,12-8 0-15,11 0 0 16,7-22 0-16,5-8 0 15,4-11 0-15,2-5 0 0,-11-6 0 16,-10-2 0 0,-14 0 0-16,-16 10 0 0,-13 4 0 15,-2 12 0-15,-8 16 0 16,-17 8 0-16,-2 4 0 16,6 30 0-16,0 14 0 15,13 14 0-15,8 0 0 16,4 0 0-16,29-8 0 15,17-10 0-15,12-9 0 0,7-13 0 16,31-18-36 0,-20 0-317-16,-13-22-792 0</inkml:trace>
  <inkml:trace contextRef="#ctx0" brushRef="#br0" timeOffset="-91225.52">27543 15817 2259 0,'0'0'588'16,"0"0"-90"-16,0 0-183 15,0 0-64-15,0 0-140 0,0 0-37 16,0 0-74 0,-111 98 0-16,95-33 0 0,7 3 0 15,9 0 0-15,0-6 0 16,25-6 0-16,12-10 0 15,13-14 0-15,0-14 0 16,0-10 0-16,-6-8 0 16,-11-13 0-16,-10-18 0 15,-15-9 0-15,-8-10 0 16,-6-4 0-16,-23-8 0 16,-11 4 0-16,-7 5 0 0,-2 17 0 15,-4 18 0-15,1 18 0 16,6 8 0-16,8 29 0 15,9 7 0-15,15 6 0 16,14 0 0-16,7-6 0 16,27-8 0-16,12-10 0 15,6-14 0-15,1-12 0 16,-2 0 0-16,-3-12 0 16,-9-16 0-16,-5-6 0 15,-7-2 0-15,-5 0 0 16,-7 4 0-16,-1 10 0 15,-7 14 0-15,-1 8 0 16,-2 8 0-16,1 24 0 0,4 12 0 16,0 6 0-16,4-2 0 15,3-4 0-15,-1-12 0 16,1-10 0-16,1-13 0 16,2-9 0-16,1-5 0 15,-1-21 0-15,4-6 0 16,0-8 0-16,-2 0 0 15,0 10 0-15,-3 12 0 16,-5 10 0-16,3 8 0 16,-1 12 0-16,5 20 0 0,3 12 0 15,3 0 0-15,10-4 0 16,4 1 0-16,6-19 0 16,6-8 0-16,-1-14 0 15,0-5 0-15,-2-22 0 16,-7-18 0-16,-6-9 0 15,-9-8 0-15,-9-30 0 16,-12-30 0-16,-6-29 0 16,-4 13 0-16,-16 34 0 15,-2 37 0-15,6 45 0 16,-1 8 0-16,-1 14 0 0,-3 28 0 16,6 56 0-16,11 45 0 15,4 13 0-15,11-2 0 16,18-29 0-16,2-39 0 15,2-18 0-15,5-10 0 16,9-4 0-16,7-8 0 16,3-5-20-16,-3-23-17 15,-9-4 10-15,-8-27 12 16,-10-17 13-16,-7-10 1 0,-6 0 1 16,-8 2 6-1,-2 16 9-15,-4 14 17 0,0 20 17 16,0 2-49-1,0 32-11-15,0 8 10 0,2 4 1 16,17 6-1-16,8-6 0 16,8-12-20-16,3-10-6 15,4-13-4-15,-4-9 11 16,-4-9 8-16,-5-23 12 16,-6-12 2-16,-4-10 8 15,-3-4 28-15,-5 0 1 16,-3 4-3-16,-1 14-36 0,-2 14 0 15,-3 17 0-15,0 9 0 16,3 9 0-16,1 27 0 16,0 12 0-16,6 16 0 15,-1 10 0-15,0 8 0 16,-2 21 0-16,-6 17 0 16,-3-8 0-16,0-10 0 15,-10-17 0-15,-5-13 0 16,-3 4 0-16,-2 12 0 15,2-11 0-15,7-15 0 16,3-12 0-16,0-20 0 0,2-20 0 16,-1-10 0-1,-7-18 0-15,1-30 0 0,0-29 0 16,13-35 0-16,11-44 0 16,43-19 0-16,28 11 0 15,3 34-110-15,-12 53-263 16,23 11-198-16,-29 26-219 31,-2 4-469-31</inkml:trace>
  <inkml:trace contextRef="#ctx0" brushRef="#br0" timeOffset="-90768.19">30019 15936 1964 0,'0'0'576'0,"0"0"41"16,0 0-148-1,0 0-220-15,0 0-28 0,0 0-221 31,0 0 0-31,0-23 0 0,2 64 0 0,0 13 0 32,4 8 0-32,3-4 0 15,5 0 0-15,1-14 0 0,3-12-36 0,3-14 18 16,-4-14 1-16,3-4 17 0,0-22 5 16,0-14-4-1,5-14 7 1,2-6 2-16,2 2 5 15,0 1 17-15,-6 16-32 16,-2 15 0-16,-5 18 0 16,-1 4 0-16,-4 22 0 15,-2 18 0-15,-4 6 0 16,-1 6 0-16,-2-2 0 16,3-6 0-16,1-8 0 15,1-14 0-15,2-14 0 16,4-8 0-16,5-4 0 0,5-28 0 15,8-2 0 1,2-6 0-16,5 8 0 0,0 2 0 16,-3 16 0-16,-6 10 0 15,-2 4 0-15,-2 8 0 16,-5 14 0-16,2 2 0 16,-4 6 0-16,-7-4 0 15,-7-8-483-15,-4-8-692 0</inkml:trace>
  <inkml:trace contextRef="#ctx0" brushRef="#br0" timeOffset="-90625.29">30250 15388 1114 0,'0'0'2341'16,"0"0"-1993"-16,0 0-55 15,0 0-293-15,0 0-75 16,-123 12-817-16</inkml:trace>
  <inkml:trace contextRef="#ctx0" brushRef="#br0" timeOffset="-89925.56">24994 16972 1605 0,'0'0'837'0,"0"0"-310"15,0 0-40-15,0 0-195 16,0 0-122-16,0 0-91 15,0 0 20-15,26 102-99 16,9-29 0-16,0 11 0 16,7 6 0-16,2-2 0 0,3-3 0 15,-5-13 0-15,-1-14 0 16,-10-14 0-16,-6-16 0 16,-10-16 0-16,-2-12 0 15,-3 0 0-15,-2-34 0 16,5-20 0-16,6-26 0 15,7-29 0-15,-1 3 0 16,0 12 0-16,-4 18 0 16,-7 27 0-16,-3 13 0 15,-4 4 0-15,-3 24 0 16,-4 8 0-16,7 32-99 16,0 8-279-16,1 5-571 0</inkml:trace>
  <inkml:trace contextRef="#ctx0" brushRef="#br0" timeOffset="-89593.96">25888 17512 2362 0,'0'0'718'16,"0"0"-224"-16,0 0-210 15,0 0-115-15,0 0-100 16,0 0-69-16,0 0 0 0,6 60 0 15,34-30 0-15,5-2 0 16,4 2 0-16,-2 2 0 16,-5-6 0-16,-7 4 0 15,-12-2 0-15,-10 4 0 16,-13-2 0-16,0 6 0 16,-22-4 0-16,-16 3 0 15,-6-3 0-15,-6-6 0 16,2-2 0-16,0-16 0 15,11-8 0-15,6-8 0 16,8-64-336-16,8 4-621 0,8-7-1205 16</inkml:trace>
  <inkml:trace contextRef="#ctx0" brushRef="#br0" timeOffset="-89465.9">26007 17427 2684 0,'0'0'693'0,"0"0"-317"15,0 0-33-15,0 0-343 0,174-58 0 16,-93 40 0-16,23-4-8 16,-21 0-471-16,-14 8-1037 0</inkml:trace>
  <inkml:trace contextRef="#ctx0" brushRef="#br0" timeOffset="-88366.06">27320 17339 1540 0,'0'0'767'0,"0"0"-220"16,0 0-24-16,0 0-198 16,0 0-77-16,0 0-102 0,0 0-146 15,67-4 0-15,-67 44 0 16,0 8 0 0,-9 10 0-16,-9 9 0 0,1 1 0 15,-4-2 0-15,-1-4 0 16,-14 6-252-16,5-15-497 15,4-26-816-15</inkml:trace>
  <inkml:trace contextRef="#ctx0" brushRef="#br0" timeOffset="-87305.55">27511 17365 947 0,'0'0'657'15,"0"0"-415"-15,0 0 94 16,0 0-83-16,0 0-71 16,0 0-7-16,0 0-33 0,-39-50-24 15,32 42-5-15,-3 0-10 16,0-2 23-16,-8-2-24 16,-2-2-20-16,-5-4-14 15,-4 0-22-15,0-4 1 16,2-4-10-16,4 2 4 15,4-7-4-15,3 0-4 16,6-4 2-16,3-1 7 16,5 0-15-16,2 0-3 15,0 0-5-15,0 4-7 16,2 6 0-16,7 4-12 0,-3 8 6 16,2 6-6-16,0 8 0 15,-1 0 0-15,5 14-2 16,-2 12 2-16,-1 10 4 15,0 12-4-15,-6 6 0 16,-3 4 4-16,0 5-4 16,-21 3-1-16,1-6 1 15,1-2 0-15,0 2 6 0,6-10 3 16,10-6-3 0,3-3 0-16,0-14-6 15,25-8 0-15,8-7 0 0,10-12 0 16,8 0 0-16,9 0 0 15,2-12 0-15,1-7-15 16,-5 1-36-16,-5 5-48 16,-5 0-92-16,-2-6-130 15,-15 2-339-15,-6-1-490 0</inkml:trace>
  <inkml:trace contextRef="#ctx0" brushRef="#br0" timeOffset="-86927.51">28006 17062 962 0,'0'0'1566'15,"0"0"-1083"-15,0 0 30 0,0 0-204 16,0 0-116-16,0 0-123 16,0 0-70-16,-31-46 0 15,47 92 0-15,4 16 0 0,2 9 0 16,0 5 0-1,3 4 0-15,-2-4 0 16,-4-8 0-16,-1-5 0 0,-3-11 0 16,1-16 0-16,-3-18 0 15,3-14 0-15,0-4 0 16,4-26 0-16,-1-18 0 31,6-14 0-31,0-15 0 0,2-7 0 0,-3-8 0 16,-2-2 0-1,-2 5 0 1,-6 9 0-16,-3 14 0 0,-7 22 0 16,-1 18 0-16,-3 22-32 15,0 12-269-15,0 20-266 16,-5 4-353-16</inkml:trace>
  <inkml:trace contextRef="#ctx0" brushRef="#br0" timeOffset="-86564.28">28726 17249 2043 0,'0'0'561'0,"0"0"-29"0,0 0-185 15,0 0-123-15,0 0-136 16,0 0-1-16,0 0 3 15,-109 156-39-15,96-88-13 16,6 3-26-16,7-3-12 16,0-6 11-16,22-10-11 15,11-6-8-15,8-16 7 16,1-12-15-16,0-8-4 16,-4-10 14-16,-11 0 5 15,-9-22-5-15,-14-10 3 0,-4 0 3 16,-4-2 9-16,-23 2-7 15,-7 10 17-15,-3 8-11 16,-1 14-1-16,7 0-7 16,8 10-51-16,23 16-184 15,19 0-354-15,16-8-864 0</inkml:trace>
  <inkml:trace contextRef="#ctx0" brushRef="#br0" timeOffset="-86463.21">29358 17670 1495 0,'0'0'1136'0,"0"0"-1136"0,0 0-547 0</inkml:trace>
  <inkml:trace contextRef="#ctx0" brushRef="#br0" timeOffset="-86100.35">27627 18330 1832 0,'0'0'1018'16,"0"0"-647"-16,0 0-1 15,0 0-82-15,0 0-71 16,0 0-217 0,0 0 0-16,-46-22 0 0,95 18 0 15,40-2 0-15,50-7 0 16,45 0 0-16,8-5 0 16,-30-1 0-16,-48 4 0 0,-54 4 0 15,-16 4 0 1,-8-4 0-16,-9 7-48 15,-15-2-131-15,-12 6-74 0,-79 0-219 16,1 10-473-16,-4 4-321 0</inkml:trace>
  <inkml:trace contextRef="#ctx0" brushRef="#br0" timeOffset="-85864.11">27773 18537 1829 0,'0'0'543'0,"0"0"-302"16,0 0 80-16,0 0-5 16,0 0-68-16,0 0-111 15,0 0-86-15,73-25-23 16,-17 13-8-16,33-6-20 16,38 0 0-16,29-4-59 15,13 0-83-15,-10 2-14 16,-35 4 35-16,-40 8-1 15,5-6-127-15,-28 4-347 16,-8-2-270-16</inkml:trace>
  <inkml:trace contextRef="#ctx0" brushRef="#br0" timeOffset="-85691.48">29499 18370 614 0,'0'0'2455'0,"0"0"-2140"16,0 0-138-16,0 0-177 15,0 0-256-15</inkml:trace>
  <inkml:trace contextRef="#ctx0" brushRef="#br0" timeOffset="52771.97">18851 4231 1876 0,'0'0'604'15,"0"0"-442"-15,0 0 115 16,0 0-40-16,0 0-62 16,0 0-109-16,0-4-32 15,0 4-11-15,0 16-22 16,0 10 21 0,-2 14-4-16,-2 6-18 0,-1 4 21 0,3-2-20 15,2-8 8-15,0-12-9 16,0-10 6-16,2-18-2 15,27 0 16 1,36-47 49-16,48-42 9 0,48-35-45 16,-5 4-17-16,-25 17-8 15,-44 39-7-15,-35 26 5 16,-4 0-5-16,-6 6-1 16,-8 6 23-16,-16 12-23 15,-12 8 24-15,-4 4-12 0,-2 2-11 16,0 0-1-1,0 4-92-15,0 38-178 0,-10 0-210 16,-9 4-503-16</inkml:trace>
  <inkml:trace contextRef="#ctx0" brushRef="#br0" timeOffset="148164.67">708 14889 892 0,'0'0'893'16,"0"0"-750"-16,0 0 87 15,0 0 75-15,0 0-78 16,0 0-125-16,-73 30-15 0,65-26 25 16,4 0 5-1,0 2-11-15,-1-4 12 0,1 2-35 16,0-4-35-16,0 2-18 16,0-2-11-16,4 0 7 15,0 0 10-15,4-4-9 16,21-10-11-16,23-12-7 15,39-16-1 1,48-19 1-16,52-11-8 0,12-4 9 16,-34 16-1-16,-47 18-9 0,-58 18 0 15,-24 8 0 1,-7 2-25-16,-12 0-4 0,-10 4 29 16,-7 2 27-16,-14 4-21 15,-17-5-5-15,-4 4 6 16,1 1-7-16,1-2 0 15,4-1 0-15,2 3 1 16,3-1 0-16,4-1 5 16,0-1-5-16,1 3 14 15,7 2 27-15,1-3 18 16,1 5 0-16,8-3-9 16,0 3-18-1,2 0-15-15,0 0-17 0,0 0 9 0,0 0-10 16,0 0-8-16,16 0-4 15,13-1 0-15,11 1 12 32,11-4 15-32,10 1-15 0,-4 3 0 0,-4 0-14 15,-10 0 0 1,-17 11 5-16,-10 14-13 0,-14 8 20 16,-2 13 2-16,0 0 1 15,-18 8 18-15,-3 2-12 16,-2-2-6-16,3-4 5 0,2-6-5 15,4-5-1-15,4-11 0 16,5-6-53-16,3-16-170 16,2-6-369-16,0 0-473 0</inkml:trace>
  <inkml:trace contextRef="#ctx0" brushRef="#br0" timeOffset="148306.66">2087 14891 2155 0,'0'0'819'0,"0"0"-715"0,0 0-104 0,0 0-125 16,0 0-1333-16</inkml:trace>
  <inkml:trace contextRef="#ctx0" brushRef="#br0" timeOffset="154762.7">21242 15446 1884 0,'0'0'668'0,"0"0"-556"0,0 0 47 15,0 0 18-15,0 0-106 16,0 0-45-16,-29 12-25 16,36 6 22-16,1-4 32 15,2 0 4-15,-2-6 38 16,3 0-33-16,5-8 28 15,13 0-2-15,15-22-9 16,21-14-6-16,31-20-26 16,-1 0-31-16,9-2 2 15,-7 2-14-15,-26 20 0 0,-1-1 7 16,-24 11-13-16,-19 12 6 16,-16 10 2-16,-7-2-7 15,-4 6 11-15,0 0-12 16,0 0 0-16,4 0-53 15,-2 0-226-15,0 0-663 0</inkml:trace>
  <inkml:trace contextRef="#ctx0" brushRef="#br0" timeOffset="158301.87">30071 16900 707 0,'0'0'972'0,"0"0"-668"16,0 0 231-16,-122 10-149 15,98-10-49-15,10 0-48 0,8 0-103 16,3 0-49-16,3 0-34 16,0 0-32-16,0 0-5 15,23 0-63-15,15 0-3 16,20-4 0-16,21-2 0 15,11-2 0-15,-3 0-35 16,-14 6-41-16,-19-2-19 16,-21 4-74-16,-24 0-79 15,-29 0 6-15,-22 0-278 16,-16 14-278-16</inkml:trace>
  <inkml:trace contextRef="#ctx0" brushRef="#br0" timeOffset="158474.68">29668 17066 1536 0,'0'0'645'0,"0"0"-346"16,0 0 85-16,0 0-52 16,0 0-130-16,161-18-94 15,-83 14-87-15,0-2-21 16,-9 6-90-16,-23 10-257 16,-19 16-472-16,-27 2-647 0</inkml:trace>
  <inkml:trace contextRef="#ctx0" brushRef="#br0" timeOffset="159603.19">25600 18027 1096 0,'0'0'571'0,"0"0"-415"0,0 0 136 16,0 0 29-16,0 0-94 15,0 0-52-15,0 0-32 16,20-22-13-16,-9 34 2 15,3 10-21-15,7 10-44 16,6 4-40-16,9 4-21 16,9 0-6-16,9-4-12 15,10-5-52-15,11-9 7 16,6-13-4-16,6-9 19 16,1 0 9-16,2-22 12 15,-5-10 20-15,-3-8 1 16,-11 4 1-16,-6 4 28 15,-14 6-1-15,-13 14 7 0,-11 12 13 16,-9 4-16-16,-7 22 13 16,0 18-10-16,0 6-20 15,5 8 0-15,8-3-15 16,10-7-6-16,13-8-1 16,10-18-2-16,11-14 9 15,5-8 1-15,5-12 8 16,-3-16 5-16,1-10-14 15,-6-2 9-15,-8 3 1 16,-9 6 1-16,-8 4-2 16,-8 13-8-16,-5 10 5 0,-1 4 7 15,-2 4-13 1,0 18-6-16,4 1 0 0,3 0 6 16,4 0 1-16,2-5 5 15,3-2 0-15,4-10-6 16,3-2 2-16,6-4-2 15,-1 0 5-15,3-10-4 0,-6-2 0 16,-5-2-1-16,-9 6 0 16,-7-2 0-16,-8 10 0 15,-3 0 5-15,-2 0-5 16,7 0-1-16,4 0 1 16,12 0 0-16,10 0 0 0,40-9-142 15,-12-9-462-15,-8 0-767 16</inkml:trace>
  <inkml:trace contextRef="#ctx0" brushRef="#br0" timeOffset="159727.91">29314 18115 2408 0,'0'0'308'0,"0"0"-308"0,0 0-953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7:31:58.6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2350 4189 1204 0,'0'0'644'0,"0"0"-283"15,0 0-20-15,0 0-6 0,0 0-33 16,0 0-49-16,70-47-91 16,-57 29-39-16,-3-1-39 15,-8-5 2-15,-2-2-37 16,-12 3-19-16,-26 7-1 15,-16 16-28-15,-17 4 9 16,-12 35-4-16,-6 19 0 16,0 14-4-16,12 6-2 15,16 0 1-15,24-4-7 0,23-9 3 16,14-11-14-16,18-10 16 16,28-8-27-16,14-8 14 15,11-6-20-15,1-2-35 16,-5-2 19-1,-9 2-20-15,-16 2-5 0,-17 6 34 16,-21 5 5-16,-4 3 36 16,-31 4 29-16,-21 2 8 15,-14-2 19-15,-7-4-14 16,-4-6 3-16,6-10 37 0,9-10-43 16,8-10 21-1,12 0-18-15,7-4-19 0,8-14-4 16,6 0-19-16,9 2-16 15,5 6-32-15,7 8-141 16,7 6-179-16,19 16-402 16,3 6-109-16</inkml:trace>
  <inkml:trace contextRef="#ctx0" brushRef="#br0" timeOffset="263.2">2557 5047 2118 0,'0'0'734'0,"0"0"-399"16,0 0 38-16,0 0-115 16,0 0-130-16,0 0-89 15,0 0-14-15,-11 48-16 16,7 20 5-16,-3 14 19 15,0 5-33-15,3-1 12 0,4-12-12 16,0-16-14-16,13-24-85 16,43-45-246-16,-3-30-416 15,1-17-536-15</inkml:trace>
  <inkml:trace contextRef="#ctx0" brushRef="#br0" timeOffset="466.66">3484 4704 2831 0,'0'0'692'0,"0"0"-470"15,0 0-70-15,0 0-44 16,194-14-47-16,-98 8-44 16,9-4-17-16,-1 0-14 15,-23-2-148-15,-10-6-173 16,-26 4-325-16,-32 2-442 0</inkml:trace>
  <inkml:trace contextRef="#ctx0" brushRef="#br0" timeOffset="655.5">3947 4431 1300 0,'0'0'1233'16,"0"0"-681"-16,0 0-70 0,0 0-200 15,0 0-35-15,0 0-247 16,0 0 0-16,-37-50 0 15,37 90 0-15,0 16 0 16,0 19 0-16,0 7 0 16,0 4 0-1,0-1 0-15,0-9 0 0,0-8-33 16,-2-10-234-16,-7-18-298 16,-1-18-409-16</inkml:trace>
  <inkml:trace contextRef="#ctx0" brushRef="#br0" timeOffset="1124.42">4082 4239 1472 0,'0'0'392'0,"0"0"-24"15,-37-139-34-15,6 83-25 16,-9 6-90-1,-9 8-40-15,-8 14-49 0,-13 16-40 16,-10 12-3-16,-5 28-12 16,-15 44-23-16,-3 40 23 15,10 41-1-15,20 13-11 16,35-1 7-16,34-15-31 16,10-22-4-16,30-21-2 15,6-25-33-15,1-20 0 16,7-12 0-16,12 5 0 0,17-8 0 15,12-4-3-15,3-21-28 16,4-20 5-16,2-4-1 16,1-34 26-16,3-18 2 15,14-29 6-15,3-31 15 32,-8-30-21-32,-19-13 8 0,-37 5 39 0,-36 15-48 15,-21 37 0-15,-3 24 0 16,-21 20 0-16,-12 10 0 15,-13-4 0-15,-18 0 0 0,-15 1 0 16,-5 17 0-16,-27 32-26 16,23 0-253-1,18 12-865-15</inkml:trace>
  <inkml:trace contextRef="#ctx0" brushRef="#br0" timeOffset="1631.18">5811 3938 2129 0,'0'0'323'0,"0"0"7"16,0 0-32-1,-127-58-97 1,77 58-124-16,-6 18-63 16,-4 20 3-16,2 14-17 15,2 6 0-15,12-2 8 16,13-3-8-16,16-9 0 16,15-6 9-16,4-6 2 0,30-6 35 15,12-6-20-15,5-4-2 16,7 0 7-16,0 0-14 15,-5 2 1-15,-5 6 4 16,-13 5-10-16,-6 4 15 16,-16 7-10-16,-13 3-11 15,0 3 24-15,-33 2-18 16,-20 0 12-16,-15-4 9 16,-7-8-2-16,-6-8 61 0,8-12 8 15,6-12 11-15,12-4-111 16,15-6 0-16,11-16 0 15,11-2 0-15,11-2 0 16,7 6 0-16,0 10 0 16,47 10-245-16,-3 4-444 15,1 16-316-15</inkml:trace>
  <inkml:trace contextRef="#ctx0" brushRef="#br0" timeOffset="2026.59">6087 4798 2009 0,'0'0'728'0,"0"0"-442"16,0 0-33-16,0 0-57 0,138-48-91 15,-89 48-80-15,-3 0-2 16,-5 18-23-16,-8 10-27 15,-15 8-40-15,-14 9-32 16,-4 5 25-16,-24 2 53 16,-19 0 1-16,-10-2 20 15,0-4 47-15,3-7 25 16,13-12 56-16,10-7 1 16,16-9-36-16,11-6-20 15,0-5-37-15,29 0 2 16,15 0-13-16,16-9-17 15,9-8-1-15,8-2-7 16,-2-2-28-16,-1 1 4 0,-12 2-39 16,-13 2-5-1,-16 0-80-15,-23 0-95 0,-10 2-280 16,0 2-638-16</inkml:trace>
  <inkml:trace contextRef="#ctx0" brushRef="#br0" timeOffset="3500.6">8954 4243 2440 0,'0'0'555'15,"0"0"-419"-15,0 0 62 0,0 0-62 0,0 0-72 16,0 0-32-16,0 0-16 16,0 50 5-16,0-38-21 15,0-4 0-15,3-6 22 32,1-2 1-32,2 0 73 0,-4-10 4 0,1-8-53 15,-3-4-5-15,0 2-32 16,0 4 1-16,-18 8 14 15,-9 8-16-15,-10 2 2 16,-10 30-11-16,-9 16 0 16,-2 10-1-16,9 8-9 15,16 3 10-15,15-8-1 16,18-6-3-16,8-9 4 0,35-14 0 16,20-14-6-16,12-14 6 15,8-4-15-15,4-14 9 31,-8-20 5-31,-7-8 2 0,-12-8 13 16,-15-2 0 0,-16 3-4-16,-9 12 25 0,-11 10-11 15,-7 15 9-15,-2 12-18 16,0 0-15-16,0 22 0 0,-2 17 0 16,2 7 0-16,0 4 0 15,4-2 0-15,23-6 0 16,10-12 0-1,11-12-18-15,-2-14 17 0,-1-4-16 16,-9-14 17-16,-7-18 17 16,-14-12-16-16,-10-8 4 15,-5-4-5-15,-10-3 6 16,-19 11 1-16,-6 12-7 16,-5 16 0-16,-3 18-11 15,3 2-16-15,3 24 9 0,8 12 10 16,10 4-13-16,13-1 15 15,6-6-10 1,14-6 2-16,21-14 13 0,14-6-19 16,7-7 14-16,6-7 5 15,-4-16 2-15,-4-5 13 16,-8-1-5 0,-13 5-1-16,-8 6 6 0,-7 10-14 15,-5 8-1-15,1 6-13 16,1 24 14-16,6 9 15 0,1 7-14 15,0 0 1-15,0-8-2 16,-3-8-5-16,-6-14-6 16,-5-10 10-1,2-6 2-15,-2-8 33 0,3-22-11 16,5-8-11-16,2-4-2 16,4 0-10-16,5 6-1 15,-2 7-5-15,2 11-10 16,-2 14 16-1,-2 4-18-15,0 12 6 0,-1 20 10 16,-2 11 4 0,2 3-1-16,1 0-1 0,6-4-4 15,4-8-5-15,5-14 1 16,6-14-20-16,3-6 14 0,-1-22-10 16,-1-20 12-16,-3-14 3 15,-8-11 5-15,-3-9-4 16,-9-6 8-1,-3-2 0-15,-8 4 13 0,-7 12-13 16,-4 15 35-16,0 20 13 16,0 12-3-16,0 19 23 15,0 2-68-15,-2 26-9 0,-7 25 9 16,-3 17 0-16,1 12 9 16,3 8-9-16,6-2 0 15,2-1 0-15,6-12 0 16,25-8 0-16,13-17-32 15,15-16-46-15,7-16-27 16,8-16-157-16,-1 0-32 16,21-48-208-16,-18 0-116 15,-11 2-328-15</inkml:trace>
  <inkml:trace contextRef="#ctx0" brushRef="#br0" timeOffset="4526.85">11458 4475 1030 0,'0'0'755'0,"0"0"-268"0,0 0-118 15,0 0-25 1,0 0-132-16,0 0-71 0,-56-108-20 31,25 94-67-31,-6 8-3 16,-7 6 9-16,-8 14-42 16,-4 24-4-16,4 16-14 15,11 9 7-15,16 1-7 16,16-6 0-16,9-10 0 15,23-14 2-15,17-16 8 16,7-16 8-16,-1-2 24 0,-2-22 2 16,-5-12 59-16,-8-10-1 15,-4-4-21-15,-10 2-50 16,-3 2-31-16,-5 9 0 16,-5 16 0-16,-4 8 0 15,0 11 0-15,0 8 0 16,0 22 0-16,0 11 0 15,0 3 0-15,2-2 0 16,14-4 0-16,4-10 0 16,2-10 0-16,3-12-9 15,2-6 9-15,0-6 6 0,1-20-3 16,3-10-3-16,-2-6 0 16,0-2 0-16,-2 2 0 15,-9 7 0-15,-7 13 0 16,-5 14 0-16,-6 8 0 15,0 6 0-15,0 20 0 16,0 10 0-16,0 4-3 16,2 1 3-16,8-9-14 15,1-6-8-15,3-8-52 16,1-12 44-16,3-6 14 0,4 0 16 16,7-20 0-1,2-8 0-15,2-6 0 0,-2 2 25 16,-2 1-7-16,-6 10 45 15,-7 6-30-15,-7 14-13 16,-5 1-20-16,0 8 0 16,1 20 0-16,2 4 0 15,2 4 0-15,1-4 0 16,2-4-18-16,1-8-54 16,2-10 27-16,1-10-3 15,3 0 48-15,-2-12 7 0,3-14-6 16,3-4 18-16,-4 2-10 15,4 4-9-15,-1 5 24 16,-2 12-24 0,4 7 0-16,1 0-1 0,4 6 10 15,5 12-9-15,-1 0 1 16,5 0-1-16,1-6 0 16,2-4-6-16,-1-8 6 15,-2 0 4-15,-3-8 5 16,-4-17 5-16,-6-7-7 15,-7-5 1-15,-7-10 10 0,-7-1-18 16,-4 0-8 0,0 8 7-16,-8 10-15 0,-11 18 15 15,2 12-7-15,-5 12 0 16,4 24 2-16,7 10 7 16,6 9-1-16,5-1 22 15,5-3-22-15,17-4 11 16,7-7-11-16,-2-8 0 15,-4-6-2-15,-8-6-8 16,-11-2-4-16,-4-2 14 16,0 0-22-16,-25 0 5 15,-10-2-89-15,-9-2-128 0,-35-10-215 16,13-2-449 0,8 0-478-16</inkml:trace>
  <inkml:trace contextRef="#ctx0" brushRef="#br0" timeOffset="4756.7">10951 4167 1175 0,'0'0'1898'16,"0"0"-1605"-16,133 0-128 16,-46-6-57-16,34-10-108 15,-19-1-334-15,-27 2-1138 0</inkml:trace>
  <inkml:trace contextRef="#ctx0" brushRef="#br0" timeOffset="8025.86">14997 4510 1015 0,'0'0'370'0,"0"0"-93"16,0 0 27-16,0 0 27 15,0 0-37-15,0 0-27 16,0 0-31-16,104-93-13 16,-104 74-58-16,0-4-44 15,-13 3-50-15,-12 4-13 16,-8 8-4-16,-7 8-48 15,-5 2 13-15,-5 32-19 16,-4 15-8-16,4 12-1 0,13 5 5 16,12-3 2-1,14-7-4-15,11-14-4 0,2-16 9 16,23-14-11-16,4-12 12 16,4-6 15-16,3-28 12 15,-1-10 2-15,-3-12 22 16,-3-4-24-16,-7 2 10 15,-7 8-13-15,-3 11-23 16,-8 15 49-16,-4 18-20 16,0 6-24-16,3 16-2 15,3 22 7-15,8 14-5 16,7 5-6-16,9 1 0 16,9-10-9-16,11-12 6 0,3-16-5 15,3-20-1-15,-1-2 5 16,3-34 4-16,-6-16 4 15,-3-14-2-15,-2-27 2 16,-8-29-4-16,-7 8 0 16,-12 11 5-16,-14 25 2 15,-6 34 1-15,0 12 14 16,0 12-22-16,-4 20 0 16,-16 44 0-16,-6 52 0 15,-3 41 0-15,8 9 0 16,13-22 0-16,8-35 0 15,6-37 0-15,21-14 0 0,9-4 0 16,10-10-16-16,14-10 15 16,8-14-1-16,3-28 2 15,0-26 9-15,3-33-9 16,-5-36 10-16,-16-40-10 16,-17-6 0-16,-23 35 0 15,-13 46 0-15,0 52 0 16,-11 26 0-16,-5 10 0 15,-11 26 0-15,-6 62 0 16,7 45 0-16,10 15 0 16,16-16 0-16,4-41 0 0,23-33 0 15,11-14-11-15,15-2-55 16,16-6-67-16,16-10-139 16,36-26-102-16,-24-24-412 15,-18-12-598-15</inkml:trace>
  <inkml:trace contextRef="#ctx0" brushRef="#br0" timeOffset="8760.41">17149 3749 2201 0,'0'0'808'0,"0"0"-311"15,0 0-198-15,0 0-113 16,0 0-150 0,-16 123-12-16,7 29 21 0,3 15-45 15,6-23 0-15,0-45 0 16,11-41 0-16,13-16 0 16,10-4 0-16,8-10-21 0,5-10-14 15,5-18 29 1,-4-20-1-16,-5-26 7 0,-3-14 0 15,-9-15 7-15,-4-25-6 16,-10 6 5-16,-3-2-6 16,-8 10 0-16,-6 31 6 15,0 19-6-15,0 36-2 16,-4 32-14-16,-10 34 7 16,-1 25 9-16,1 7 6 15,8-12-6 1,4 2 0-16,2-18-5 0,0-19-7 15,6-23 6-15,8-16 3 16,3-12 3-16,6-15 15 16,4-18 3-16,2-14 7 15,4-3-24-15,-2 4-1 0,-4 10 0 16,-2 12 0 0,-6 18 0-16,2 6-21 0,-1 22 21 15,2 16 20-15,4 10-20 16,3 0-1-16,5-2 1 15,4-9 0-15,2-11 0 16,2-14 1-16,1-12 0 16,-5 0 14-16,-5-22-15 15,-6-13 0-15,-2-8 6 16,-10-10-5-16,-4-1 14 16,-4 4-15-16,-7 8 0 0,0 18 0 15,0 16 0-15,-2 8-3 31,-8 28-12-31,-1 18 15 0,5 14 2 16,6 1-2-16,0-3-2 16,27-12-25-16,8-16-91 15,3-16-160-15,-5-24-75 16,-8-24-306-16,-14-9-127 0</inkml:trace>
  <inkml:trace contextRef="#ctx0" brushRef="#br0" timeOffset="8899.9">17066 4059 2354 0,'0'0'708'15,"0"0"-495"-15,0 0-48 16,185 7-83-16,-4 0-82 16,-17-3-496-16,-18-4-954 0</inkml:trace>
  <inkml:trace contextRef="#ctx0" brushRef="#br0" timeOffset="9263.4">18936 4343 671 0,'0'0'2026'0,"0"0"-1526"0,0 0-309 16,0 0 30-16,147-78-91 15,-94 46-86-15,-1-4-20 16,-10-2-23-16,-13 0 6 16,-15 4 1-16,-14 2-7 15,-5 7 23-15,-31 13-17 16,-11 12-6-16,-11 8 0 16,-2 32 0-16,2 18-1 15,12 11 0-15,13 3 0 16,16 0 0-16,17-6 0 15,27-12 1-15,49-12-2 16,44-20 7-16,36-22-12 16,-4-4-79-16,-28-24-127 0,-6-22-26 15,-46 10-342-15,-9 0-282 16</inkml:trace>
  <inkml:trace contextRef="#ctx0" brushRef="#br0" timeOffset="9625.29">19987 4189 519 0,'0'0'1266'0,"0"0"-686"0,0 0-121 16,0 0-207-16,0 0-54 16,-145 8-107-16,108 28-14 15,-1 10-44-15,9 4-18 16,9 0 4-16,13-4-19 16,7-8-13-16,23-13-38 0,19-15 3 31,9-10 37-31,7-13-37 0,0-24 48 0,-7-16 14 15,-10-17-5-15,-8-32 24 16,-13-37-8-16,-11 9-14 16,-9 16 29-16,0 30 2 15,-7 45 51-15,-11 13 35 16,-2 20-55-16,-5 28-28 16,2 71-45-16,9 39 2 15,7 2 4-15,7-18-6 16,7-37 0-16,17-27-1 0,10 4 9 15,10 0-16-15,12-4-28 16,2-19-102-16,2-22-70 16,11-18-283-16,-15-23-285 15,-9-9-732-15</inkml:trace>
  <inkml:trace contextRef="#ctx0" brushRef="#br0" timeOffset="10460.25">20723 4006 1894 0,'0'0'724'0,"0"0"-246"16,0 0-233-16,0 0-87 15,0 0-100-15,0 0-21 16,-141-66-36-16,108 70 8 16,-3 20-9-16,3 12 0 15,4 6-6-15,8 0 6 16,11-2 0-16,10-5 26 15,0-9-19-15,10-10 29 16,20-6-7-16,1-8-5 16,2-2 12-16,-2 0-29 15,-6-6 23-15,-7 0 29 0,-7 0-7 16,-7 4 31 0,-4 2-23-16,0 0-39 0,0 12-21 15,0 20-2-15,0 18 2 16,0 14 18-16,0 16-6 15,2 9-12-15,4 7 0 16,0 2 0-16,-1-2 0 16,-5-7 0-16,0-11 0 15,-5-16-8-15,-20-14 16 16,-8-14-8-16,-9-14 0 16,-5-14 0-16,-3-6-3 0,6-16-6 15,11-24 0 1,13-16 7-16,20-33-17 0,9-1 4 15,38-10-14-15,19-2 1 16,28 8 11-16,4 4-40 16,7 14 8-16,-1 7 20 15,-21 25-1-15,2-2 30 16,-18 6 0-16,-19 4 2 16,-15 1 22-16,-17 2-12 15,-9 0-2-15,-7 8 16 16,-7 8-26-16,-19 15 0 15,-10 2-7-15,-4 34 5 16,-1 16-7-16,8 9 3 0,14 3-3 16,17-4 8-16,2-6 2 15,21-10-7-15,22-12 5 16,8-14 1-16,5-16-1 16,-1 0-5-16,-1-20 3 15,-5-16 3-15,-4-10 1 16,-5-8 15-16,-5 0-5 15,-4 2-4-15,-4 7 31 16,-2 12-22-16,-3 12 17 16,2 13 0-16,5 8-33 0,4 14 12 15,1 22-12 1,0 7 1-16,-10 7 3 0,-6 2-4 16,-14-2 0-16,-4-6 0 15,-6-4 1-15,-25-8 17 16,-9-6-18-16,-7-8-36 15,-24-8-129-15,13-6-333 16,6-4-632-16</inkml:trace>
  <inkml:trace contextRef="#ctx0" brushRef="#br0" timeOffset="12798">23846 3319 2105 0,'0'0'679'0,"0"0"-159"15,0 0-230-15,0 0-104 16,0 0-123-16,0 0-57 15,-27 118 0-15,25-4 20 16,0 28-26-16,2 9 22 16,0-31-21-16,0-34 0 0,0-34 2 15,0-13-3-15,0-5-4 16,0-2 2-16,0-4-19 16,-2-14 11-16,2-12 4 15,0-2 6-15,0-14 1 16,0-24-1-16,14-12-12 15,7-11 6-15,6-1 12 16,4 8-1-16,3 16 1 16,1 18-5-16,4 18-1 15,3 4-11-15,0 32 11 16,-4 14-1-16,-4 11 2 0,-15 3-7 16,-9-2-48-16,-10-4-60 15,-4-8 21-15,-28-8 3 16,-8-10 45-16,-11-12 36 15,-3-8 9-15,0-10 5 16,3 0-4-16,11-10 17 16,9-8 57-16,14 2-9 15,7 2 27-15,10 6 13 0,2 6-64 16,25 2-42-16,16 0 6 16,12 0 5-16,13 0-11 15,5 6-4-15,5-6 3 16,0 0 1-16,-5-4 0 15,-8-18 15 1,-12-6-14-16,-10-6 6 0,-12-6 13 16,-9-8-19-16,-8-6 0 15,-10-3 10-15,-2 1-11 16,-2 12 13-16,0 16-4 16,-13 18 5-16,-7 10-14 15,-3 34-18-15,-1 22 11 16,4 10 5-16,8 4-9 0,12-3 10 15,12-11-4-15,28-14-5 16,16-16 8-16,13-16-25 16,9-10 3-16,0-14-6 15,-4-26 12-15,-12-14 18 16,-5-25 1-16,-10-30 9 16,-15-32 2-16,-12-7-12 15,-16 25 1-15,-4 41 7 16,0 42 2-16,0 20 38 15,-6 14 11-15,-4 6-16 16,2 18-43-16,-1 54 1 0,5 44-1 16,4 37 0-16,0-5 0 15,10-31 7 1,3-41-7-16,-1-34 1 0,-3-4-1 16,-3-6-6-16,1-6 6 15,-4-16 0-15,-3-10 7 16,0 0 19-16,0-18-20 15,0-16 1-15,-3-10 4 0,3-8-11 16,5-6-1-16,19-3-10 16,12 9-10-16,6 10-13 15,2 14-49-15,1 14-49 16,2 14-172-16,-14 0-223 0,-13 0-294 16</inkml:trace>
  <inkml:trace contextRef="#ctx0" brushRef="#br0" timeOffset="13098.35">25352 3104 1855 0,'0'0'723'0,"0"0"-181"15,0 0-209-15,0 0-51 16,0 0-162-16,0 0-101 0,0 0 10 15,5 34 4 1,4 34-26-16,-4 0 4 0,-5-8-11 16,2-12 3-16,-2-13-11 15,4-21 7-15,1-14 1 16,8-2 24-16,5-32-13 16,11-15 1-16,8-9-12 15,6-2 0-15,-1 4-6 16,-2 14 6-16,-9 20-9 15,-6 22 1-15,-7 14-13 0,-9 36 9 16,-5 18-88-16,-4 52-166 16,0-13-117-16,0-13-527 0</inkml:trace>
  <inkml:trace contextRef="#ctx0" brushRef="#br0" timeOffset="13493.85">26208 3487 2152 0,'0'0'755'16,"0"0"-383"-16,0 0 147 15,0 0-314-15,0 0-112 16,0 0-93-16,29 102 0 15,-14 34 0-15,10 17 0 16,0-25 0-16,2-35 0 16,-7-43 0-16,-3-22 0 15,6-6 0-15,-1-12-23 16,4-10 23-16,1-16 9 0,7-49 5 16,4-43-14-16,8-40 0 15,0-11 0-15,-11 27 0 16,-13 42 0-16,-11 48 0 15,-6 24 0-15,-3 10 0 16,-2 8 0-16,0 9-17 16,0 36-152-16,0 51-200 15,2-7-433-15,4-9-200 0</inkml:trace>
  <inkml:trace contextRef="#ctx0" brushRef="#br0" timeOffset="13794.95">26990 3916 1991 0,'0'0'736'0,"0"0"-248"16,0 0-210-16,0 0-101 15,-131-44-91-15,114 68-64 16,5 16-22-16,12 6 14 16,0 6-14-16,29-2 0 15,6-2 7-15,8-3-1 16,1-5-7-16,-6-2 1 15,-7-2 0-15,-8-2 8 16,-17 2-8-16,-6-4 0 0,-8-4 0 16,-26-6 6-16,-13-6-11 15,-4-5 5-15,-2-11-93 16,-10-7-64-16,16-15-200 16,16-8-565-1</inkml:trace>
  <inkml:trace contextRef="#ctx0" brushRef="#br0" timeOffset="13936.88">27012 3946 2476 0,'0'0'644'0,"0"0"-303"0,0 0-96 16,0 0-184-16,181-12-61 16,-56 18-112-16,-19 4-423 15,-9 0-791-15</inkml:trace>
  <inkml:trace contextRef="#ctx0" brushRef="#br0" timeOffset="14361.77">28247 4150 684 0,'0'0'1939'16,"0"0"-1445"-16,0 0-138 15,0 0-114-15,0 0-89 16,-23-142-77-16,-1 88-52 15,-7-10-13-15,-9-4 13 16,-5-8-15-16,0-7 19 16,3-3 1-16,7 0-2 15,8 4-27 1,16 7 0-16,11 11 0 0,0 14 0 0,22 14 0 16,19 14 0-1,5 14 0-15,8 8 0 0,-5 12-3 16,-7 22-66-16,-17 16 1 15,-21 13 29-15,-4 9-18 16,-42 6 29 0,-24 4-7-16,-13-2 22 0,-8-6 12 15,6-6-10-15,15-13 10 16,24-13 0-16,23-12 1 16,19-12 22-1,27-10 32 1,33-8 3-16,23 0-24 15,13-6-33-15,10-16-6 16,0-8-21-16,-6-7-78 0,-13 1-130 16,-6-14-216-16,-22 9-314 15,-19 2-653-15</inkml:trace>
  <inkml:trace contextRef="#ctx0" brushRef="#br0" timeOffset="14701.31">28662 3407 1765 0,'0'0'672'0,"0"0"-158"15,0 0-55-15,0-109-162 0,0 95-76 16,0 10-53 0,6 4-168-16,3 25 0 0,11 37 0 15,9 38 0-15,9 34 0 16,0 11 0-16,-5-25 0 16,-8-32 0-16,-7-40 0 15,-3-16 0-15,-1-4 0 16,1-8 0-16,-1-11 0 15,-1-9 0-15,0-29 0 16,5-19 0-16,2-14 0 16,2-14 0-16,3-8 0 15,4-5 0-15,0-1 0 16,0 8 0-16,-5 14 0 0,-6 19 0 16,-7 24 0-16,-4 23 0 15,-5 4-164-15,-2 32-74 16,9 40-91-16,0-6-360 15,4-6-141-15</inkml:trace>
  <inkml:trace contextRef="#ctx0" brushRef="#br0" timeOffset="15033.63">29606 3796 2138 0,'0'0'689'0,"0"0"-337"16,0 0-105-16,-115 22-88 15,74 26-89 1,5 18-29-16,7 12-11 0,10 7-21 16,9-5 1-16,10-8-5 15,0-14-5-15,25-12 0 16,8-14-6-16,5-14-6 16,-1-12 12-16,-2-6 7 15,-4-6 14-15,-9-20 6 16,-4-6 17-1,-12-4 10-15,-6-4-21 0,-2 4 10 0,-25 8 13 16,-12 7-46-16,-13 18-5 16,-4 3-5-16,3 16-20 15,13 36-139-15,16-4-400 32,24-8-752-32</inkml:trace>
  <inkml:trace contextRef="#ctx0" brushRef="#br0" timeOffset="15159.7">30134 4421 1969 0,'0'0'1263'0,"0"0"-947"16,0 0-174-16,0 0-142 15,0 0-186-15,0 0-1108 0</inkml:trace>
  <inkml:trace contextRef="#ctx0" brushRef="#br0" timeOffset="15634.1">27293 5043 2866 0,'0'0'918'0,"0"0"-718"16,0 0-88-16,168-52-112 16,12 38 0-16,33 6 0 15,3 8 0-15,-27 0 0 0,-56 0 0 16,-33 6-71 0,-36-2-58-16,-18-2-58 0,-11 0 25 15,-16-2 30-15,-19 2 39 16,-15 0-70-16,-65 4-63 15,-56 2-73-15,-57 8-75 16,-26 0-134-16,1 4-13 16,17-2 501-16,39 0 20 15,33-6 275-15,32-4 222 16,35-2 85-16,20-4-66 0,8-2-164 16,10 0-54-1,11 2-109-15,13-2-13 0,42 4-176 16,65 0 0-1,62 2 0-15,34 0 0 0,11-2 0 16,-16-4 0-16,-24 0-96 16,-16-16-225-16,-42-4-422 15,-32-4-630-15</inkml:trace>
  <inkml:trace contextRef="#ctx0" brushRef="#br0" timeOffset="15764.93">29546 4961 1920 0,'0'0'1423'0,"0"0"-1084"15,0 0-165-15,0 0-147 16,0 0-27-16,0 0-608 0</inkml:trace>
  <inkml:trace contextRef="#ctx0" brushRef="#br0" timeOffset="17001.84">2229 7059 1109 0,'0'0'1531'0,"0"0"-1211"15,0 0 196-15,0 0-217 16,0 0-137-16,0 0-86 15,-33-39-55-15,24 75-21 16,5 7 8-16,4 3-8 16,0-5 0-16,2-9-1 0,17-11-2 15,2-15 3-15,6-6 0 32,2-12 1-32,-2-22 23 15,-5-11-22-15,-9-5 10 0,-11-2 7 0,-2 4-19 31,-15 14 0-31,-25 20 0 16,-13 14-47-16,-26 58-152 16,-29 68-173-16,13-9-324 15,16 1-180-15</inkml:trace>
  <inkml:trace contextRef="#ctx0" brushRef="#br0" timeOffset="17333.68">1963 7770 2228 0,'0'0'585'15,"0"0"-117"-15,0 0-191 16,0 0-118-16,0 0-107 0,-127 18-26 16,115 24-26-16,8 5 0 15,4-2 11-15,0-2-11 16,8-13 0-16,17-10-9 15,4-12-12-15,0-8 20 16,-2 0-6-16,-7-15 7 16,-9-10 17-16,-11-5-1 15,0-2 19-15,-18 1-5 16,-15 5-15-16,-9 12 21 16,-3 14-36-16,-2 0-1 15,5 24 1-15,8 15-135 16,17 2-83-16,19 8-247 15,25-13-321-15,13-14-346 0</inkml:trace>
  <inkml:trace contextRef="#ctx0" brushRef="#br0" timeOffset="17601.23">2339 7899 1768 0,'0'0'1054'15,"0"0"-684"-15,0 0 81 16,0 0-277-16,0 0-101 15,0 0-34-15,0 0-37 16,-31 73-1-16,31-46 15 0,8-7-15 16,17-8-2-16,6-10 1 15,5-2 0-15,-3-10 1 16,-4-14-1-16,-6-7 10 16,-12-1 44-16,-11 0-7 15,0-2-11-15,-5 6-36 16,-17 8 0-16,-4 8 0 15,-17 12-66-15,10 8-472 16,6 8-937-16</inkml:trace>
  <inkml:trace contextRef="#ctx0" brushRef="#br0" timeOffset="19732.36">3818 6926 2968 0,'0'0'669'16,"0"0"-478"-16,0 0 77 16,0 0-268-16,0 0 0 0,-44 154 0 15,28-16 0 1,8 13 0-16,8-27 0 0,0-38 0 15,15-37 0-15,3-19-90 16,4-10-198-16,2-14-223 16,-3-6 128-16,-8-34-5 15,-10-24-155-15,-3-17 269 16,-3-27 216-16,-17-36 58 16,4-25 196-16,10 13 163 15,6 32 148-15,0 46-50 16,10 33-142-16,15-1-44 15,8 2-85-15,13 2-87 0,2 14-24 16,4 14-48-16,-5 8-18 16,-7 8-9-16,-9 26-12 15,-16 12-12-15,-15 9-13 16,-7 7-23-16,-32 0 4 16,-15 0-20-16,-9-8-2 15,1-6 49-15,4-11 14 16,14-12 15-16,13-5 0 15,13-4 9-15,15 3 6 16,3 5 14-16,7 8 16 16,15 6-8-16,10 10-25 0,1 6-6 15,5 4 8-15,0 4-14 16,4-2 14-16,8-3-7 16,2-9-5-16,13-12 13 15,7-14-15-15,5-14 0 16,0-8-1-16,-6-8 2 15,-9-16 10-15,-13-8-5 16,-11-8 4-16,-11-7 7 16,-14-3-17-1,-9-2 0-15,-4 2 0 0,-11 8 2 16,-20 10 17-16,-6 14-17 16,-6 12 20-16,1 6-5 15,2 18-17-15,11 22-8 0,11 10 7 16,15 6-8-16,6 1 8 15,38-10 1-15,25-10-2 16,14-17-7-16,7-15-19 16,2-5 2-16,-6-13 14 15,-19-17 12-15,-13-7 0 16,-18-3 17-16,-10 2 26 16,-13 4 7-16,-2 8-13 15,-6 10 1-15,0 8-17 16,-2 8-21-1,2 0 0-15,1 20-13 0,3 16 13 0,4 6 0 16,-4 4-34-16,3-3-16 16,-3-10-7-16,1-6 9 15,0-14 30-15,-3-6-1 16,5-7 19-16,2-2 7 16,7-21-6-1,7-4 25-15,4-9-2 0,0 1 3 16,0 3 9-16,-2 6-12 15,-6 10 3-15,0 10 0 16,-1 6-18-16,-3 0-8 0,-1 26-1 16,2 6 0-16,-2 6-7 15,-3-1-11-15,1-5-42 16,-1-10 12-16,-1-10 3 31,7-12 19-31,-1 0 17 0,6-16 9 0,5-14 12 31,0-4-12-31,4-5 6 16,0 5 9-16,-4 4-13 16,-2 6 17-16,-4 10-8 0,-3 8-10 15,-5 6 9 1,1 4-10-16,-5 20 0 0,2 6 0 16,1 5-2-16,-1-4-10 15,5-4-43-15,3-8-80 16,2-8-17-16,4-11 32 15,7 0 56-15,1-22 52 16,2-7 12-16,-4-3 31 16,0-4 46-16,-6 4 38 15,-3 0 32-15,-6 8-54 0,-7 8-9 16,-2 8 2-16,-4 8-38 16,-3 0-23-16,2 26-23 15,1 12-1-15,1 10 9 16,6 2-10-16,-1-3 0 15,9-7-15-15,5-12-29 16,4-12 19-16,2-12 1 16,2-4 0-16,1-6 22 15,-3-18-1-15,2-6 3 16,-2-6 5-16,-2-4 1 16,-4-1 1-16,-10-1-7 0,-8 2 0 15,-7 6 9-15,0 6-3 16,-20 6-6-16,-9 6 18 15,-6 8-18-15,-2 6 0 16,4 2-1-16,6 0-7 16,8 4 1-16,5 6-2 15,9-2-6-15,5-2 1 16,0-2-25-16,2-4 29 16,12 0-2-16,-3 0 12 15,-2-4 1-15,-5-6 0 16,-1 0 9-16,-3 2 26 0,0 2-15 15,0 0 17-15,-3 4-19 16,-1 0-4-16,-1 2 8 16,3 0-23-1,2 0 0-15,-2 0 3 0,2 0 3 16,0 0-7-16,-2 0 1 16,2 0-12-16,0 0 1 15,0 0-11-15,0 0 5 16,0 0 16-16,0 0-7 15,0 0 8-15,0 0 0 16,0 0 0-16,0 0-1 16,0 0 1-16,0 0 0 0,0 0 24 15,0 0-16-15,0-2 13 16,0 2-15-16,6 0-6 16,11-2-1-16,12 0-14 15,10 0 15-15,15-3-5 16,11 2 5-1,3-3-25-15,6 0-31 0,-7-2-13 16,-12 2 12-16,-16 4-33 16,-15 0 42-16,-15 2 32 15,-7 0-14-15,-2 0 13 16,0 6-4-16,0 10 21 0,0 4 14 16,0 6-14-16,5 6 2 15,-1 4 17-15,5 4-17 16,-2 4 4-16,2-1-6 15,4-2 0-15,3-5 8 16,1-8-8-16,8-9 0 16,4-11 19-16,2-8-13 15,7-5 24-15,2-20-2 16,4-12 22-16,-2-3 17 16,1-6-14-16,-5-4-4 15,-5-2 7-15,-1-2-26 0,-10 4 0 16,-9 7-18-16,-6 14-1 15,-7 15-11-15,-20 14-143 16,-11 18-495-16,0 7-1261 0</inkml:trace>
  <inkml:trace contextRef="#ctx0" brushRef="#br0" timeOffset="20361.34">8074 7222 2476 0,'0'0'646'16,"0"0"-330"-16,0 0-75 16,0 0-92-16,-138-80-74 15,105 97-59-15,-4 24-7 16,2 14-7-1,2 5-2-15,8 0-2 0,12-6-7 16,13-12-7-16,0-11-11 0,27-16 18 16,8-12 9-16,7-3 12 15,3-14 3-15,-3-13-9 16,-6-7 30-16,-5-2 3 16,-6 0 4-1,-7 4 5-15,-5 6-18 0,-7 10-30 16,-4 10 0-16,2 6 0 15,0 6-3-15,5 18-10 16,3 10 13-16,11 0 6 16,6 0-5-16,7-6-1 15,9-11 0-15,1-13-3 0,3-4 2 16,0-17 1-16,-4-19 0 16,-5-10 13-16,-7-12-13 15,-4-12 0-15,-2-24 0 31,-9-27 0-31,-7-23 0 0,-7 12 0 0,-4 31 0 16,0 37 0-16,-4 32 0 31,-7 10 0-31,-1 10 0 0,-1 12 0 16,0 12 0-16,-5 54 0 0,4 38 0 16,12 29 0-16,2-5 0 15,2-24 0-15,19-31 0 0,1-25 0 16,7-1 0-16,7 0 0 15,8-5 0 1,18-20-75 0,-10-10-258-16,-10-12-696 0</inkml:trace>
  <inkml:trace contextRef="#ctx0" brushRef="#br0" timeOffset="21300.17">10438 6734 945 0,'0'0'1402'15,"0"0"-866"-15,0 0-163 16,0 0-86-16,0 0-144 16,-145 37-74-16,107 32-47 0,7 15 8 15,13 6-22 1,18-2-8-1,0-13 0-15,36-21-23 0,11-20 7 0,6-22 16 16,3-12 0-16,-7-30 36 16,-12-27 3-16,-10-29 15 15,-19-32 12-15,-8-28-29 16,-10-7-11 0,-9 27 10-16,5 30-10 15,7 38-26-15,7 14 0 0,0-1 0 16,5 7 0-16,17 6 0 15,11 18 0-15,12 14 0 16,6 14 0-16,7 48 0 0,-2 46 0 16,-16 49 0-16,-18 29 0 15,-19 13 0-15,-3-9 0 32,-9-17 0-32,-1-7 0 0,10-15 0 0,7-11 0 15,27-32 0-15,4-29 0 16,-1-33 0-16,3-22 0 15,10-8 0-15,-2-14 0 16,-1-2 0-16,-13-32 0 16,-16-26 0-1,-18-35 0 1,-18-33 0-16,-40-32 0 0,-7 9 0 16,7 31 0-16,14 42 0 15,13 38 0-15,0 9-48 16,6 11-442-16,9 8-1009 15</inkml:trace>
  <inkml:trace contextRef="#ctx0" brushRef="#br0" timeOffset="21728.55">12824 6345 2859 0,'0'0'629'0,"0"0"-351"15,0 0-89-15,-100-107-95 16,54 103-56-16,-6 4-38 16,-2 24 0-16,10 18-2 15,9 8-13-15,14 4 14 16,19 1-26-16,4-3 15 15,36-4 11-15,18-2 2 16,8-4 4-16,5 0-5 0,-1-2-14 16,-9 2 13-1,-14 1-21-15,-18-1-2 0,-21-4 9 16,-6-4-19-16,-37-4 31 16,-23-6 3-16,-21-6 6 15,-8-6 19-15,-5-8-24 16,7-4 14-16,16 0 3 15,23 0-17-15,23 0-1 16,38-12-84-16,28 4-638 16,16-2-1224-16</inkml:trace>
  <inkml:trace contextRef="#ctx0" brushRef="#br0" timeOffset="21930.1">13067 6962 2162 0,'0'0'836'16,"0"0"-554"-16,0 0 65 16,0 0-96-16,29 138-131 0,-15-66-51 15,-6 5-40 1,-1 1-29-16,-3-8 0 16,-2-10-56-16,8-14-176 0,-4-20-389 15,5-17-526-15</inkml:trace>
  <inkml:trace contextRef="#ctx0" brushRef="#br0" timeOffset="22103.97">13809 6709 2322 0,'0'0'780'0,"0"0"-464"0,0 0-74 16,0 0-139-16,180-42-103 15,-101 38-4-15,14-6-205 16,-24 2-250-16,-17-2-456 0</inkml:trace>
  <inkml:trace contextRef="#ctx0" brushRef="#br0" timeOffset="22329.83">14072 6555 212 0,'0'0'1976'0,"0"0"-1215"0,0 0-217 15,0 0-226-15,0 0-118 16,0 0-115-16,0 0-85 16,-23-12 0-16,19 64 0 15,0 14 0-15,0 12 0 16,-1 8 0-16,3-1 0 16,-1-7 0-16,3-7-99 15,0-16-195-15,0-15-281 16,0-16-375-16,0-16-1094 0</inkml:trace>
  <inkml:trace contextRef="#ctx0" brushRef="#br0" timeOffset="22730.43">14103 6194 1453 0,'0'0'743'15,"0"0"-423"-15,-172-86 161 0,97 74-219 16,2 12-60-16,5 26-91 0,6 44-5 16,11 42-20-1,20 34-26-15,19 19 1 0,12-5-22 16,21-15-10-16,10-21-14 16,2-26-15-16,0-25 13 15,1-25-13-15,3-14 0 16,15-6-10-16,15-6-17 15,34-10 13-15,-8-12 2 16,9-12 6-16,3-28 6 16,-16-16 1-16,16-31 6 15,-5-33 26-15,-20-32-1 16,-20-9 31 0,-37 11-15-16,-23 32-48 0,-5 40 0 0,-24 25 0 15,-4 15 0-15,-16 4 0 31,-12 8 0-31,-12 12 0 0,-36 20-41 16,15 24-259-16,17 0-514 0</inkml:trace>
  <inkml:trace contextRef="#ctx0" brushRef="#br0" timeOffset="23265.84">15406 6338 1393 0,'0'0'623'16,"0"0"-262"-16,0 0 164 16,0 0-179-16,0 0-107 15,0 0-68-15,0 0-55 16,-29-84-56-16,-6 84-22 16,-11 2-38-16,-13 16 0 15,-1 8 5-15,4 4 3 16,12 3-7-16,13-4 5 15,17 4-6-15,14-1 24 0,7 0-9 16,26-2-1-16,12 2 8 16,9 0-22-16,6 0 13 15,-1 0-13-15,-3 0-14 16,-2 2 13 0,-12 2-10-1,-11 0-5-15,-13 1 14 16,-18-5-20-16,0-4 22 0,-31-6-6 0,-23-6 6 15,-14-8 35-15,-13-6-23 16,-1-2 1-16,4 0 14 16,17 0-21-16,20-10-6 15,24-2-6-15,31-12-202 0,24 2-719 16,14 2-1525-16</inkml:trace>
  <inkml:trace contextRef="#ctx0" brushRef="#br0" timeOffset="23658.5">15665 6916 1582 0,'0'0'1120'0,"0"0"-627"16,0 0-118-16,0 0-113 15,0 0-121-15,121-110-82 16,-88 100-14-1,-2 7-36-15,-2 3-9 0,-7 9 0 16,-4 21-3-16,-11 10 2 16,-7 12-8-16,-5 8-17 15,-24 4 5-15,-13 1-18 16,-5-6 18-16,1-6 21 16,5-15 0-16,14-10 9 15,18-12-8-15,9-8 34 16,21-8 13-16,29 0-26 15,25 0-7-15,14-12-15 16,9-2 0 0,-3 0 0-16,-8 0 0 15,-16 6-17-15,-21 2-17 16,-23 4-73-16,-27 2-122 16,-16 0-297-16,-20 0-589 0</inkml:trace>
  <inkml:trace contextRef="#ctx0" brushRef="#br0" timeOffset="24668.34">18375 6659 947 0,'0'0'367'0,"0"0"110"16,0 0-80-16,0 0-35 15,115-22-21-15,-99 10-85 16,-5 0 11-16,-9 0-42 16,-2-2-68-16,0 0-50 0,-20 0-55 15,-13 4-28-15,-14 10-3 16,-11 0-21-16,-5 22 0 16,-1 24 0-16,6 16 3 15,12 11-11-15,12 3 4 16,20-2 4-16,14-12-2 15,16-14-14-15,29-20 16 16,15-22 9-16,6-8-8 16,6-38 14-16,-7-22-14 0,-3-30 7 15,-13-33 23 1,-12-33-11-16,-12-13 1 0,-17 15-4 16,-8 38-17-16,0 48 0 15,0 32 0 1,-8 21 0-16,4 12 0 0,-3 5 0 15,-1 14 0-15,0 48 0 16,4 44 0-16,4 42 0 16,0 15 0-16,25-9 0 15,1-33 0-15,-3-39 0 16,-6-22 0-16,2-8 0 16,-2 0-69-16,-1 1-209 15,-1-12-452-15,-8-19-513 0</inkml:trace>
  <inkml:trace contextRef="#ctx0" brushRef="#br0" timeOffset="24896.3">19061 6601 110 0,'0'0'2296'0,"0"0"-1579"15,0 0-347-15,0 0-138 16,0 0-142-16,0 0-39 15,0 0 18-15,0 164-16 0,0-95-26 16,0-1-6-16,0-8-21 16,0-14-85-16,0-28-207 15,4-16-472-15,0-6-299 0</inkml:trace>
  <inkml:trace contextRef="#ctx0" brushRef="#br0" timeOffset="25038.29">19165 6168 2009 0,'0'0'806'0,"0"0"-433"16,0 0-65-16,0 0-228 0,0 0-80 15,0 0-189-15,0 0-508 16,101 144-839-16</inkml:trace>
  <inkml:trace contextRef="#ctx0" brushRef="#br0" timeOffset="25400">19763 6665 1101 0,'0'0'1090'15,"0"0"-584"-15,0 0-168 16,44-114-49-16,-40 88-82 16,-4 4-89-16,0 10-17 0,-13 8-20 15,-18 4-61-15,-4 6-19 16,-6 20-2-16,5 10 7 15,9 4-12-15,17 0 7 16,10 2-1-16,10-2 13 16,31-1-13-16,8-3 0 15,7-6 4 1,-1 0 4-16,-3-4-5 0,-12 0-3 16,-11-2-5-16,-14-2 4 15,-15-2-19-15,0-2 7 16,-29-4 13-16,-17-2 0 15,-15-6 9-15,-5-2-9 0,-1-4 2 16,11 0-2-16,11 0-5 16,24 0-77-16,23-2-134 15,27-6-498-15,13 0-535 0</inkml:trace>
  <inkml:trace contextRef="#ctx0" brushRef="#br0" timeOffset="26799.75">20467 6601 1625 0,'0'0'682'0,"0"0"-167"0,0 0-193 15,2-130 1-15,-11 109-108 16,-11 16-52-16,-11 5-64 16,-8 26-76-16,-5 24-17 15,2 16 13 1,9 8-10-16,15 7 5 0,18-5-13 15,2-8 1-15,35-10-2 16,19-16-3-16,11-16-12 16,9-18-3-16,4-8-17 0,-4-12 28 15,-3-20 7 1,-8-10 1-16,-9-8 14 0,-9-9-15 16,-9 1 6-16,-9 0 9 15,-10 10 0-15,-7 12 29 16,-8 12-13-16,-4 16-2 15,0 8-29-15,-8 4 0 16,-13 26 0-16,1 12 0 16,0 9 0-16,6 3 0 15,14-3 0 1,0-2 0-16,23-9-9 0,17-10-32 0,7-14-5 16,4-10-19-1,-2-6-7-15,-9-8 32 0,-11-20 11 16,-11-8 23-16,-14-8 5 15,-4-4-31-15,-4-5-2 16,-23 6-8 0,-4 4 4-16,-4 11-4 0,1 10 0 15,5 10 30-15,9 6 11 16,11 6-17-16,9 0 18 16,0 0 15-16,9 4 12 15,22 4 13-15,12-2 1 0,10-4-5 16,5-2-9-16,0 0-17 15,-4-6 23-15,-8-6 15 16,-13 2 18-16,-8 2 23 16,-9 4-26-16,-5 4-20 15,-3 0-26-15,8 22-17 16,0 14 0-16,4 12 0 16,2 8 0-16,-4 3 7 15,0-4-6 1,-5-6-2-16,-3-11 1 0,-6-14-15 15,-2-10 9 1,-2-8-6-16,0-6 12 0,0 0 19 0,2-6-7 16,2-14-2-16,5-10-10 15,7-8 0-15,1-6 0 16,6-4 0 0,4 2 0-16,-2 1 0 0,-1 11 0 15,-2 8 0-15,-6 12 0 31,-3 12 0-31,1 2 0 16,-6 14 0-16,1 20 0 16,1 10 0-16,-4 8 0 0,1 1 0 15,-1-6-9-15,3-6-23 16,-2-11 14-16,0-12 2 16,-3-8 10-16,0-10 5 15,1 0 2-15,4-8 15 16,4-18-11-16,5-8-4 15,6-6 7-15,5-5-8 16,4-1 0-16,4 2 14 16,-4 4 1-16,-2 12 7 15,-6 8-22-15,-3 12 0 16,-2 8 0-16,-3 6 0 0,-1 24 0 16,3 12 0-16,-4 7 0 15,1 5 0-15,-3-6-9 16,0-6-51-16,-1-14-21 15,-4-10-33-15,3-14 30 16,1-4 63-16,3-10 20 16,5-18 1-16,7-10 12 15,4-3-12-15,7-3 25 0,2 6 13 16,5 8 5-16,-1 8 19 16,1 11-29-16,-1 11 12 15,3 0-5-15,-2 5-31 16,2 13 6-16,1 0-15 15,6-4 0-15,2-1-6 16,4-9 7-16,2-4-1 16,-1 0 6-16,-9-13-6 15,-4-10 15-15,-11-8-9 16,-6-3-5-16,-10-6 12 16,-8 0-13-16,-11-2 1 0,-2 6-3 15,-9 6-6 1,-20 13 7-16,-13 16-8 0,-9 1-3 15,-3 32 12 1,1 16-1-16,8 8 1 16,14 4 6-16,20 2-5 15,11-4 3-15,20-5-4 16,25-11-34-16,15-12-35 16,7-12-134-16,28-18-305 15,-16-4-347-15,-13-18-620 0</inkml:trace>
  <inkml:trace contextRef="#ctx0" brushRef="#br0" timeOffset="27400.24">23927 6453 1807 0,'0'0'786'16,"0"0"-259"-16,0 0-66 15,0 0-252-15,-134-71-86 16,96 85-90-16,2 31-15 15,3 15 19-15,10 8-26 16,15 4-10-16,8-4-1 0,16-7-3 16,28-17-27-16,16-15-6 15,9-18 5-15,5-11-5 16,-3-20-17 0,-4-22 4-16,-7-16 20 0,-8-13 3 15,-4-25 25-15,4-26 0 16,-5-32-2-16,-12-5-6 15,-13 29 18-15,-15 39-7 16,-7 47 74-16,0 22 44 16,0 10-10-16,-14 12-37 0,-3 8-73 15,-10 58 0-15,1 47 0 16,1 39 0 0,12 12 0-16,11-28 0 0,2-39 0 15,0-41-35-15,15-18-59 16,5-2-41-16,5-8-48 15,6-10 57-15,2-18 94 16,5-2 32-16,4-26 19 16,3-10 29-16,4-4 33 15,2 0 15-15,3 4-23 16,1 8-16-16,-4 12 5 0,-3 14-37 16,-6 4 1-16,-11 14-20 15,-9 20-6-15,-9 10 0 16,-11 8-12-16,-2 3-7 15,0-4-23-15,-19-2-42 16,-6-9 9-16,-6-10 3 16,-4-10 40-16,-4-12 17 15,-3-8-6-15,-2-2-64 16,-16-46-91-16,10 0-552 16,10-2-911-16</inkml:trace>
  <inkml:trace contextRef="#ctx0" brushRef="#br0" timeOffset="27604.24">24321 6190 2385 0,'0'0'718'0,"0"0"-231"16,0 0-203-16,76-111-62 16,-16 88-222-16,11 5 0 15,-1 1 0-15,-8 6 0 16,-14 3 0-16,-16 3-33 0,-18 5-78 15,-14 0-81-15,-52 6-182 16,-8 12-131-16,-11-1-445 0</inkml:trace>
  <inkml:trace contextRef="#ctx0" brushRef="#br0" timeOffset="29032.57">6029 8358 1573 0,'0'0'492'0,"0"0"-150"0,0 0 210 16,0 0-239-16,0 0-36 15,0 0-114-15,0 0-86 16,33 2-28-16,-33 116 28 16,0 39-8-16,0 9-32 15,0-26-37-15,9-43 16 16,7-43-16-16,8-14 0 15,14-4-6-15,13-10-3 16,11-14-3-16,8-12-41 16,-3-38-31-16,-5-22 38 0,-8-35 8 15,-19-33 5-15,-20-28 21 16,-12 11-1-16,-3 33 13 16,-9 44 2-16,-2 36 11 15,-3 7 64-15,3 11 14 16,3 13-8-16,0 5-52 15,4 54-25-15,4 40 0 16,0 34-4-16,0-1-2 16,0-21 8-16,0-34-8 15,2-20 0-15,3 0 9 16,0 1-8-16,-3-5 3 16,2-16-4-16,-2-16-1 0,1-12-7 15,-1-8 16-15,2 0-2 16,0-20 21-16,8-14-27 15,3-8 0-15,6-2 0 0,3 5 0 16,0 9-8-16,1 12-1 16,0 12-1-16,1 6 10 15,1 6-6 1,2 20 5-16,5 9 1 0,3 5-2 16,1-2-5-1,5-4-2-15,1-8-27 0,0-12 18 16,1-12-9-16,-1-2 26 0,1-12-5 15,-3-16 6-15,-4-8 16 16,-1-9-16 0,-9-6 1-16,-8-6 22 0,-6-1-23 15,-8 2 17-15,-6 12-17 16,0 12 0-16,0 20 21 16,-14 12-21-16,-5 16-12 15,-6 28 11-15,5 12 0 16,5 8 0-16,13 1 1 15,2-5 0 1,19-10 0-16,24-10 0 0,13-12-6 0,6-14 6 16,3-12-55-16,-5-2-100 15,-7-38-164-15,-12 0-245 32,-22 0-216-32</inkml:trace>
  <inkml:trace contextRef="#ctx0" brushRef="#br0" timeOffset="29234.28">6231 8452 1403 0,'0'0'1573'0,"0"0"-1224"16,0 0 4-16,0 0-180 15,0 0-125-15,130-8-47 16,19 26-1-16,-15-2-464 16,-3-4-829-16</inkml:trace>
  <inkml:trace contextRef="#ctx0" brushRef="#br0" timeOffset="30966.09">9057 8821 1921 0,'0'0'752'0,"0"0"-411"0,0 0 4 15,0-132-151 1,-3 93-70-16,-13 7-70 16,-5 9 12-16,-8 14 9 0,-9 9-33 15,-11 22-12-15,-9 28-30 16,2 13 0-16,7 7 18 16,14-4-18-16,14-10 11 15,17-14-11-15,4-16 0 16,13-15 21-16,18-11 1 15,12-17 29 1,3-21-22-16,4-14-29 0,-4-8 0 16,-3-4 0-16,-10 3 0 15,-6 11 0 1,-10 14 0-16,-3 20 0 16,-3 16 0-16,2 10 0 0,12 54 0 0,8 45 0 15,10 45 0 1,-1 25 0-1,-9 3 0-15,-10-13 0 16,-19-27 0-16,-4-26 0 16,0-29 0-16,-10-28 0 15,-11-14 0-15,-4-3 0 16,-8-6 0-16,-11-6 0 16,-5-22 0-16,-7-8 0 0,0-34 0 15,3-38 0 1,18-46 0-16,31-49 0 0,20-23 0 15,60 3 0-15,27 29 0 0,8 46 0 16,-10 37 0-16,-17 29 0 16,-20 22 0-16,-8 14 0 15,0 6 0 1,-2 4 0-16,-6 10 0 0,-15 24 0 16,-12 16 0-16,-7 11 0 15,-12 4 0-15,-2 1 0 16,0-7 0-16,0-11 0 15,0-14 0-15,0-14 0 0,0-14 0 16,0-6 0-16,0-18 0 16,0-26 0-16,13-12 0 15,12-12 0-15,12-3 0 16,10 9 0-16,8 10 0 16,6 16 0-16,3 16 0 15,2 16 0-15,-6 4-132 16,-5 8-215-16,5 28-253 15,-11-6-293 1,-9-2-263-16</inkml:trace>
  <inkml:trace contextRef="#ctx0" brushRef="#br0" timeOffset="31501.99">10688 8915 1283 0,'0'0'672'16,"0"0"-90"-16,0 0-39 0,0 0-233 15,-34-118-92-15,-6 106-82 16,-5 12-25-16,-3 2-78 15,-4 32-16-15,5 14-17 16,9 6 0-16,14 0 0 16,15-6-7-16,9-8-11 15,4-13 17-15,25-15 1 16,5-12 7-16,1-3 5 0,2-20 5 16,-4-12 29-16,-6 2-19 15,-8-4 6-15,-3 9-7 16,-5 6-13-16,-4 10 5 15,-3 12-18-15,1 0-7 16,2 28-5-16,6 12-8 16,9 5-23-1,9-4-14-15,9-9-5 16,5-11-25-16,-1-20 20 16,-1-1 49-16,-7-31 18 0,-9-15 1 0,-8-13 17 15,-5-7 33-15,-5-10-1 16,-5-7-1-16,0-3-8 15,-4 6-13-15,0 12 8 16,0 18-13-16,0 22 20 31,0 26 8-31,0 26-51 16,-6 66 0-16,4 56 0 16,2 31 0-16,0 11 0 15,2-7 0-15,14-23 0 16,-1-13 0-16,-2-33 0 15,-1-30 0-15,-8-28-78 0,-4-15-134 16,0-5-98 0,-31-18-341-16,-5-5 40 0,1-11-218 0</inkml:trace>
  <inkml:trace contextRef="#ctx0" brushRef="#br0" timeOffset="32026.38">11107 8700 1832 0,'0'0'606'16,"0"0"-305"-16,0 0-29 16,0 0-120-16,146 18-90 0,-113 33-62 15,-8 7-29 1,-13 4-147-16,-12 0-95 0,-21-2-25 16,-28-3 43-16,-15-10 172 15,-3-8 81-15,9-9 116 16,14-14 106-16,25-14 54 15,19-2 26-15,48-34-105 16,58-33-155-16,44-31-42 16,12-20-7-16,-21-10-62 0,-50 16 7 15,-47 29 31-15,-25 23 31 16,-19 16 13-16,0 4 44 16,-14 8 79-16,-14 14 30 15,-11 18-43-15,1 24-57 16,1 46-39-16,8 40 5 15,10 0-5-15,15-5-14 16,4-15-4-16,2-26-9 16,19 1 0-16,3-3 9 15,0-19-9-15,1-14 0 16,-5-18 9-16,-2-11 2 16,2-5 10-16,2-23 9 0,5-12-11 15,7-9 13-15,3-1-20 16,1 2 9-16,-3 10 3 15,-6 14-2-15,-2 18 13 16,-6 6-25-16,-1 22-4 16,-1 20 17-16,0 10-23 15,-4 4 3-15,1-1-3 16,-1-5-94-16,-1-4-122 16,-5-12-319-16,-5-14-537 0</inkml:trace>
  <inkml:trace contextRef="#ctx0" brushRef="#br0" timeOffset="32673.53">13468 8225 785 0,'0'0'2070'0,"0"0"-1470"15,0 0-408-15,0 0 15 16,-156-30-106-16,91 66-56 16,-6 21-8-16,-9 29-29 15,-2 26 13-15,17-3 9 16,23-14-30-16,29-12 0 15,13-25 0-15,33 0 0 16,42 0 0-16,41-20 0 16,5-20 0-1,-10-15 0-15,-17-3-18 0,-35-27 0 16,-5-11-38-16,-13-10 7 0,-28-8 20 16,-13-5-1-16,-34 6 11 15,-24 9 8-15,-8 11-10 16,-3 19 21-16,9 12-8 15,15 4 8 1,18 0 11-16,20 16-10 0,7-2 23 16,23 0 29-16,17-6-17 15,9-5 13-15,2-3-23 16,-4 0-13-16,-5-8 33 16,-13-5-46-16,-9 1 0 15,-9 5 0-15,-7 3 0 0,-4 4 0 16,0 1 0-16,0 27 0 15,0 16 0-15,6 15 0 16,-2 11 0-16,7 4 0 16,2 0 0-16,1 1 0 15,-1-5 0-15,1-10 0 16,-4-8 0-16,-1-12 0 16,-4-10 0-1,-5-8-20-15,-7-10-475 0,-6-6-590 0</inkml:trace>
  <inkml:trace contextRef="#ctx0" brushRef="#br0" timeOffset="34022.36">14762 8997 1132 0,'0'0'546'0,"0"0"-64"15,0 0 44-15,0 0 3 16,0 0-200-16,0 0-89 16,0 0-94-16,68-76-53 15,-40 36-20-15,3-8-73 16,4-10 0-16,-2-4 0 15,-4-1 0-15,-10 8 0 16,-5 8 0 0,-7 15 0-16,-7 14 0 0,0 16 0 0,-7 2 0 15,-15 32 0-15,-3 24 0 16,2 14 0-16,8 11 0 16,13-1 0-1,2-8 0-15,31-12 0 0,23-14 0 16,15-15 0-16,8-20 0 31,6-11 0-31,-2-14 0 0,-10-26 0 16,-9-16 0-16,-10-28 0 15,-13-31 0-15,-10-29 0 16,-11-6 0-16,-13 25 0 16,-5 39 0-16,0 44 0 15,0 18 0-15,0 8 0 16,0 8 0-16,-2 8 0 15,2 12 0-15,0 36 0 16,0 35 0-16,0 31 0 16,4 24 0-16,7-10 0 0,-2-27 0 15,-2-35 0 1,-3-28 0-16,1-4 0 0,-1-4 0 16,0-8 0-16,-2-16 0 15,1-6 0-15,4-12 0 16,6-24 0-16,12-12 0 15,12-8 0-15,10-3 0 16,13 4 0-16,8 10 0 16,3 11 0-16,-3 12 0 15,-7 8-72-15,-10 6-128 16,-22 2-173-16,-16 2-239 16,-13-2-239-16</inkml:trace>
  <inkml:trace contextRef="#ctx0" brushRef="#br0" timeOffset="34226.57">15095 8081 2657 0,'0'0'782'0,"0"0"-482"16,0 0 57-16,0 0-357 0,0 0 0 15,0 0 0-15,0 0-126 16,13-18-728-16</inkml:trace>
  <inkml:trace contextRef="#ctx0" brushRef="#br0" timeOffset="36556.3">14433 9024 660 0,'0'0'1383'16,"0"0"-1039"-16,0 0-26 0,0 0 58 16,0 0-63-1,0 0-106-15,0 0-75 0,22-91-4 16,-22 69-32-16,0-6-38 15,-4-8 23-15,-12-10-81 16,-4-10 0 0,-9-8 0-16,-4-7 0 0,-7-3 0 15,-3-2 0-15,1 2 0 16,4 6 0-16,9 11 0 16,13 11 0-16,16 10 0 15,5 10 0-15,33 8 0 16,13 8 0-16,9 8 0 15,2 2 0-15,-10 12 0 0,-14 18-26 16,-20 12-10-16,-18 12-13 16,-14 13 38-16,-35 6 10 15,-19 8 1-15,-13 1-6 16,-2-4 6-16,6-3 0 16,10-13 15-16,18-14-9 15,15-12 15-15,16-12-14 16,16-12-1-16,2-6 23 15,16-6-22-15,20 0 13 16,12-4-2 0,10-14-18-16,10-4 0 0,-2-4 0 0,1 0 0 15,-7-2 0-15,-9 4 0 16,-10 3 0-16,-8 6 0 16,-11 5 0-16,-2 2 0 15,-2 4-12-15,22 4-113 16,-5 0-218-16,6 0-550 0</inkml:trace>
  <inkml:trace contextRef="#ctx0" brushRef="#br0" timeOffset="37222.71">17008 8913 1517 0,'0'0'662'0,"0"0"-284"16,0 0 159-16,0 0-257 16,0 0-73-16,5-102-83 0,4 44-13 15,-2-13-15-15,-3-7-45 16,-2-6-21-16,-2-2-4 15,0 3-13-15,0 11 13 16,-11 14-7-16,-3 16 0 16,2 20-19-16,1 22 0 15,1 12 0-15,4 58 0 16,6 56 0-16,0 55 0 16,13 22 0-16,11-1 0 15,5-21 0-15,-2-33 0 16,0-11 0-16,-7-33 0 0,-4-30 0 15,-8-26 0-15,-3-22 0 16,-5-6-129-16,0-12-128 16,-7-32-91-16,-12-22-345 15,-6-16-230-15</inkml:trace>
  <inkml:trace contextRef="#ctx0" brushRef="#br0" timeOffset="37460.05">16964 8663 1527 0,'0'0'755'15,"0"0"-237"-15,0 0-174 16,125-115-93-16,-67 99-110 0,9 8-75 16,-1 8-21-1,-6 0-21-15,-14 22-7 0,-25 12-2 16,-19 8-5-16,-8 8 19 16,-38 4-5-16,-16 5-24 15,-10-5 0-15,3-4-60 16,14 0-162-16,19-14-308 15,23-12-365-15</inkml:trace>
  <inkml:trace contextRef="#ctx0" brushRef="#br0" timeOffset="38157.57">18098 8608 1337 0,'0'0'1030'0,"0"0"-488"16,-4-114-90-16,-14 74-215 15,-7 12-52-15,-8 14-61 16,-7 14-61-16,-9 8-28 16,-7 36-28-16,1 20-6 15,-1 12 7-15,9 6-8 16,15-3 0-16,20-13-1 0,12-18 1 16,15-20 0-16,28-18 1 15,9-10 11-15,9-12 17 16,-3-22-8-16,-7-8-8 15,-7-8-13-15,-10-4 0 16,-8 1 0-16,-7 9 0 16,-8 11 0-16,-7 14 0 15,-2 19 0-15,-2 0 0 16,0 37 0-16,0 10 0 16,10 11 0-16,3 0 0 15,11-5 0-15,10-13 0 0,5-14 0 16,9-14 0-16,0-12 0 15,2-2 0-15,-5-26 0 16,-8-10 0-16,-6-10 0 16,-6-10 0-16,-8-8 0 15,-3-13 0-15,-7-19 0 16,-5-22 0-16,-2-21 0 16,0-5 0-16,0 31 0 15,-9 33 0-15,4 41 0 0,3 18 0 16,-2 5 0-16,1 8 0 15,-1 4 0-15,2 6 0 16,-2 0 0 0,1 16 0-16,1 7 0 0,0 0 0 15,-1 4 0-15,1 3 0 16,2-1 0-16,-2 7 0 16,0 7 0-16,-1 7 0 15,-1 6 0-15,0 8 0 16,-1 7 0-16,5 2 0 15,0 2 0-15,0-3 0 16,13-6 0-16,14-12 0 0,9-10 0 16,9-9 0-16,8-14 0 15,5-4 0-15,-2-8 0 16,2 5-312-16,-16-3-589 16,-16-3-930-16</inkml:trace>
  <inkml:trace contextRef="#ctx0" brushRef="#br0" timeOffset="38629.43">18138 8105 1592 0,'0'0'642'0,"0"0"-175"16,0 0 28-16,-22-106-178 16,22 84-99-16,9 6-91 15,17 9-82-15,11 7 0 16,5 11-18-16,2 25-16 16,1 12 13-16,-10 12-24 15,-8 2 0-15,-16-2-7 16,-11-8 14-16,-2-10-5 0,-23-9-1 15,-2-13 0-15,4-12 17 16,6-8-17-16,15 0 0 16,2-16 11-16,25-18-12 15,19-9-69-15,39-21-120 16,-12 10-302-16,-9 8-428 0</inkml:trace>
  <inkml:trace contextRef="#ctx0" brushRef="#br0" timeOffset="38857.93">18441 8253 1689 0,'0'0'637'16,"0"0"-102"-16,0 0-160 0,0 0-96 15,0 0-176-15,113-68-71 16,-49 56-32-16,5 2 0 15,-1 4-207-15,6 4-174 16,-19 2-475-16,-12 0-899 0</inkml:trace>
  <inkml:trace contextRef="#ctx0" brushRef="#br0" timeOffset="39094.68">19054 8199 1802 0,'0'0'750'0,"0"0"-215"15,0 0-212-15,0 0-72 16,0 0-137 0,0 0-54-16,0 0-12 0,49 68 13 15,-31-24-13-15,-5 9-31 16,-4 3-17-16,-4 0 8 16,-3-4-8-16,0-6 11 15,2-10-10-15,5-10-2 0,7-12-5 16,9-14-63-1,21-18-100-15,-3-18-357 0,-7-8-625 0</inkml:trace>
  <inkml:trace contextRef="#ctx0" brushRef="#br0" timeOffset="39235.22">19314 7943 1280 0,'0'0'1544'0,"0"0"-986"31,0 0-213-31,0 0-138 0,0 0-117 0,0 0-90 15,0 0-75-15,46-40-186 16,8 64-561-16,0-2-691 0</inkml:trace>
  <inkml:trace contextRef="#ctx0" brushRef="#br0" timeOffset="39424.46">19794 7824 1901 0,'0'0'736'15,"0"0"-100"-15,0 0-256 0,0 0-158 16,0 0-112-16,-18 104 1 16,16-21-111-1,2 23 0-15,4 22 0 16,14-13 0-16,-3-15 0 16,-1-22 0-16,-7-26 0 15,-5-2-36-15,-2-4-171 16,-18-28-271-16,-16-11-281 15,-6-7-297-15</inkml:trace>
  <inkml:trace contextRef="#ctx0" brushRef="#br0" timeOffset="40526.68">19462 8420 1470 0,'0'0'764'0,"0"0"-96"0,0 0-170 16,0 0-269-1,147-114-80-15,-60 86-59 0,13 1-54 16,7 5-17-16,-4 2-13 15,-10 2 0-15,-13 6-4 16,-22 2-1-16,-18 4 11 16,-20 6-11-16,-13 0-1 15,-7 0-9-15,0 22 8 16,0 13 1-16,-3 6 21 16,1 5-15-16,2 3 0 15,0-4-6-15,21-6 7 16,10-9-3-16,7-10-4 0,6-14 0 15,5-6 12-15,5-2-12 16,-4-20 0-16,0-8-1 16,-8-6 3-16,-4 0-2 15,-9-2 0-15,-7 6 0 16,-8 7-1-16,-8 11 2 16,-6 13 6-16,0 1-7 15,0 18-15-15,0 18 14 16,0 8 1-16,-2 4-8 15,2 0 7-15,5-4-9 16,21-10-15-16,6-10-1 16,3-12 8-16,3-10 17 15,-7-2-11-15,-6-6 5 0,-7-16 5 16,-12-4-10-16,-6-4 11 16,0-2-10-16,-2-2-14 15,-16-3 24-15,-1 4 0 16,-2-3 1-16,5 1 21 15,5 1 13-15,11 2 16 16,0 4 8-16,14 0-17 16,22 4 23-16,6 8-64 0,5 8 0 15,4 8 0-15,-4 4-3 16,-5 28-9-16,-7 12 12 16,-6 10-12-16,-10 9 11 15,-11 1-41-15,-6-2-32 16,-2-8-16-16,0-10-43 15,-4-12 47-15,-7-12 41 16,-1-12 36-16,6-8 9 16,-1-2 24-16,7-24 32 15,0-8 32-15,13-12-32 16,19-4-22-16,8-2 7 16,2 1-11-16,0 14 9 15,-1 12-15-15,-8 18-12 16,-4 7-2-16,-5 18-10 0,-6 18-5 15,-1 6 4-15,-2 0-9 16,3-4-9-16,3-8-11 16,8-12 8-16,3-12 21 15,4-6 2-15,2-10-1 16,2-20 39-16,-3-6-6 16,2-8 9-16,-8-6-6 15,-5-5-20-15,-6-3-2 16,-9-2-14-16,-9 2 0 15,-2 8 0-15,-2 12 0 0,-19 18 0 16,-4 16 0-16,-4 4 0 16,4 26 0-16,8 12 0 15,7 8-7 1,10 2 1-16,12 0 11 0,21-4-7 16,14 0 2-16,6-5-7 15,1-2 6-15,-1-2-20 16,-10-1 5-16,-12-2 15 15,-14-2-14-15,-9-2 14 16,-8-4-8-16,-14-2 9 16,-20-4 0-16,-14-4 0 0,-10-3-18 15,-14-6-45 1,-53-5-164-16,17-2-288 0,2-14-559 0</inkml:trace>
  <inkml:trace contextRef="#ctx0" brushRef="#br0" timeOffset="40689.54">20502 7754 1345 0,'0'0'1346'0,"0"0"-894"15,0 0-277 1,0 0-142-1,0 0-33-15,0 0-667 0,121-62-617 0</inkml:trace>
  <inkml:trace contextRef="#ctx0" brushRef="#br0" timeOffset="42568.23">24014 8598 707 0,'0'0'331'0,"0"0"11"16,0 0-9-16,0 0-4 15,0 0-49-15,0 0-38 16,0 0-5-16,-85 40-41 16,81-36-32-16,-3-1-9 15,5-2-3 1,2-1-41-16,0 0-42 0,0-1 26 16,7-24-14-16,12-17-45 0,8-14-11 15,2-16-25 1,0-10 9-16,-4-7-9 0,-5-5 1 15,-7 2 10-15,-7 6-5 16,-6 11-5 0,0 20 30-16,0 18 1 0,0 24 16 15,0 13-38-15,0 41-2 16,0 52-8-16,0 35 1 16,12 16 0-16,8-19 15 15,-2-33-16-15,-3-38 0 16,3-14 0-16,0-2-14 15,4-10-5-15,0-12-22 16,1-16 20-16,1-22 21 0,-2-30-13 16,3-18 12-1,-2-14-8-15,-4-22 9 0,-3 7-6 16,-5 5 6-16,-5 12 0 16,-3 32 10-16,0 15-9 15,-3 30 39 1,0 13-27-16,0 56-12 0,0 38 18 15,-3 2-19-15,0-6 1 16,3-13 2-16,0-25 3 16,0 0-9-16,6-6 3 15,2-20-9-15,-1-16 9 16,-1-18-15 0,2 0 15-16,0-26 13 15,5-14-12-15,1-6 5 16,1 0-6-16,1 6 0 15,-1 10-5-15,-1 16 5 16,4 14 0-16,0 6-1 16,4 26 2-16,6 12 7 15,7 4-8-15,5 0 1 16,11-10 3-16,4-13-4 16,5-16 0-16,5-9 13 15,-5-9-12-15,-2-24 8 0,-11-7-8 16,-7-8 1-16,-11-6 14 15,-11-6-16-15,-9-3 0 16,-7 5 14-16,-2 10-14 16,0 16 9-16,-18 18-9 15,-4 14 0-15,-2 26 0 16,1 24 0-16,10 12 0 16,13 7 0-16,4-1 0 15,36-8 0-15,18-12-21 16,11-16-93-16,14-30-206 15,-19-2-472-15,-24-14-440 0</inkml:trace>
  <inkml:trace contextRef="#ctx0" brushRef="#br0" timeOffset="42729.91">24000 8175 2654 0,'0'0'541'0,"158"-28"-409"0,14 14 90 16,22 4-197-16,-7 0-25 16,-57 4-569-16,-55-2-2175 0</inkml:trace>
  <inkml:trace contextRef="#ctx0" brushRef="#br0" timeOffset="43066.11">26520 8033 2777 0,'0'0'792'16,"0"0"-638"-16,0 0 16 15,-11 120 33-15,9-46-203 0,2 10 0 16,4-1 0-1,16-9 0-15,2-14 0 0,3-18 0 16,-2-20 0-16,-4-22 0 16,4-4 0-16,1-36 0 15,3-16 0-15,0-12 0 16,4-10 0-16,3-8 0 16,-1 1 0-16,0 7 0 15,1 18-48-15,-1 36-231 16,-8 22-478-16,-10 2-383 0</inkml:trace>
  <inkml:trace contextRef="#ctx0" brushRef="#br0" timeOffset="44194.59">27021 8456 2192 0,'0'0'676'0,"0"0"-347"15,0 0-87 1,87-110-144-16,-49 60-43 0,3-4 17 15,-8-3-28-15,-8 1-4 16,-10 8 1-16,-15 8-11 16,0 16 0-16,-13 20 4 15,-20 6-19-15,-6 38-1 16,1 18-13-16,7 14 9 16,14 6-10-1,15-1 1-15,2-11-2 0,31-16 1 0,15-18 0 16,12-20 10-16,2-12-4 15,3-14 5 1,-7-22-1-16,-8-10-9 0,-7-8 14 16,-8-3 17-16,-4 3-5 15,-7 8 10 1,-2 10-13-16,-5 16-24 0,1 16 0 16,-3 4 0-16,5 28 0 0,1 16 0 15,0 12 0 1,8 3 0-1,4-3 0-15,5-8 0 0,9-14 0 0,1-16-20 16,8-16 20 0,-3-2-9-16,0-28 6 0,-4-12 2 31,-3-12 2-31,-5-9-1 0,-4-11 5 0,-3-22-4 31,-3-32 3-31,-8-25-4 16,-5 13-8-16,-9 34 7 0,-7 44 0 15,0 41 1 1,0 11 9-16,0 8-8 0,-9 21-1 16,-9 48 0-16,1 42 0 15,-2 33 22-15,11 9-22 16,8-29 0-16,0-32 0 16,8-39 0-16,19-9 0 15,9-2 0-15,9-4 0 16,10-6 0-16,1-16 0 15,0-16 0-15,-3 0 0 16,-6-24 0-16,-4-12 0 0,-10-8 0 16,-4-6 0-1,-8-7 0-15,-4 1 0 0,-11 6 0 16,-6 10 0-16,0 14 0 16,-6 16 0-16,-15 10 0 15,-1 12 0-15,0 22 0 16,6 8 0-16,16 6 0 15,2 1 0-15,43-8 0 16,39-9 0-16,37-15-3 16,1-17-66-16,-10 0-42 15,-14-21-172-15,-29-11-194 0,3-8-74 16,-1-10 15 0,-16-8 258-16,-17-2 176 0,-11-2 102 15,-14 4 197-15,-11 10 175 16,-2 13 158-16,0 16-167 15,-13 16-41-15,-9 3-110 16,-10 35-110-16,-5 15 0 16,-5 12-23-16,-1 8-49 15,3 2-19-15,5-6-5 16,8-10-6-16,8-13-51 16,11-15-113-16,8-16-70 15,0-12 29-15,2-11 42 0,14-21 6 16,-1-12 44-16,-1-8 64 15,-3-2 49-15,0 4 16 16,-4 6 86-16,0 12 99 16,-1 16 22-16,0 14 9 15,4 2-122-15,5 26-25 16,8 12-1-16,6 8-60 16,6 2-24-16,9-2 0 15,8-7-117-15,8-16-171 16,-10-10-370-16,-15-13-380 0</inkml:trace>
  <inkml:trace contextRef="#ctx0" brushRef="#br0" timeOffset="44399.73">28409 7752 2162 0,'0'0'1070'15,"0"0"-540"-15,0 0-341 16,230-46-44-16,-65 30-145 16,-7 0 0-16,-38 6-12 0,-46-4-159 15,-45 8-462 1,-16-2-567-16</inkml:trace>
  <inkml:trace contextRef="#ctx0" brushRef="#br0" timeOffset="45870.55">4654 10714 1508 0,'0'0'388'15,"0"0"6"-15,0 0 100 16,0 0-254-16,-44-113-11 16,10 99-65-16,-6 10-47 15,-7 4-31-15,-4 4-50 16,1 24-8-16,4 11-11 16,11 7-10-16,10 4 19 15,18 0-11-15,7 0-3 16,11-4 10-16,25-2-11 15,11-4 10-15,9 1-8 16,2-1-2-16,-3 0-1 16,-6 2-10-16,-13 0 1 0,-14 0-1 15,-18-2-10-15,-4-2 8 16,-29-1-11-16,-20-7 11 16,-15-6 2-16,-5-6-24 15,2-13 24-15,9-5 0 16,16-1 6-16,17-17 5 15,15-4 37-15,10-1-11 16,10 0-17-16,26 2-20 16,13 3 0-16,11 6 0 0,11 4 1 15,7 6-1 1,7 0 0-16,4 0 0 0,0-4 4 16,-6-4-4-16,-8-8 0 15,-10-4 0-15,-14-6 0 16,-11-6 6-16,-11-2-6 15,-8 0 0-15,-13-2 9 16,-8 3-8-16,0 7 10 16,-4 9 1-1,-16 8-4-15,-2 11 17 0,-5 0-25 16,-2 26-13-16,0 14 12 16,7 11 2-16,6 3 4 0,11 2 13 15,5-6-9-15,16-10-2 16,26-11-7-16,16-16-1 15,16-13 0-15,8 0 1 16,7-26-6-16,-4-14-9 16,-7-10-12-16,-14-10 9 15,-12-10-19-15,-17-10-14 16,-14-7 9 0,-11-5-3-16,-10 2 19 0,0 4 26 0,-10 13-2 15,-9 17 2 1,2 20 23-16,1 14 5 0,7 18 46 15,1 4-59 1,1 18-6-16,0 26-9 16,0 18 10-16,3 29 29 15,4-1 2-15,0 6-10 16,0-2 4-16,9-15-14 0,13 3-4 16,7-10-17-1,9-14 0-15,11-14 0 0,7-15 0 0,4-16 0 16,0-13-12-1,-4-4-134-15,-7-26-158 0,-13-42-196 16,-14 6-323-16,-15-2-775 0</inkml:trace>
  <inkml:trace contextRef="#ctx0" brushRef="#br0" timeOffset="46000.01">5641 10760 2429 0,'0'0'621'0,"0"0"-139"16,0 0-236-16,0 0-148 0,151-46-76 31,-12 32-22-31,-16 4-101 0,-6 0-637 0</inkml:trace>
  <inkml:trace contextRef="#ctx0" brushRef="#br0" timeOffset="46535.62">7689 10433 2011 0,'0'0'730'0,"0"0"-230"15,0 0-163-15,0 0-51 16,0 0-137-16,0 0-94 15,0 0-27-15,21 160-28 16,18-15 0-16,3 20 0 16,0-5 0-16,-5-34 0 15,-14-44 0-15,-5-24 0 16,-2-15 0-16,0-3 0 16,-3-6 0-16,1-8 0 15,-6-16 0-15,3-10 0 16,3-16 0-16,5-27 0 0,10-16 0 15,19-30 0 1,12-31 0-16,15-27 0 0,-1-3 0 16,-16 30 0-1,-18 40 0-15,-25 40 0 0,-5 22 0 16,-6 1 0-16,-4 9 0 16,-2 8-221-16,-18 0-398 15,0 11-574-15</inkml:trace>
  <inkml:trace contextRef="#ctx0" brushRef="#br0" timeOffset="47803.63">9555 11055 1493 0,'0'0'888'15,"0"0"-547"-15,0 0-42 16,0 0 84-16,0 0-118 16,0 0-130-16,0 0-31 15,114-75-8-15,-53 30-45 16,3-10-10-16,1-3-41 0,-5-4 0 15,-9 2 0-15,-7 4 0 16,-12 12 0-16,-12 9 0 31,-9 16 0-31,-9 15 0 0,-2 4 0 0,0 27 0 16,-17 22 0-16,-1 15 0 16,0 10 0-16,9 2 0 15,9-9 0-15,0-12 0 16,18-16 0-16,15-20 0 15,9-14 0-15,3-5 0 16,4-20 0-16,-2-16 0 0,-7-8 0 16,-3-3 0-16,-5-1 0 15,-10 8 0-15,-4 10 0 16,-5 12 0-16,-4 18 0 16,-2 2 0-16,2 34 0 15,2 12 0-15,1 8 0 16,3 3 0-16,3-9 0 15,-1-12 0-15,1-12 0 16,3-14 0-16,-4-12 0 16,6 0 0-16,1-22 0 15,5-14 0-15,5-6 0 16,3-2 0-16,1 1 0 16,-5 9 0-1,-1 10 0-15,-8 14 0 0,-3 10 0 0,-4 0 0 16,3 26 0-16,3 6 0 15,6 7 0-15,9-6 0 16,10-5 0-16,12-9 0 16,8-13-42-16,-1-6-44 15,-5-17-37 1,-9-19 23-16,-10-14 47 0,-10-10 11 31,-8-10 19-31,-6-24 22 0,-5-29-5 0,-8 9 6 16,-3 12 14-1,-3 22-5-15,0 36 54 16,-5 9 34-16,-3 20 8 16,-2 15-4-16,-1 59-86 15,3 44 7-15,3 35 28 16,5 9-50-16,0-23 0 16,20-34 0-16,0-36 0 15,7-10 0-15,6-3 0 16,7-7 0-16,7-10 0 15,-3-19 0-15,2-5 0 16,-7-18 0-16,-1-18 0 0,-2-8 0 16,-3-4 0-1,-4 0 0-15,-7 8 0 0,-6 10 0 16,-9 14 0-16,-7 16 0 16,0 0 0-16,0 28 0 15,0 12 0-15,0 6 0 16,11 2 0-16,14-2 0 15,6-10 0-15,6-9 0 16,1-13 0-16,-3-12 0 0,-8-2 0 16,-8-7 0-1,-11-16 0-15,-8-9 0 0,0-8 0 16,-2-11 0-16,-20-5 0 16,-10-8-51-16,-5-4-176 15,-36-17-290-15,8 20-288 16,-2 10-521-16</inkml:trace>
  <inkml:trace contextRef="#ctx0" brushRef="#br0" timeOffset="47959.71">11450 10409 2170 0,'0'0'677'0,"0"0"-378"16,0 0 69-16,124-16-174 15,-50-2-116-15,8-4-78 16,5-18-173-16,-22 6-381 15,-27-1-628-15</inkml:trace>
  <inkml:trace contextRef="#ctx0" brushRef="#br0" timeOffset="48102.68">10393 10066 2392 0,'0'0'563'0,"0"0"-376"16,0 0-187-16,0 0-249 0</inkml:trace>
  <inkml:trace contextRef="#ctx0" brushRef="#br0" timeOffset="48558.98">13675 10020 2831 0,'0'0'769'0,"0"0"-496"15,0 0-50-15,0 0-223 16,-8 140 0-16,12-3 0 0,23 15 0 16,8-5 0-1,-1-39 0-15,-3-34 0 0,-9-26 0 16,0-12 0-16,1-8 0 16,-3-4 0-16,-1-12 0 15,-3-12 0-15,3-16 0 16,0-26 0-16,8-18 0 15,4-14 0-15,5-12 0 16,1-5 0-16,4-1 0 16,-5 6 0-1,-5 16 0-15,-11 23 0 0,-7 25 0 16,-6 22 0-16,-7 9-39 16,0 33-207-16,0 38-293 0,0-10-427 15,0-4-314-15</inkml:trace>
  <inkml:trace contextRef="#ctx0" brushRef="#br0" timeOffset="48858.46">14480 10784 768 0,'0'0'1374'16,"0"0"-695"-16,0 0-203 16,0 0-151-16,0 0-101 15,0 0-128-15,0 0-60 16,-96-34-36-1,89 72 9-15,7 4 3 0,0 2-4 16,27-4 11-16,13-4-18 0,12-6 8 16,6-6-6-16,2-3-3 15,-5-3 0-15,-10 0-1 16,-16 0 1-16,-16 2-6 16,-13 0 0-1,-7 0 6-15,-30 2 1 0,-15 0-1 16,-8-4-7-16,-9-6-31 15,-2-2-62-15,-18-10-121 0,15 0-240 16,16-2-467-16</inkml:trace>
  <inkml:trace contextRef="#ctx0" brushRef="#br0" timeOffset="49032.11">14451 10666 992 0,'0'0'1550'15,"0"0"-879"-15,0 0-333 16,0 0-101-16,0 0-136 16,184-48-79-1,-76 48-22-15,36 11-135 0,-19 4-478 16,-13-8-931 0</inkml:trace>
  <inkml:trace contextRef="#ctx0" brushRef="#br0" timeOffset="49534.92">16349 10728 2167 0,'0'0'870'0,"0"0"-532"16,0 0 20-16,0 0-122 15,0 0-109-15,0 0-127 0,0 0 0 16,-154-118 0-1,86 76 0-15,-9-9 0 0,0-11 0 16,-8-24 0-16,14 0 0 16,13-8 0-16,15-1 0 31,26 19 0-31,7 2 0 16,10 16 0-16,8 18 0 15,23 15 0-15,9 14 0 16,7 11 0-16,-1 0 0 15,-2 26 0-15,-5 10 0 16,-14 14 0-16,-12 8 0 16,-13 6 0-16,-7 9 0 0,-28 3 0 15,-17 0 0-15,-13 0 0 16,-7-6 0-16,1-6 0 16,9-10 0-16,14-9 0 15,19-13 0-15,23-10 0 16,10-12 0-16,40-10 0 15,22 0 0-15,19-13 0 16,11-11 0-16,6-3 0 16,-1-4 0-16,-3 3 0 15,-9 4 0-15,-9 6-59 16,11 2-117-16,-24 6-316 16,-11 2-428-16</inkml:trace>
  <inkml:trace contextRef="#ctx0" brushRef="#br0" timeOffset="49928.66">16966 10028 1326 0,'0'0'949'0,"0"0"-317"16,0 0-182-16,0 0-120 16,0 0-96-16,0 0-138 15,0 0-55-15,50 4-3 16,-29 64-38-16,2 14 0 15,-1 9 0-15,0-1 0 0,1-4 0 16,-1-10 0-16,1-8 0 16,0-13 0-16,4-15 0 15,4-16-15-15,3-16 15 16,1-8 3-16,2-12-2 16,0-24 10-16,-1-12-11 15,-3-11 0-15,-2-11 0 16,-4-10 0-16,0-6 0 15,0-7 0-15,0 1 0 16,-1 8 0-16,1 10 0 0,-7 18 0 16,-2 18 0-16,-5 20 0 15,-4 18 0-15,3 4 0 16,-6 30-117-16,1 12-158 16,-1 32-230-16,-4-12-293 15,6-6-384-15</inkml:trace>
  <inkml:trace contextRef="#ctx0" brushRef="#br0" timeOffset="50322.06">18227 10397 1847 0,'0'0'682'0,"0"0"-144"16,0 0-214-16,0 0-39 16,0 0-140-16,0 0-83 15,-126 6 2-15,72 40 7 16,-2 15 7-16,5 4-78 16,4 8 0-16,14 1 0 15,10 0 0-15,17-8 0 16,6-7 0-16,24-13 0 15,21-12 0-15,17-16 0 0,7-11 0 16,1-7 0-16,-6-1 0 16,-10-20 0-16,-19-7 0 15,-15-2 0-15,-20-2 0 16,-2 3 0-16,-34 4 0 16,-15 7 0-16,-12 12 0 15,-8 6 0-15,-31 16-86 16,15 10-369-16,14 0-482 0</inkml:trace>
  <inkml:trace contextRef="#ctx0" brushRef="#br0" timeOffset="51495.44">19912 10604 1774 0,'0'0'684'0,"0"0"-189"0,0 0-114 15,0 0 71-15,0 0-247 16,0 0-130-1,71-105-45-15,-17 59-30 0,8-8 0 16,3-8 0-16,-5-6 0 16,-7-5 0-16,-10-1 0 15,-16 6 0-15,-14 6 0 16,-13 14 0-16,-5 16 0 16,-26 21 0-16,-9 11 0 15,-5 21 0-15,3 23 0 16,9 10 0-16,15 8 0 0,18 5 0 15,2-4 0-15,39 1 0 16,11-7 0-16,11-7 0 16,1-6 0-16,-8-8-8 15,-11-2 7-15,-18-3-7 16,-16-6-9-16,-11-3 16 16,-23-1 2-16,-28-7 7 15,-14-6 18-15,-10-7-26 16,-4-1 0-16,11 0 0 15,10-8 0-15,18-3 0 16,19-6 0-16,23-2-179 0,27 2-562 16,12 1-565-16</inkml:trace>
  <inkml:trace contextRef="#ctx0" brushRef="#br0" timeOffset="51636.63">20816 10574 1455 0,'0'0'955'16,"0"0"-405"-16,0 0-296 16,0 0-140-16,0 0-114 0,0 0-561 15,121-75-751-15</inkml:trace>
  <inkml:trace contextRef="#ctx0" brushRef="#br0" timeOffset="52029.84">21427 10387 2126 0,'0'0'830'0,"0"0"-473"16,0 0-64-16,-16-129-150 16,12 83-71-16,-1-6-41 15,3-2 2-15,0-6-9 0,0-8-1 16,0-20 7-16,0-24-14 15,2 3 1-15,-4 15 4 16,2 18-14-16,0 35 10 16,0 11 39-16,2 10-56 15,0 20 0-15,0 13 0 16,0 31 0 0,0 35 0-16,14 34 0 0,-3 31 0 15,-5 11 0-15,-6-7 0 16,0-17 0-16,0-35 0 15,0-24 0-15,12-22 0 16,5-14 0-16,17 0 0 16,13-6 0-16,15-6 0 15,13-16 0-15,6-8-29 0,0-13-91 16,-13-24-177-16,-17-45-243 16,-17 10-274-16,-25 0-590 0</inkml:trace>
  <inkml:trace contextRef="#ctx0" brushRef="#br0" timeOffset="52202.41">21251 10054 1633 0,'0'0'736'0,"0"0"-200"15,0 0-160-15,0 0-117 16,180-22-172-16,-24 18-87 16,13-2-72-16,-35 0-412 15,-36 2-687-15</inkml:trace>
  <inkml:trace contextRef="#ctx0" brushRef="#br0" timeOffset="52327.74">22728 10215 2316 0,'0'0'790'16,"0"0"-409"-16,0 0-45 15,0 0-267-15,0 0-69 16,0 0-475-16,0 0-701 0</inkml:trace>
  <inkml:trace contextRef="#ctx0" brushRef="#br0" timeOffset="52997.88">11654 12679 2174 0,'0'0'535'0,"-13"-106"-288"16,11 49 121-16,-2 2-47 0,2 15-116 16,2 19-101-16,0 17-40 15,0 8-33-15,0 54-30 16,15 46 45-16,20 39-46 15,12 11 0-15,2-21 0 16,-4-39 0-16,-10-38 0 16,1-16 0-16,5-6 0 15,3-10 0-15,3-11 0 16,-7-13 0 0,-5-35 0-16,-3-23 0 0,-1-28 0 15,0-32 0-15,0-24 0 16,0 11 0-16,-6 33 0 15,-8 38 0-15,1 38 0 0,1 12-23 16,-2 10-136-16,10 42-291 16,-9 14-107-16,-3 10-327 15</inkml:trace>
  <inkml:trace contextRef="#ctx0" brushRef="#br0" timeOffset="53297.52">12815 13171 2148 0,'0'0'573'0,"0"0"-201"16,0 0-35-16,-135-85-114 0,110 79-86 15,9 6-58-15,7 2-40 16,9 22-38-16,0 10 13 16,5 4-14-16,19 2-1 15,10-4 1-15,11 1 0 16,3-5 1-1,8 0 5-15,0 2-4 0,-10 4-4 16,-10 2 2-16,-16 2-4 16,-20 0 3-16,0-4 2 15,-35-4 7-15,-19-6 4 0,-13-7-6 16,-10-13-12 0,-2-8-18-1,1-8-123-15,-4-55-196 0,20 3-523 0,17-4-691 16</inkml:trace>
  <inkml:trace contextRef="#ctx0" brushRef="#br0" timeOffset="53470.1">12651 13076 1114 0,'0'0'1379'16,"0"0"-856"-16,0 0-236 0,0 0-38 0,142-88-141 15,-55 70-108 1,44-6 0-16,-19 6-315 0,-21-1-898 0</inkml:trace>
  <inkml:trace contextRef="#ctx0" brushRef="#br0" timeOffset="53833.71">13836 12446 2070 0,'0'0'784'16,"0"0"-239"-16,0 0-213 0,0 0-175 15,0 0-82-15,-76 153-12 16,60-35 7-16,8-3-70 16,8-13 0-16,6-14 0 15,23-24 0-15,16-2 0 16,15-7 0-16,9-22 0 15,9-25 0-15,4-8 0 16,-3-28 0-16,-8-20 0 0,-15-10 0 16,-16-10 0-1,-14-8 0-15,-13-25 0 0,-11 9 0 16,-2-4 0-16,0 0 0 16,-15 22 0-16,-1-5 0 15,6 17 0-15,1 16 0 16,7 16 0-16,2 18 0 15,8 12 0-15,15 14-383 16,6 10-579-16</inkml:trace>
  <inkml:trace contextRef="#ctx0" brushRef="#br0" timeOffset="54400.77">15244 12312 1530 0,'0'0'632'16,"0"0"-124"-16,0 0-35 16,0 0-208-16,0 0-6 15,0 0-94-15,0 0-46 16,-23-16-67-16,26 58-11 15,15 16 11-15,4 18-52 16,4 11 0-16,9 5 0 16,0-2 0-16,3-6 0 0,-3-13 0 15,-4-15 0-15,-4-14 0 16,-9-18 0-16,-5-14 0 16,-2-10 0-16,-1-10 0 15,3-28 0-15,3-16 0 16,5-29 0-16,11-31 0 15,8-28 0-15,-2 8 0 16,-9 25 0-16,-10 41 0 16,-11 32 0-16,1 12 0 15,-5 14 0-15,2 10 0 16,-1 24-42-16,9 76-260 16,-4-4-346-16,2 0-471 0</inkml:trace>
  <inkml:trace contextRef="#ctx0" brushRef="#br0" timeOffset="54740.68">16256 12879 1796 0,'0'0'815'0,"0"0"-217"0,0 0-115 16,0 0-249-1,0 0-64-15,0 0-170 0,0 0 0 16,-114 121 0-16,85-33 0 15,6 8 0-15,15 3 0 16,8-21 0 0,13 0 0-16,25-18 0 0,8-20 0 15,6-18 0-15,0-18 0 16,-8-4 0-16,-9-14 0 16,-10-18 0-16,-17-8 0 15,-8-4 0-15,-4-2 0 16,-25 4 0-16,-9 14 0 15,-6 14 0 1,-1 14 0-16,3 0 0 16,11 26 0-16,21 16-192 0,10-4-370 15,0-12-708-15</inkml:trace>
  <inkml:trace contextRef="#ctx0" brushRef="#br0" timeOffset="54959.14">17033 12609 2365 0,'0'0'772'16,"0"0"-302"-16,0 0-270 15,0 0-79-15,137-72-83 16,-67 68-38-16,1 4-120 15,-4 0-254-15,-17 8-436 16,-28 6-373-16</inkml:trace>
  <inkml:trace contextRef="#ctx0" brushRef="#br0" timeOffset="55101.18">17058 12823 1575 0,'0'0'748'0,"0"0"-229"15,0 0-178-15,0 0-12 16,0 0-155-16,122 9-81 15,-37-13-93-15,46-15-73 16,-22 3-525-16,-12-2-970 0</inkml:trace>
  <inkml:trace contextRef="#ctx0" brushRef="#br0" timeOffset="55794.78">18388 12132 821 0,'0'0'1170'15,"0"0"-600"-15,0 0-220 16,0 0-2-16,0 0-79 0,0 0-75 16,0 0-73-1,-9-10-40-15,9 7 8 0,0 3-40 16,0-1-15-16,0-3-34 16,0-2 0-16,0-1 0 15,0-3 0-15,0 2 0 16,0 0 0-16,0 2 0 15,0 2 0-15,0 4 0 16,0 0 0-16,0 0 0 16,2 0 0-16,5 24 0 15,1 16 0-15,6 21 0 0,3 27 0 16,8 28 0-16,6 23 0 16,1-11 0-16,-3-26 0 15,-5-32 0-15,-3-24 0 16,0 5 0-16,4-3 0 15,0-2 0-15,-8-16 0 16,-3-14 0 0,-8-10 0-16,-1-6 0 0,1-10 0 15,-1-24 0-15,4-14 0 16,2-14 0-16,5-27 0 16,5-29 0-16,12-32 0 0,2-11 0 15,1 25 0-15,-7 34 0 16,-12 44 0-16,-3 19 0 15,-6 11 0-15,-1 6 0 16,-1 6 0-16,-2 12 0 16,-2 4 0-16,2 0 0 15,2 12 0-15,1 5 0 16,5-2 0-16,-1 3 0 16,-1-4 0-16,2 2-26 15,-3 3-298 1,-5-7-570-16,-2-2-1004 0</inkml:trace>
  <inkml:trace contextRef="#ctx0" brushRef="#br0" timeOffset="56765.7">12086 15328 1490 0,'0'0'920'16,"0"0"-561"-16,0 0-39 16,0 0 152-16,0 0-270 0,0 0-77 15,0 0-38 1,-110-101-32-16,58 65 11 0,-8-5-66 15,-9-4 0-15,-4-9 0 16,-1-4 0-16,5-8 0 16,11-2 0-16,16-2 0 15,19 3 0 1,23 9 0-16,7 16 0 0,42 16 0 16,18 16 0-16,10 10 0 15,0 20 0-15,-13 24 0 16,-17 14-11-16,-29 28-28 15,-18-1 0-15,-20 9 8 16,-54 12 7-16,-6-26 22 0,-18 6-5 16,-5-7 7-16,18-21 6 15,2-4-6-15,19-14 29 16,20-16-2-16,19-8-18 16,21-10 6-16,4-6-2 15,20 0 1-15,27-2 4 16,19-18 4-16,17-4-22 15,31-8 0-15,24-8 0 0,-6 4 0 16,-17 6 0-16,-19 4-20 16,-26 8-8-16,-2 4-52 0,-1-3-85 15,-15 12-124-15,-4 5-251 16,-9 0-265-16,-8 0-554 0</inkml:trace>
  <inkml:trace contextRef="#ctx0" brushRef="#br0" timeOffset="57192.04">13408 14819 2002 0,'0'0'716'32,"0"0"-263"-32,0 0 1 15,0 0-241-15,0 0-109 16,0 0-65-16,-13 140 31 16,13-48-25-16,6 20-45 15,17-12 0-15,10-1 0 0,5-7 0 16,-1-26 0-16,8-7 0 15,-3-23 0-15,1-24 0 16,-3-12 0-16,-4-29 0 16,-7-22 0-16,-2-20 0 15,-3-27 0-15,-2-26 0 16,5-29 0-16,-5 15 0 16,-3 32 0-16,-7 38 0 15,-1 41 0-15,3 13 0 16,1 9 0-16,4 5-209 15,5 64-319-15,-7 4-304 0,0 6-405 16</inkml:trace>
  <inkml:trace contextRef="#ctx0" brushRef="#br0" timeOffset="57537.35">14313 15468 1502 0,'0'0'750'16,"0"0"-166"-16,0 0-207 15,0 0-52-15,0 0-118 16,-141-76-76-16,106 76-61 16,8 14-34-16,14 16-1 15,13 6-22-15,6 0 4 16,32-1-10-16,20-3-6 0,9-6 1 16,7-4-2-16,-3-4-1 15,-11 0 0-15,-14 0 2 16,-17 4-3-16,-15-2 2 15,-14 6 0-15,-4 0 2 16,-27 2-1-16,-10-2-1 16,-12-4 15-16,-5-4-14 15,-4-4 19-15,2-6-20 16,1-8-10-16,-3-12-62 16,15-12-293-16,13-12-577 0</inkml:trace>
  <inkml:trace contextRef="#ctx0" brushRef="#br0" timeOffset="57694.8">14315 15338 2218 0,'0'0'752'16,"0"0"-385"-16,0 0-45 16,125-50-139-16,-56 38-94 15,13-2-80-15,34-4-9 16,-18 6-368-16,-18 2-1220 0</inkml:trace>
  <inkml:trace contextRef="#ctx0" brushRef="#br0" timeOffset="58323.5">15512 14877 2280 0,'0'0'833'0,"0"0"-305"15,0 0-247-15,0 0-107 16,0 0-174-16,0 0 0 15,-52 120 0-15,52-44 0 16,2 10 0-16,7-5 0 16,-2-1 0-16,-2-8 0 15,-5-10 0-15,0-14 0 16,0-12 0-16,0-17 0 0,0-15 0 16,0-4 0-16,-5-13 0 15,-9-23 0-15,-1-12 0 16,-1-12 0-16,3-12 0 15,6-24 0-15,7-25 0 16,3 9 0-16,19 10 0 16,9 20 0-16,2 29 0 15,8-1 0-15,7 2 0 16,0 16 0-16,-2 12 0 16,-1 10 0-16,-5 10 0 15,0 4 0-15,0 0 0 16,-2 28 0-16,2 12 0 15,1 14 0 1,-2 14 0-16,-1 15 0 0,-5 11 0 16,-1 0 0-16,-8 0 0 0,-3 3 0 15,-8-7 0-15,-7-6 0 16,-4-8 0-16,-2-8 0 16,0-15 0-16,0-13 0 15,0-12 0-15,0-14 0 16,10-14-156-16,1-10-563 15,-1-16-686-15</inkml:trace>
  <inkml:trace contextRef="#ctx0" brushRef="#br0" timeOffset="58670.48">16699 14789 1810 0,'0'0'780'16,"0"0"-233"-16,0 0-42 15,0 0-248-15,0 0-149 16,0 0-19-16,27 156-89 16,-1-50 0-16,6-6 0 15,3-15 0-15,-2-23 0 16,8 2 0-16,1-4 0 16,-4-18 0-16,-7-20 0 0,-6-18 0 15,-7-4 0-15,-5-28 0 16,-5-20 0-16,4-18 0 15,-1-24 0-15,7-31 0 16,0 5 0-16,0 12 0 16,-1 17 0-16,-3 33 0 15,-1 4 0-15,-1 14 0 16,-2 20 0-16,1 16 0 16,10 58-29-16,-1 4-531 15,-5 5-608-15</inkml:trace>
  <inkml:trace contextRef="#ctx0" brushRef="#br0" timeOffset="59026.1">17700 15204 1408 0,'0'0'1391'16,"0"0"-744"-16,0 0-362 0,0 0-48 15,0 0-109-15,0 0-128 16,-101 120 0-16,73-44 0 16,7 6 0-16,13 1 0 15,8-3 0-15,15-8 0 16,24-14 0-16,17-16 0 16,5-16 0-16,-1-14 0 15,-7-12 0-15,-13-4 0 16,-13-22 0-16,-14-6 0 15,-13-8 0-15,-2 4 0 16,-29 0 0-16,-13 14 0 16,-12 14 0-16,-4 8 0 15,-1 8 0-15,11 20 0 16,9 12 0-16,28 8-183 0,11-12-475 16,2-10-763-16</inkml:trace>
  <inkml:trace contextRef="#ctx0" brushRef="#br0" timeOffset="59231.91">18296 15089 2673 0,'0'0'770'15,"0"0"-479"-15,0 0-115 16,137-108-94-16,-71 90-59 15,3 6-23 1,-2 12-152-16,-18 2-388 0,-20 16-623 0</inkml:trace>
  <inkml:trace contextRef="#ctx0" brushRef="#br0" timeOffset="59358.08">18344 15390 1549 0,'0'0'818'16,"0"0"-213"-16,0 0-120 0,0 0-167 15,146 0-117 1,-63-22-118-16,10-4-62 0,32-24-21 16,-23 6-126-16,-17 1-600 0</inkml:trace>
  <inkml:trace contextRef="#ctx0" brushRef="#br0" timeOffset="59803.14">20378 14498 884 0,'0'0'2048'0,"0"0"-1418"16,0 0-388-16,0 0 50 15,-143-10-292 1,76 50 0-16,-16 34 0 16,-6 36 0-16,10 25 0 15,18-7 0-15,34-28 0 16,27-30 0-16,11-28 0 16,36 1 0-16,35 3 0 15,41-18 0-15,-1-16 0 16,-8-12 0-16,-20-14 0 15,-30-22 0-15,-3-17 0 16,-6-24 0-16,-23-32 0 0,-32-25 0 16,-5 11 0-16,-32 25 0 15,-4 36 0-15,-1 34 0 16,-12 8 0-16,-8 10 0 16,-5 10-71-16,-4 28-419 15,17 12-280-15,19-2-226 0</inkml:trace>
  <inkml:trace contextRef="#ctx0" brushRef="#br0" timeOffset="60195.41">20301 14007 1500 0,'0'0'794'0,"0"0"-418"16,-10-119 93-16,8 87-174 15,-1 14-23-15,3 14-89 16,-2 4-116-16,-3 12-34 16,-2 28 26-16,-6 36-11 15,-9 41-48-15,-3 37 0 16,2 18 0-16,6 1 0 16,11-3 0-16,6-13 0 15,0 3 0-15,2 1 0 0,7-5 0 16,-3-9 0-16,-4 1 0 15,-2-10 0-15,0-8 0 16,0-27 0-16,0-23 0 16,0-22 0-16,0-14 0 15,0 2 0-15,4-6 0 16,0-9 0-16,-2-13 0 16,2-18 0-16,1 0 0 15,8-49-47-15,-2-1-516 16,7-8-835-16</inkml:trace>
  <inkml:trace contextRef="#ctx0" brushRef="#br0" timeOffset="60368.5">21473 15320 2228 0,'0'0'636'0,"0"0"-531"16,0 0-105-16,0 0-327 0,0 0-899 16</inkml:trace>
  <inkml:trace contextRef="#ctx0" brushRef="#br0" timeOffset="60836.11">18497 16311 1945 0,'0'0'996'0,"0"0"-706"15,0 0-70 1,0 0 2-16,0 0-93 0,176-49-72 16,-79 35-40-16,7-4-17 15,-19 6-26-15,-6-2-187 16,-25 2-169-16,-23 6-462 15,-27-2-306-15</inkml:trace>
  <inkml:trace contextRef="#ctx0" brushRef="#br0" timeOffset="60961.82">18608 16343 1549 0,'0'0'671'0,"0"0"-462"15,0 0 84-15,0 0 24 16,139-5-151-16,-12-21-166 0,-11 4-228 15,-5-6-858-15</inkml:trace>
  <inkml:trace contextRef="#ctx0" brushRef="#br0" timeOffset="61103.68">20368 16387 2944 0,'0'0'508'0,"0"0"-508"16,0 0-36-16,0 0-1022 0</inkml:trace>
  <inkml:trace contextRef="#ctx0" brushRef="#br0" timeOffset="62622.02">23804 11748 960 0,'0'0'867'0,"0"0"-642"16,0 0-2-16,-40-144 49 16,51 98-65-16,31 0-110 15,16 2-30-15,19 8-1 16,6 12 4-16,2 16-15 15,-4 8-25-15,-17 36-4 16,-19 40 13-16,-40 44-20 16,-25 41 14-16,-49 13 12 15,-21-4 1-15,8-13 10 16,17-19-16-16,25-1-8 16,24-7-7-16,16-24-13 15,19-24 5-15,20-19 1 0,37-3-12 16,49 4 5-16,51-8-10 15,18-8 4-15,-29-30-5 16,-47-11-8-16,-60-7 8 16,-25 1 0-16,-13 3 0 15,-18 9 11-15,-6 10 3 16,-72 24 61-16,-48 29 12 16,-40 24-23-16,10 2 13 15,37-12-10-15,45-17-26 16,35 3-7-16,10 32-23 15,27 37 2-15,16 19 5 0,61-3-17 16,29-7 17 0,4-14-18-16,0 5 0 0,-16-7-6 15,-30-12 6-15,-31-21-15 16,-26-23 1-16,-7-24-5 16,-36-6 18-16,-39 16-5 15,-45 12 6-15,-38 1 15 16,8-23 15-16,32-22-11 15,45-22-19-15,34-10 0 16,8-4 0-16,4 0 0 0,8 0 0 31,19 0 0-31,29-28 0 0,19 2-294 0,8-9-580 0</inkml:trace>
  <inkml:trace contextRef="#ctx0" brushRef="#br0" timeOffset="62771.52">26042 15432 2474 0,'0'0'0'0,"0"0"-544"0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29T04:36:05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4037 5039 2275 0,'0'0'672'0,"0"0"-419"0,0 0 39 31,0 0-124-31,0 0-115 0,-15 177-26 0,15-17 55 31,0 16-11-31,0-11-14 16,0-47-20-16,0-44-22 0,0-26-15 0,0-16-19 31,0-5-157-31,0-14-116 0,0-10-179 16,2-11 140-16,-2-41-303 15,0-21 362-15,0-30 161 16,-6-38 111-16,-11-23 141 0,3 17 170 16,6 31 7-1,3 45 43-15,5 30-67 0,0-2-36 16,11-2-60-16,16-2-77 16,8 6-64-16,8 6-31 15,4 8-17-15,0 8-9 16,-7 12-3-16,-7 4-11 15,-13 10-28-15,-13 24-49 16,-7 10 20-16,-11 8 47 16,-24 6 2-16,-8 0 20 15,-4-4 2-15,7-7 0 16,6-14 21-16,15-8 6 0,11-14-20 16,8-2-5-16,4-5-1 15,21 2 38-15,16-2-20 16,8 4 1-16,9 2-20 15,2 4 0 1,0 10-25-16,-4 8-37 0,-14 10-58 16,-13 10 6-16,-15 6 17 15,-14 7 55-15,-20-4 41 16,-25-4-7-16,-13-5 8 16,-6-12 21-16,2-10 20 0,1-11 26 15,12-12 29 1,13-7 3-16,12 0-14 0,13-6-19 15,11-12 8-15,0-4-47 16,21 0-26-16,18 2-2 16,14 4-10-16,9 6-10 15,15 2-24-15,4 0-29 16,9-2-35-16,-3-6 17 16,-3-2 31-1,-10-8 28-15,-12-4 21 16,-13-4 12-16,-13-5 7 0,-11 3 5 15,-10 2 30-15,-10 8 43 0,-5 10 34 16,0 16 20-16,0 0-70 16,-10 30-69-16,-3 18 0 15,3 12-5 1,2 3 4-16,8-5 1 0,0-10-12 16,25-14 6-16,6-14-23 15,9-12 1-15,1-8 20 16,-1-8 0-16,-5-20 8 15,-2-6 7-15,-8-6-1 16,-5-2 5-16,-9 2 1 16,-2 8-11-1,-7 10 22-15,0 9 10 0,-2 13-12 0,0 0-21 16,8 18-60-16,5 13 54 16,7 1 4-16,13-2 1 15,9-10 1-15,12-14-24 16,6-6 6-16,3-18 12 15,-5-19 6 1,-8-13 0-16,-9-5 12 0,-14-10 27 16,-8-5 33-16,-7-6 9 15,-5-6-15-15,-5 1-13 16,-2 9-19-16,0 14 5 16,0 22-18-16,0 26-21 15,0 10 0-15,0 52 0 16,0 49 0-16,0 39 0 15,0 14 0 1,6-26 0-16,10-35 0 16,-3-43 0-16,5-14 0 15,7-6-86-15,3-6-110 16,30-24-67-16,-11-2-113 16,-5-26-521-16</inkml:trace>
  <inkml:trace contextRef="#ctx0" brushRef="#br0" timeOffset="139.5">5641 5206 1974 0,'0'0'972'15,"0"0"-709"-15,0 0 13 16,0 0-206-16,205-7-70 16,-55 7-241-16,5 0-966 0</inkml:trace>
  <inkml:trace contextRef="#ctx0" brushRef="#br0" timeOffset="408.05">7769 5029 2367 0,'0'0'722'0,"0"0"-402"16,0 0-119-16,0 0-67 16,165-94-91-16,-100 68-43 15,-7 2-31-15,-14 2-145 16,-22 5-188-16,-24 9-324 0,-25 6-103 16,-13 2-381-16</inkml:trace>
  <inkml:trace contextRef="#ctx0" brushRef="#br0" timeOffset="628.26">7798 4850 1083 0,'0'0'640'15,"0"0"-118"-15,0 0-31 16,0 0-186-16,-123 60-15 16,110-38-54-16,-1 7-61 15,5 9-46-15,-1 8-31 16,0 12-46-16,-1 12-13 16,1 23-3-16,-4 25-36 0,3-8 0 15,0-9 0-15,4-19 0 16,7-24 0-1,0 2 0-15,0-2 0 0,9-16 0 16,17-12 0-16,17-12 0 16,15-14 0-16,13-4 0 15,10-12 0-15,0-18-181 16,2-32-314-16,-23 6-211 16,-24 4-264-16</inkml:trace>
  <inkml:trace contextRef="#ctx0" brushRef="#br0" timeOffset="769.55">7602 5476 1582 0,'0'0'794'16,"0"0"-240"-1,0 0-90-15,0 0-269 0,0 0-112 16,0 0-49-16,140-44-34 16,-16 34-36-16,-14 0-262 15,-14 6-615-15</inkml:trace>
  <inkml:trace contextRef="#ctx0" brushRef="#br0" timeOffset="1060.07">8342 5541 1945 0,'0'0'835'16,"0"0"-294"-16,0 0-190 16,0 0-122-16,0 0-146 15,0 0-53-15,0 0-30 16,149-39-3-16,-114 43-3 15,-10 28-5-15,-10 14 11 16,-13 11-27-16,-2 5-3 16,-15 0 1-16,-18-4 10 15,-4-8 13-15,6-12 6 16,8-12 19-16,7-10 23 16,9-10 7-16,7-6-22 15,4 0-1-15,28 0-14 16,19-16-12-16,74-16-41 15,-11 2-257-15,1 0-834 16</inkml:trace>
  <inkml:trace contextRef="#ctx0" brushRef="#br0" timeOffset="1469.01">10041 5296 2699 0,'0'0'734'0,"0"0"-428"15,0 0-48-15,0 0-159 16,0 0-99-16,0 0 0 16,-13 106 0-16,18-30 0 15,6 2 0-15,5-7 0 16,1-17-47-16,1-18-1 15,1-18 23-15,4-18 19 16,4-4 6-16,2-30 21 16,6-14 15-16,3-10 33 15,7-3-69-15,4 3 0 16,0 12 0-16,5 14 0 0,-1 18 0 16,-2 14 0-16,1 12 0 15,-6 24 0-15,-5 14 0 16,-10 6 0-1,-12 5 0-15,-14-6 0 0,-5-2-57 16,-18-11-71-16,-29-8-100 16,-57-18-118-16,6-10-516 15,2-6-707-15</inkml:trace>
  <inkml:trace contextRef="#ctx0" brushRef="#br0" timeOffset="1642.14">10099 4863 1124 0,'0'0'1656'0,"0"0"-1100"16,0 0-299-16,0 0-119 15,0 0-138-15,0 0-143 16,183 33-540-16,-105 2-1770 0</inkml:trace>
  <inkml:trace contextRef="#ctx0" brushRef="#br0" timeOffset="2727.61">11762 5372 2199 0,'0'0'720'16,"0"0"-360"-1,0 0-52-15,15-129-108 0,12 89-55 16,6 4-77-16,3 12-35 16,0 12-6-16,-3 12-27 15,-2 12 1-15,-4 29-3 16,-3 18 3-16,-4 14-1 16,-4 3 0-16,-7 0-30 0,-2-12-3 15,-5-14-9-15,-2-18 0 16,0-18 30-16,0-14 12 15,0-8 61-15,0-30-16 16,0-12-21-16,2-10 8 16,12-4-19-16,5 2-7 15,6 9-6-15,6 13 0 16,2 21-12-16,3 16-1 16,0 3-16-16,0 35-25 15,-5 13-36-15,-4 8-19 16,-6 0-40-16,-4-4-4 0,-4-10 39 15,-4-12 64 1,0-12 29-16,-1-13 21 0,6-5 6 16,6-11 42-1,9-19 13-15,4-8-20 0,5-6 29 16,-2-2 4-16,-7 8-26 16,-7 8 16-16,-8 14 5 15,-8 14-34-15,-4 2-35 16,3 26-9-16,1 16 9 15,8 12 0-15,3 2 0 16,10-4 0-16,7-9-56 16,1-16-1-16,-1-17 21 0,-6-10 16 15,-9-18 20-15,-13-19 17 16,-6-12-4-16,0-3 28 16,-19-2 7-16,-8 0 10 15,-2 6-17-15,2 3-17 16,4 13 4-1,10 13-1-15,7 8-4 0,6 9-23 16,4 2-12-16,30 0-48 16,16 0 36-16,22 0-57 15,10 0-9-15,7-8-54 16,-6-18-38-16,-14-10 70 0,-18-4 63 16,-19-6 49-1,-22-2 48-15,-10 0 94 0,0 2 50 16,-10 5-30-16,-9 9-27 15,6 14-38-15,3 18-43 16,2 5-30-16,2 53-23 16,6 48 0-16,0 40 8 15,16 19-9-15,7-25 0 16,0-37 6-16,-7-44-6 16,-5-18-6-16,0-7 6 15,0-9 0-15,-2-10 0 0,-5-15 24 16,1-18-9-1,0-26-15-15,4-17 0 0,6-9 0 16,7-8 0-16,16 0 0 16,11 4 0-1,20 16 0-15,56 27-245 0,-13 21-588 16,-8 10-838-16</inkml:trace>
  <inkml:trace contextRef="#ctx0" brushRef="#br0" timeOffset="3159.66">15090 5324 2138 0,'0'0'780'16,"0"0"-494"-16,-11-125 28 16,-11 73-102-16,-5 8-92 15,-4 12-66-15,-7 20-24 31,-9 12-29-31,-6 32-1 0,-14 43-12 0,8 4-1 16,9 14-8-16,12-3-29 16,26-22-20-16,10-8-5 15,2-20 28 1,27-26 11-16,9-14 36 0,7-15 12 0,1-26 26 31,-4-9 22-31,0-4 13 16,-6 0-10-16,-3 4-10 0,-6 8-17 15,-6 12-9-15,-5 13-11 16,-3 17-16-16,-1 0-12 16,7 31-2-16,-2 10 13 15,7 8 0-15,3 3-8 16,4-6 7 0,4-8-14-16,5-10-59 0,0-16-9 15,2-12-39-15,13-22-87 16,-10-14-120-16,-5-6-566 0</inkml:trace>
  <inkml:trace contextRef="#ctx0" brushRef="#br0" timeOffset="4207.31">16924 4929 71 0,'0'0'1764'0,"0"0"-1092"16,0 0-186-16,0 0-236 0,0 0-64 15,-125 7-60-15,52 66-9 16,4 5-35-16,4 12-32 15,11 7 5-15,30-15-23 16,17 2-14-16,12-14 6 16,59-16-11-16,15-23 10 15,14-26-10-15,5-5-11 16,-20-38 14 0,-2-10-10-16,-20-8-4 0,-23-2 19 15,-16 4 12-15,-14 10 1 0,-3 9-34 16,0 20 0-16,-9 15 0 15,-6 9 0-15,-4 37 0 16,9 15 0-16,3 9 0 16,7 0 0-1,4-8 0-15,21-15 0 0,6-19-3 16,3-19-12-16,-1-9 15 16,-2-23 18-16,-2-20-18 15,0-11 0-15,-5-6 0 16,-2-4 0-16,1 2 0 15,-6 6 0-15,-3 16 0 16,-3 13 0-16,-5 19 0 16,2 8 0-16,1 21 0 0,3 19 0 15,11 10 0-15,8 4 0 16,9 0 0-16,7-8 0 16,7-16-35-16,-1-16 13 15,1-14 8-15,-9-16 11 16,-6-26 3-1,-5-14 1-15,-7-12 8 0,-5-9 14 16,-2-6-13-16,0-22 10 16,-7 9-9-16,-1 2-11 0,-4 11 0 15,-6 31 0 1,-2 14 0-16,0 32 0 0,0 24 0 16,-2 68 0-1,-2 55 0-15,4 21 0 0,0 5 0 16,9-39 0-16,5-42 0 15,-6-32 0-15,1-18 0 16,-3-6 0-16,-1-13 0 16,-2-11 0-16,-3-8 0 15,0-37 0-15,0-17 0 16,-3-12 0 0,3-8 0-16,0 0 0 0,16 4 0 0,23 11 0 15,20 19 0-15,17 22 0 31,53 20-284-31,-15 24-426 0,-12 8-683 0</inkml:trace>
  <inkml:trace contextRef="#ctx0" brushRef="#br0" timeOffset="5072.29">19295 4892 1881 0,'0'0'816'0,"0"0"-358"16,0 0-154-16,-126-86-120 16,87 86-95-16,1 21-57 15,7 25-32-15,6 12 0 16,14 6 8-16,11 2-7 16,9-2 0-16,24-4 9 15,12-7-10-15,4-6-60 16,-2-7-39-16,-9-3 27 15,-14-5 12-15,-17-2 12 16,-7-2 29-16,-21-4 19 16,-23-2 13-16,-9-4 35 0,-5-6-10 15,7-2-4 1,10-4-14-16,16-4-10 0,19-2-2 16,6 0 1-16,20 0-9 15,29-16-20-15,16-6-16 16,11-6-21-16,4-2 2 15,0-4-23-15,-8-4 23 16,-8 0 17-16,-9-4 34 16,-12-3 4-16,-7-1 22 15,-14 0 33-15,-11 0 46 16,-9 8 10-16,-2 6-21 16,-2 14-15-16,-18 18-21 0,-6 4-44 15,-3 40-10 1,2 20-10-16,9 18 10 0,13 7 0 15,5-5 6-15,21-10-6 16,16-18-51-16,15-21 1 16,3-26-2-16,5-9 38 15,0-26 6-15,-2-22 8 16,-6-12 24-16,-6-8 3 16,-3-6 0-16,-3-9-3 15,-2-3-24-15,-3-6 0 16,-4-4 0-16,-8 3 1 15,-7 9 31-15,-10 14 17 16,-6 22 50-16,0 24 6 0,0 22-58 16,-8 6-47-16,-8 40-8 15,0 22 8-15,5 16 17 16,6 8-2-16,5 7-8 16,0-3-7-16,9-1-9 15,9-7 1-15,5-8-2 16,-2-8-17-16,0-12 9 15,-5-12-6-15,-5-12 9 16,-5-12 14-16,-4-12-9 16,-2-7 10-16,0-3 49 15,0-13 52-15,0-19-101 0,-2-8 0 16,2-12 0-16,2-8 0 16,23-5 0-16,8 2 0 15,5 4 0-15,1 15 0 0,-4 12 0 16,-2 16 0-16,1 12-11 15,-1 4-86-15,13 14-137 16,-5 12-254-16,-7-4-535 0</inkml:trace>
  <inkml:trace contextRef="#ctx0" brushRef="#br0" timeOffset="5875.28">3976 7171 538 0,'0'0'2125'0,"0"0"-1752"16,0 0-12-16,0 0-66 16,0 0-166-16,0 0-96 15,-75 28-21-15,75 6-12 16,0-4 0-16,17-4-47 16,10-12-4-16,4-10 12 0,5-4 38 15,-1-10 1-15,-6-18 21 16,-4-10-12-16,-11-3 39 15,-10 0 0-15,-4 2-9 16,-2 9 3 0,-16 12-41-16,-7 18-1 0,-2 6-76 15,4 72-149-15,2-3-272 16,13 1-613-16</inkml:trace>
  <inkml:trace contextRef="#ctx0" brushRef="#br0" timeOffset="6175.73">4837 6990 2400 0,'0'0'616'0,"0"0"-284"16,0 0-130-16,0 0-143 15,0 0-37-15,-38 110-21 16,49-64 6-16,11-6-7 15,5-9-12-15,6-17 0 16,1-12 6-16,1-2 6 0,-4-26 30 16,-4-14 24-16,-12-7 49 15,-7-5 14-15,-8 2-25 16,-2 2-1 0,-21 8-91-16,-6 14 0 0,-6 18 0 15,-8 8 0-15,-10 58-8 16,-9 50-193-16,-1 47-142 15,14-15-360-15,13-23-182 0</inkml:trace>
  <inkml:trace contextRef="#ctx0" brushRef="#br0" timeOffset="6509.94">4649 7818 1796 0,'0'0'771'16,"0"0"-262"-16,0 0-60 0,0 0-242 15,0 0-132-15,0 0-64 16,0 0-10-16,-102 132-1 16,80-71 8-16,11-9-8 15,11-14-7-15,0-14-5 0,26-18 0 16,15-6 3-1,5-20 9-15,3-20 0 0,-5-8 23 16,-10-8 19-16,-14-3 27 16,-11 0-14-16,-9 2 1 15,-9 7 8-15,-22 10-64 16,-13 18 0-16,-47 28 0 16,6 26-123-16,0 12-710 0</inkml:trace>
  <inkml:trace contextRef="#ctx0" brushRef="#br0" timeOffset="7808.78">7508 7565 1237 0,'0'0'1502'0,"0"0"-1221"15,25-134 14-15,-23 72 23 0,-2 0-155 16,-4 4-65-16,-23 6-23 16,-16 12-11-16,-13 19-1 15,-13 21-63-15,-6 17 0 16,-10 55 0 0,12 44 0-16,32 32 0 0,28-9 0 0,15-33 0 15,38-40 0-15,12-34 0 16,8-10 0-16,9-13 0 15,2-9 0-15,-13-25 0 16,-15-25 0-16,-16-16 0 16,-19-6 0-16,-8 0 0 15,0 7 0-15,-8 15 0 16,-2 18 0-16,4 20 0 16,3 12 0-16,3 28 0 15,0 28 0-15,19 19 0 0,16 7 0 16,52 20-201-16,-7-22-506 15,5-23-430-15</inkml:trace>
  <inkml:trace contextRef="#ctx0" brushRef="#br0" timeOffset="9535.27">8801 7127 1109 0,'0'0'1150'0,"0"0"-618"0,0 0-35 16,42-117-149-16,-42 105-96 16,-3 10-44-16,-26 2-208 15,-13 26 0-15,-9 20 0 16,-3 14 0-16,12 12 0 16,20 3 0-16,22-1 0 15,20-4 0-15,61-1 0 16,7-15 0-16,15-4 0 15,1-9 0-15,-25-8 0 16,-10 3 0-16,-30-2 0 16,-27-2 0-16,-15 0 0 15,-45-2 0-15,-21-4 0 16,-14-8 0-16,-2-10 0 0,8-8 0 16,14-4 0-16,22-22 0 15,24-10 0-15,17-8 0 16,20-8 0-16,36 0 0 15,22-1 0-15,11 8 0 16,3 13 0-16,-3 11 0 16,-16 17 0-16,-15 4-3 15,-18 22-3-15,-15 15-3 16,-17 6 7-16,-8 6 1 16,0-3-5-16,0-6 5 15,-2-10-7-15,0-12-27 16,2-14-17-16,0-4 22 15,16-8 30-15,8-20 9 0,7-6 2 16,0-4 14-16,-2 2 2 16,-2 4-4-16,-9 12 16 15,-5 7-20-15,-4 12-19 16,0 1 0-16,4 16 0 16,8 18 0-16,10 4 0 15,9 2 0-15,13-10 0 16,5-14-30-16,7-16-17 15,-1-8 11-15,-6-34 17 16,-6-12 18-16,-12-12 2 0,-7-10 25 16,-8-9 28-16,-10-19-2 15,-5 8-52-15,-8 0 0 16,-2 13 0-16,0 35 0 16,0 16 0-16,-10 32 0 15,2 28 0 1,-5 68 0-16,1 39 0 0,3 15 0 15,3-22 0-15,4-39 0 16,2-39 0-16,0-18 0 16,0-4 0-16,0-8 0 15,0-10 0-15,0-10 0 0,0-8 0 16,0-26 0-16,8-6 0 16,5-6 0-16,5 2 0 15,11 7 0-15,9 10 0 16,11 10 0-16,10 17 0 15,1 0 0-15,-1 22 0 16,-7 14 0-16,-17 9-50 16,-17 1-91-16,-18-2-37 15,-20 0 41-15,-31-6 80 16,-16-6 41-16,-9-8 16 16,5-8 33-16,9-7 69 15,17-5 37-15,20-4-2 16,25 0-17-16,12-3-72 0,63-23-48 15,54-18 0-15,45-22-15 16,9-8-74-16,-36 8-68 16,-53 13-62-16,-52 19 72 15,-26 4 104-15,-12-2 43 16,-4-2 123-16,-14 2 43 16,-21 8-25-16,-9 14-37 15,-3 10-40-15,0 4-37 16,9 28-19-16,12 12-7 15,14 8-1-15,12 5 1 16,12-6 0-16,28-2-1 16,11-9 0-16,4-10-22 0,3-6-38 15,-11-8 9-15,-9-2 7 16,-18 0 8-16,-17 0-25 16,-3 2 20-16,-29 4 41 15,-19-2 18 1,-4 0 30-16,0-3-1 0,7-6 5 15,19-4-2-15,14-5-11 16,12 0-3-16,21-9-8 16,27-15-26-16,24-8-2 15,15-8-14-15,11-4-25 16,2-2-23-16,-7 2-20 16,-14 2 19-16,-17 3 50 15,-20 6 13-15,-13 2 9 16,-16 5 19-16,-7 2 7 15,-6 4 17-15,-4 6-13 0,-17 10-12 16,-8 4 0-16,-7 20-27 16,-2 26 0-16,4 17 8 15,13 9 1-15,13 0 6 16,8-4-8-16,37-18-7 16,20-22-8-16,19-26-25 15,11-10-10-15,2-40-8 16,-9-18 12-16,-13-10 34 15,-16-5 5-15,-15-5 41 16,-12 0 17-16,-8-4-4 16,-9 0-18-16,-7 8 0 0,0 11-36 15,0 21 0-15,-12 24 0 16,1 26 0-16,-5 34 0 16,3 58 0-16,5 41 0 15,1 17 0-15,7-19 0 16,0-35 0-16,0-36 0 15,0-14 0-15,0-4 0 16,3-6 0-16,3-10 0 16,0-18 0-16,3-8 0 15,5-18 0-15,5-24 0 16,13-14 0-16,13-10 0 16,13-8 0-16,55-15 0 0,-14 21-104 15,-6 18-1156-15</inkml:trace>
  <inkml:trace contextRef="#ctx0" brushRef="#br0" timeOffset="10131.7">13464 7221 2810 0,'0'0'731'0,"0"0"-428"16,0 0-144-16,0 0-66 0,0 0-93 16,0 0 0-16,0 0 0 15,-136 178 0-15,116-98 0 16,17-3 0-16,3-13 0 16,38-20 0-16,16-22-29 15,4-22-4-15,-2-8 15 16,-14-37 18-16,-15-14 9 15,-19-13 18-15,-8-13 17 16,-2-19-44-16,-13 8 0 16,-1-4 0-16,12 3 0 15,4 25 0-15,6 4 0 16,23 20 0-16,7 22 0 16,7 16 0-16,3 10 0 0,1 28 0 15,2 42 0-15,-4 42 0 16,-10 46 0-16,-10 23 0 15,-17 3 0-15,-5-3 0 16,-1-17 0-16,4-5 0 16,8-15 0-16,-1-33 0 15,3-34 0-15,-5-26 0 16,0-21 0-16,1-6 0 16,0-12 0-16,7-8 0 15,0-4 0 1,8-34 0-16,2-14 0 0,-2-14 0 15,-9-15 0-15,-18-25 0 0,-27-26 0 16,-26 7 0-16,-8 17 0 16,-1 24 0-16,24 34 0 15,16 6 0-15,57 16 0 16,35 14-332-16,30 10-917 0</inkml:trace>
  <inkml:trace contextRef="#ctx0" brushRef="#br0" timeOffset="10367.1">15124 6970 1770 0,'0'0'861'16,"0"0"-178"-16,0 0-302 15,0 0-90-15,0 0-181 16,140-68-110-16,-73 60 0 15,13 2 0-15,9 0 0 16,2 0 0 0,-2 0 0-16,-18-2-117 0,-21 0-380 15,-48-3-159-15,-2 2-183 16,-35 3-380-16</inkml:trace>
  <inkml:trace contextRef="#ctx0" brushRef="#br0" timeOffset="10634.65">15354 6815 1166 0,'0'0'584'16,"0"0"-76"-16,0 0 1 15,0 0-158-15,-117 3-44 16,111 7-46-16,-1 8-64 16,0 8-56-16,-4 14-69 15,0 12-72-15,-2 14 0 16,0 10 0-16,-3 13 0 16,3 5 0-16,-1 0 0 15,7 0 0 1,5-7 0-16,2-11 0 0,2-14 0 0,25-20 0 15,13-16 0-15,18-16 0 16,33-10 0-16,1-18 0 16,8-16 0-16,-5-12 0 15,-28 0-48-15,-11-8-203 16,-50-13-296 0,-6 15-242-16,-31 12-218 0</inkml:trace>
  <inkml:trace contextRef="#ctx0" brushRef="#br0" timeOffset="10775.73">15173 7387 1813 0,'0'0'859'0,"0"0"-241"16,0 0-111-1,0 0-316-15,0 0-83 0,0 0-108 16,175-72 0-16,-72 52-47 16,-19 6-410-16,-9 4-824 0</inkml:trace>
  <inkml:trace contextRef="#ctx0" brushRef="#br0" timeOffset="11066.84">15697 7359 1570 0,'0'0'1043'16,"0"0"-510"-16,0 0-22 16,0 0-277-16,122-16-92 0,-71 16-79 15,-6 0-63 1,-8 6 0-16,-12 16 0 15,-12 14 0-15,-13 9 0 0,0 9 0 16,-17 5 0-16,-14 2 0 16,0-5 0-16,4-10 0 15,6-10 0-15,10-12 0 32,11-10 0-32,0-6 0 0,22-8 0 15,23 0 0-15,11 0 0 16,9-8 0-16,30-12 0 0,-19 4-32 15,-12 2-842-15</inkml:trace>
  <inkml:trace contextRef="#ctx0" brushRef="#br0" timeOffset="11998.19">17229 7157 1506 0,'0'0'625'16,"0"0"-159"-16,0 0 15 0,0 0-182 0,0 0-38 16,0 0-51-16,0 0-63 31,18-80-46-31,-22 116-101 0,-12 18 0 0,3 16 0 16,6 8 0-16,7-2 0 31,9-10 0-31,33-12 0 15,16-18 0-15,16-22 0 16,6-14 0-16,2-19 0 16,-6-26 0-16,-12-13 0 0,-12-8 0 15,-19-6 0-15,-13 0 0 16,-13 6 0-16,-7 13 0 16,0 20 0-16,-11 20 0 15,-14 13 0-15,-1 32 0 16,-3 26 0-16,4 17 0 15,12 5 0-15,13 0 0 16,11-8 0-16,32-12 0 16,17-16 0-16,4-21-36 15,5-21-161-15,0-32-263 16,-17-20-351-16,-21-7-521 0</inkml:trace>
  <inkml:trace contextRef="#ctx0" brushRef="#br0" timeOffset="12139.7">17664 6575 2428 0,'0'0'729'15,"0"0"-228"-15,0 0-259 16,0 0-109-16,0 0-70 16,113 18-63-16,-44 4-110 15,3-4-666-15</inkml:trace>
  <inkml:trace contextRef="#ctx0" brushRef="#br0" timeOffset="12740.29">19562 6705 2942 0,'0'0'692'15,"0"0"-529"-15,0 0 13 16,0 0-103-16,0 0-53 16,-140-21-15-16,88 44-5 15,-1 8-1-15,6 1 1 16,12-2-15-16,10-2-19 16,16-9-10-16,9-2 11 15,0-9 27-15,16-2 6 16,10-2 5-16,4 0 3 0,3 0-8 15,-4 6-6-15,-2 6-9 16,-10 8-45-16,-3 10-17 16,-14 12-4-16,0 11 27 15,-20 6 33-15,-18 1 5 16,-9-3 14-16,-2-11 2 16,4-10 10-16,10-12 52 15,14-12 8-15,10-8 10 16,11-8 8-16,0 0 2 15,5 0-13-15,17-6-77 16,12-4 0-16,3 6 0 0,4 4 0 16,-5 14 0-16,-10 26 0 15,-11 18-9-15,-12 18 8 16,-3 15 1-16,-13 3 0 16,-10-2 10-16,8-8-10 15,8-9 0-15,7-17 0 16,14-16 0-16,27-14 0 15,18-16 0-15,12-12 0 16,9-2 0-16,-2-24 0 16,-6-8 0-16,-4-29-75 15,-18 12-272-15,-17 1-820 0</inkml:trace>
  <inkml:trace contextRef="#ctx0" brushRef="#br0" timeOffset="13170.58">20039 7361 1969 0,'0'0'914'0,"0"0"-386"0,0 0-157 16,0 0-57-16,0 0-314 15,0 0 0 1,0 0 0-16,146-108 0 16,-103 77 0-16,-3-2 0 0,-4-7 0 15,-10-5 0 1,-9-3 0-16,-13-2 0 0,-4 2 0 16,-4 6 0-1,-21 10 0-15,-4 12 0 16,-7 16 0-16,-4 4 0 15,-2 32 0-15,0 22 0 16,3 18 0-16,11 12 0 16,14 7 0-16,14-1 0 0,0-10 0 15,29-10 0 1,15-14 0-16,12-13 0 0,11-18 0 16,5-17 0-16,-3-8 0 15,-5-9 0-15,-12-23 0 16,-10-9-18-16,-3-17-285 15,-10 10-589-15,-4 8-484 0</inkml:trace>
  <inkml:trace contextRef="#ctx0" brushRef="#br0" timeOffset="13375.72">20702 7289 1620 0,'0'0'781'16,"0"0"-435"-16,0 0 111 16,0 0-129-16,0 0-75 15,0 0-79-15,-4 152-37 0,0-94-137 16,4 7 0-16,0-1 0 15,0 0 0-15,0-6 0 16,4-8 0-16,5-10 0 16,5-8 0-16,-6-12-483 15,1-12-802-15</inkml:trace>
  <inkml:trace contextRef="#ctx0" brushRef="#br0" timeOffset="13565.07">21400 7357 1891 0,'0'0'1034'15,"0"0"-518"-15,0 0-274 16,0 0-53-16,0 0-24 16,0 0-106-16,7 114-59 15,-7-72 0-15,-13 5 0 16,-8-3 0-16,3-4-110 15,14 0-366-15,4-12-275 16,0-12-506-16</inkml:trace>
  <inkml:trace contextRef="#ctx0" brushRef="#br0" timeOffset="13942.5">21978 7243 2123 0,'0'0'861'0,"0"0"-393"16,0 0-168-16,0 0-137 16,0 0-110-16,144-126-25 15,-93 97-23-15,-3-5-4 16,-9-8 9-16,-7-4-10 16,-15-6 17-16,-12-4-4 0,-5 0-2 15,-5 7 7 1,-21 16 7-16,-13 15-25 0,-5 18 0 15,-7 13 0-15,-5 37 0 16,1 32 0-16,10 3 0 16,13 9 0-16,15 2 0 15,17-19 0-15,0 1 0 16,24-12 0-16,15-14 0 16,11-12 0-16,10-16 0 15,7-13 0-15,1-11-38 16,-4 0-98-16,-9-18-118 15,-10-7-119-15,-5-5-399 16,-13 6-72-16,-9 8-219 0</inkml:trace>
  <inkml:trace contextRef="#ctx0" brushRef="#br0" timeOffset="14194.58">22510 7337 920 0,'0'0'743'0,"0"0"-124"16,0 0-68-16,0 0-186 16,0 0 90-16,0 0-242 15,0 0-86-15,56-44-56 16,-35 38-39-16,4 4-32 15,-3 2 0-15,-1 2 0 0,-8 18-17 16,-7 10-17-16,-6 6-13 16,-2 6-2-16,-20 0 20 15,-10-2 19-15,3-5 10 16,4-7 1-16,6-10 22 16,13-8 16-16,6-6-5 15,17-4 26-15,28 0-31 16,20 0-29-16,12-10 0 15,6-7 0-15,-3-1-93 16,14-12-234-16,-21 2-405 16,-15 2-338-16</inkml:trace>
  <inkml:trace contextRef="#ctx0" brushRef="#br0" timeOffset="14730.29">23265 6735 1602 0,'0'0'976'16,"0"0"-476"-16,0 0-19 16,-24-122-210-16,28 100-92 15,25 6-92-15,9 6-87 16,11 6 0-16,2 4 0 16,0 0-35-16,-6 14-38 0,-14 8-2 15,-15 6 34 1,-16 6 17-16,0 9 3 0,-31 2 14 31,-12 10 7-31,-1 1 1 0,-1 2 25 0,9 2-8 16,14-2-6-16,15-6 7 15,7-6-10-15,16-7 2 16,20-11-11-16,3-10-28 16,4-10-18-16,-7-6-13 15,-12-2 23-15,-8 0 36 16,-14 0 5-16,-2-6 32 15,-11 2 14-15,-22 4-51 16,-7 0 0-16,-3 16-7 0,7 12-1 16,12 6 8-16,17 6 7 15,7 2 2-15,25 0 2 16,15 2-10-16,5-4-1 16,-3 3-13-16,-7-1-1 15,-12 2 7-15,-17 2 1 16,-6 0-3-16,-13-2 9 15,-20-2 10-15,-10-3 20 16,-3-7-2-16,-8-5-11 16,-4-3-7-16,2-7-10 15,-19-9-116 1,15-4-247-16,10-4-779 0</inkml:trace>
  <inkml:trace contextRef="#ctx0" brushRef="#br0" timeOffset="16170.04">25246 6597 2379 0,'0'0'708'0,"0"0"-424"16,0 0 168-16,0 0-271 0,-158-72-89 16,104 102-92-1,-2 26 0-15,7 20 0 0,9 11 0 16,18 3 0-16,22-4 0 15,13-10 0 1,63-10 0-16,48-26 0 0,44-32 0 16,11-9 0-16,-35-36 0 15,-43-5 0-15,-51 6 0 16,-18-4 0-16,-8-6 0 16,-6-6 0-16,-11 0 0 15,-7 7 0 1,-12 17 0-16,-19 19 0 0,-9 9 0 15,-6 22 0-15,-6 24 0 0,3 12 0 16,7 8 0-16,11-2 0 16,18-8 0-16,13-10 0 15,0-16 0-15,24-13 0 16,12-17 0-16,4 0 0 31,0-29 0-31,-3-9 0 0,-3-8 0 0,-10 0 0 16,-3 0 0-16,-6 6 0 15,-6 8 0-15,-4 12 0 16,-5 14 0-16,0 6 0 0,0 16 0 16,0 24 0-16,0 10 0 15,2 8 0 1,11-2 0-16,9-8 0 0,3-13 0 16,6-20 0-16,3-15 0 15,-1-1 0-15,0-31 0 16,-2-11 0-16,-1-7 0 15,-6-2 0-15,-1 0 0 16,-6 4 0-16,-1 10 0 16,-5 10 0-16,-2 15 0 15,0 13 0-15,2 5 0 16,4 31 0-16,3 14 0 16,5 10 0-16,-2 4 0 0,0-6 0 15,-5-11 0-15,-5-15 0 16,-5-17 0-16,-4-11 0 15,0-4 0 1,1-14 0 0,4-18 0-16,4-8 0 15,7-8 0-15,4-4 0 16,4 0 0-16,6 6 0 16,-1 8 0-16,-4 16 0 15,-3 14 0-15,-1 8 0 16,-4 22 0-16,2 22 0 15,-1 16 0-15,-3 6 0 0,4 0 0 16,1-5 0-16,0-17 0 16,7-16 0-16,4-18 0 15,6-10 0-15,9-13 0 16,10-23 0-16,7-10 0 16,6-8 0-16,3-4 0 15,22-16 0-15,-21 14-159 16,-17 12-1063-16</inkml:trace>
  <inkml:trace contextRef="#ctx0" brushRef="#br0" timeOffset="16940.12">28345 6864 2791 0,'0'0'551'0,"0"0"-221"0,0 0-53 16,-121-75-130-16,55 75-147 16,-12 39 0-16,-13 39 0 15,12 4 0-15,15 12 0 16,22-4 0-16,30-25 0 15,12-9 0-15,20-26 0 16,34-26 0-16,15-14 0 16,18-54 0-16,7-47 0 15,-12-35 0-15,-19-14 0 16,-32 3 0-16,-22 21 0 16,-9 22 0-16,-5 19 0 15,-11 23 0-15,3 26 0 16,1 18 0-16,2 10 0 0,-3 16 0 15,-1 4 0-15,-4 60 0 16,2 47 0-16,10 33 0 16,6 12 0-16,2-24 0 15,21-37 0-15,-2-37 0 16,6-14 0-16,6-6 0 16,8-6 0-16,3-12 0 15,6-18 0-15,-2-8 0 16,-1-30 0-16,2-10 0 15,-4-10 0-15,-5-3 0 16,-5 2 0-16,-6 6 0 16,-8 15 0-16,-11 16 0 0,-5 22 0 15,-5 6 0-15,0 36 0 16,0 18 0-16,0 13 0 16,0 1 0-16,5-8 0 15,15-14 0-15,6-18 0 16,6-20 0-16,1-14 0 15,5-10 0-15,5-28 0 16,3-10 0-16,8-6 0 16,4-4 0-16,4 6 0 15,2 8 0-15,-3 15 0 16,-5 18 0-16,-10 11 0 0,-10 9 0 16,-10 26 0-1,-5 11 0-15,-13 4 0 0,-6 6 0 16,-2-4-11-16,-4-6-194 15,-36-8-166-15,3-12-238 16,-1-18-169-16</inkml:trace>
  <inkml:trace contextRef="#ctx0" brushRef="#br0" timeOffset="17108.05">29069 6200 728 0,'0'0'2039'15,"0"0"-1664"-15,0 0-40 16,-16-103-71-16,16 106-264 16,31 71-169-16,8 0-186 15,5 0-746-15</inkml:trace>
  <inkml:trace contextRef="#ctx0" brushRef="#br0" timeOffset="19003.07">30014 6535 712 0,'0'0'2185'0,"0"0"-1625"16,0 0-263-16,0 0-103 16,0 0-130-16,0 0-63 15,0 0-1-15,-101 144 8 16,86-63-8-16,13 1-1 15,2-8-17-15,17-10-20 16,24-16 16-16,10-17 7 16,5-20 15-16,2-11 3 0,-7-14 6 15,-5-22 4-15,-6-10 19 16,-9-4 7-16,-6 0 1 16,-4 4-7-16,-6 7-33 15,-6 15 0-15,-7 12 0 16,-2 12 0-16,0 8-21 15,0 24 13-15,-9 13 7 16,4 7 0-16,5 2-5 16,0 0-2-16,10-8-43 15,12-10-3-15,5-10-6 0,2-14-19 16,0-12 31 0,-3 0 25-16,-5-19 11 0,-8-16 12 15,-11-5-25-15,-2-10-1 16,-20-2 7-1,-20-2 13-15,-7 1 6 0,2 12 28 16,6 10 2-16,9 12 18 16,18 8-1-16,6 9-11 15,6 2 18-15,12 0-6 16,19 0-12-16,11 0-21 16,5 0-9-16,2 0-6 15,-2 0 6-15,-9 0-6 16,-9 0 1-16,-7 0 0 0,-7 0 31 15,-3 0-23-15,1 0 1 16,-2 9-9-16,3 13-1 16,-1 10 0-16,3 9-1 15,-1 8-3-15,1 5 4 16,-3 0 0-16,-1-4-6 16,-4-8-23-16,-1-14-4 15,-3-10 22-15,-2-11 11 16,1-7 12-16,-1-4 21 15,3-23-14-15,1-7 1 16,5-8 4-16,3-4-15 0,1-2-2 16,3 0-7-1,0 4 0-15,0 5 0 0,-3 10 0 16,1 11 0-16,-5 11 0 16,3 7 0-16,-1 12 0 15,3 23 0-15,-3 11 0 16,0 8 0-16,-4 2 0 15,-4-2 0-15,-3-8 0 16,-2-12 0-16,0-10-11 16,0-12 10-16,2-12 1 0,2 0 12 15,7-12-12-15,3-18 0 16,6-6 0-16,2-6 0 16,7-4 0-16,0 4 0 15,2 4 0-15,0 8 0 16,-2 12 0-1,-2 10 0-15,-2 8 0 0,-2 4 0 16,-4 22 0-16,-1 4 0 16,-1 2 0-16,2 2 0 15,-4-6-3-15,1-2 2 16,-1-8-7-16,-1-6-5 0,-1-4 12 16,3-6-1-1,-1-2 2-15,1 0 8 0,1-2-7 16,4-12 7-16,-1-2 3 15,5-2-11-15,-1-2-8 16,5-2 8-16,0-2 8 16,0 2-8-16,-5 2 0 15,-1 3 0-15,-10 6 0 16,-5 4 0-16,-2 6 0 16,-2 1 0-16,3 0 0 15,-1 4 0-15,8 11 0 16,3 3 0-16,8-1-11 15,0-1-1-15,4-6-10 0,2-6 1 16,-4-4 14-16,-1 0 6 16,-4-18 2-1,-6-8 0-15,-5-6-1 0,-11-4-1 16,0-3-17-16,0 3-12 16,-18 4 9-16,-4 10 21 15,0 12-8-15,-10 10 7 16,-1 10-12-16,0 28 13 15,2 13 3-15,8 11 4 16,17 4 10-16,6 0-6 0,15-4-11 16,28-14 0-16,15-12-21 15,8-16-30-15,10-20-17 16,0 0-88-16,-3-30-6 16,-4-12 6-16,-11-10-64 15,-4-8-22-15,-6-4-85 16,-5-5-31-1,-5 4 99-15,-11 2 259 0,-12 13 16 16,-10 12 343-16,-5 14 17 16,0 14-50-16,-16 10-110 15,-1 0-122-15,-2 20 14 16,3 14 1-16,3 12-58 16,9 4 3-16,4 7-30 15,0-6-9-15,13 0-3 0,16-11-12 16,4-10-60-16,8-12-44 15,-1-12-49-15,-2-6 11 16,-1-10 46-16,-6-18 35 16,1-12 32-16,-3-10-44 15,-5-11-20-15,8-13-54 16,3-24-102-16,6-29-87 16,-6 11-12-16,-12 12 25 15,-12 20 323-15,-11 34 115 16,0 2 93-16,-7 3 115 0,-5 16 295 15,4 11-118 1,1 7-223-16,3 5-68 0,4 6-76 16,-2 0-37-1,2 0-31-15,0 17-47 0,0 16-17 16,-5 21 36-16,0 29-37 16,1 33 0-16,2-4 0 15,2-7 0-15,0-13 0 16,0-18 0-16,11 7 0 15,5 5 0-15,2-14 0 16,-1-10 0-16,1-12-132 0,4-10-164 16,11-10-239-16,-4-10-304 15,-2-12-441-15</inkml:trace>
  <inkml:trace contextRef="#ctx0" brushRef="#br0" timeOffset="19270.36">32504 6324 2119 0,'0'0'712'16,"0"0"-222"-16,0 0-21 0,0 0-268 16,199-64-131-1,-99 60-53-15,8 4-7 0,-19 0-2 16,4 0-8-16,-13 0 0 15,-15-2 0-15,-16-4 0 16,-16-4 0-16,-12 2 0 16,-13 0 0-16,-3 4 0 15,-5 4-20-15,-15 6-106 16,-12 14-343-16,-2 4-465 0</inkml:trace>
  <inkml:trace contextRef="#ctx0" brushRef="#br0" timeOffset="20502.04">3326 8965 2266 0,'0'0'584'16,"0"0"-207"-16,0 0 130 15,6-114-262-15,-6 104-128 16,0 10-117-16,0 38 0 0,0 58 0 16,0 51 0-16,0 21 0 15,7-1 0-15,15-45 0 16,3-46 0-16,6-32 0 16,5-20 0-16,13-14-15 31,9-10-71-31,7-22 19 15,4-50 38-15,-11-41 20 0,-16-31 5 16,-22-12 4-16,-18 23 40 16,-2 39 14-16,-4 42 0 15,-8 22 8-15,4 12-62 16,-1 16 0-16,-3 4 0 16,1 58 0-16,1 42 0 15,3 31 0-15,2-3 0 16,5-26 0-16,0-35 0 15,0-27 0-15,7-4 0 16,2-8 0-16,2-4 0 16,-5-16 0-16,2-10 0 15,0 0 0-15,7-14 0 0,6-14 0 16,8-6 0 0,4 4 0-16,3 6 0 0,-5 16 0 15,0 8 0-15,-2 16 0 16,0 20 0-16,0 6 0 15,4 0 0-15,8-4 0 16,3-10 0-16,10-14 0 16,4-12 0-16,-1-2 0 15,-1-22 0-15,-9-12 0 16,-11-8 0-16,-9-6 0 16,-14-6 0-16,-7-6 0 0,-6-3 0 15,0 3 0-15,-15 8 0 16,-3 20 0-16,-2 22 0 15,0 16 0-15,-5 58 0 16,4 14 0-16,7 17 0 16,12 7 0-16,2-22 0 15,22 0 0-15,16-20 0 16,4-21-123-16,16-39-182 16,-13-8-22-16,-16-27-604 0</inkml:trace>
  <inkml:trace contextRef="#ctx0" brushRef="#br0" timeOffset="20661.12">3268 9132 2678 0,'0'0'508'16,"0"0"-283"-16,0 0-42 15,230 0-26-15,-39 0-157 16,-17 8-190-16,-23-4-1027 0</inkml:trace>
  <inkml:trace contextRef="#ctx0" brushRef="#br0" timeOffset="22608.09">6216 9472 2163 0,'0'0'835'16,"0"0"-288"-16,-4-118-243 15,-25 70-57-15,-12 12-247 16,-8 14 0-16,-9 20 0 15,-2 6 0-15,0 42 0 16,6 18 0-16,12 15 0 16,15 1 0-16,21-8 0 15,6-14 0-15,11-20 0 0,22-20 0 16,6-18 0-16,0-10 0 31,3-28 0-31,-1-14 0 0,-5-9 0 16,-5 0 0-16,-4 3 0 15,-8 9 0-15,-3 15 0 16,-5 14 0-16,-2 16 0 16,-2 4 0-16,4 50 0 15,7 47 0-15,4 41 0 16,0 26 0-16,-3 5 0 16,-9-11 0-16,-10-26 0 15,0-25 0-15,-4-31 0 0,-14-28 0 16,-2-16 0-16,-9-4 0 15,-7-10 0-15,-6-7 0 16,-2-11 0-16,-1-22 0 16,1-29 0-16,6-33 0 15,15-47 0-15,23-43 0 16,23-12 0-16,27 30 0 16,9 45 0-16,-10 53 0 15,4 20 0-15,9 4 0 16,14 9 0-16,7 16 0 0,-1 9 0 15,-6 22 0 1,-7 20 0-16,-9 6 0 0,-14 6 0 16,-12-2 0-16,-14-2 0 15,-16-7 0-15,-4-7 0 16,0-10 0-16,-8-8 0 16,-5-12 0-16,-1-6 0 15,8-4 0-15,3-24 0 16,3-11 0-16,7-11 0 15,26-10 0-15,14 2 0 16,14 2 0-16,5 12 0 16,3 9-3-16,0 13-7 15,-7 8 9-15,-4 9 0 0,-4 5-3 16,-5 0 3-16,2 0 1 16,5 0-1-16,2-5-8 15,0-4-33-15,-7-8 2 16,-13-2 4-16,-14-4 36 15,-19-3 1-15,-5 2 19 16,-20 4 8-16,-20 6 17 16,-7 14-22-16,-5 0-8 15,2 32-10-15,7 18-4 16,7 11 6-16,17 5-7 16,11-2 0-16,8-10 3 0,10-12-3 15,17-14 0-15,1-14 0 16,1-14 0-16,-4 0 0 15,-1-16 0-15,-3-14 0 16,-4-8 0-16,-1 0 0 16,-3 1 0-16,-4 10 0 15,-2 7 0-15,0 13 0 16,-1 7 0 0,8 0 0-16,5 25 0 0,13 3 0 15,7 2 0-15,9 0 0 0,3-10 0 31,0-8 0-31,-4-12 0 0,-9 0 0 16,-7-24 0-16,-9-14 0 0,-4-10 0 16,-4-9 0-16,-1-7 0 15,-2-6 0-15,-4 0 0 16,-1 2 0-16,-4 14 0 16,-2 16 0-16,0 22 0 15,0 16 0-15,0 40 0 16,-6 64 0-16,4 64 0 15,2 35 0-15,0 12 0 0,0-15 0 32,2-29 0-32,0-23 0 0,-2-36 0 0,0-37 0 15,0-35 0-15,-11-22-20 16,0-14-104-16,-4-4-134 16,-6-29-72-16,-4-41-53 15,2-40 32-15,-2-46-136 16,5-23 225-1,9-5 148-15,11 15 86 0,0 45 28 0,6 34 119 32,9 32 251-32,6 22 126 0,6 5-139 0,8 7-102 31,12 10-84-31,6 14-83 16,9 2-41-16,-1 26-31 15,-3 11-16-15,-13 2-25 16,-16 8-95-16,-20 1-8 15,-9 0 12-15,-30-2 21 16,-17-4 41-16,-8-6 44 0,2-10 10 16,7-10 45-16,21-14 84 15,19-4 31-15,6-16 5 16,43-24-114-16,22-16-45 16,20-16-6-16,23-24-42 15,11-25-3-15,-22 11-2 16,-20 10 22-16,-33 16 25 15,-30 21 1-15,-6 5 33 16,-5 6 64-16,-3 22-8 16,-3 22 7-16,-15 8-25 15,-9 58-72-15,-2 49 1 16,-2 47 12-16,3 14-4 0,12-24 6 16,12-41-9-1,4-47 0-15,0-18-3 0,2-4-1 16,16-12-2-16,6-9 12 15,3-13 42-15,4-23 22 16,2-23-76-16,0-12 0 16,1-8 0-16,-5-2 0 15,-2 5 0-15,-3 13 0 16,-5 18 0-16,-4 16 0 16,1 16 0-16,-1 10 0 15,1 28 0-15,3 16 0 16,0 13 0-16,-2 1 0 15,1-4 0-15,-5-6 0 0,-1-12 0 16,-1-11-15-16,7-14-146 16,-5-6-308-16,5-14-408 15</inkml:trace>
  <inkml:trace contextRef="#ctx0" brushRef="#br0" timeOffset="22736.15">9671 9639 2564 0,'0'0'738'0,"0"0"-474"16,0 0-20-1,0 0-244-15,0 0-300 0,0 0-1157 0</inkml:trace>
  <inkml:trace contextRef="#ctx0" brushRef="#br0" timeOffset="24301.69">5779 6864 2058 0,'0'0'544'16,"0"0"-91"-16,0 0 26 15,0 0-236-15,0 0-91 16,0 0-88-16,-22 0-25 16,31 0-9-16,24 0-13 15,16-6 0-15,18-6-17 0,11-2 0 16,4-7 0-16,-8 3 0 16,-13 3 0-16,-22 2 0 15,-16 8 0-15,-15 1 0 16,-5 4 0-16,-3 0 0 15,0 1 0-15,0 21 0 16,0 17 0-16,0 15 0 16,0 34 0-16,0 34 0 15,-3 27 0-15,-3 5 0 16,0-28 0-16,2-33 0 16,4-33 0-16,0-10 0 15,0 2 0-15,0-2 0 16,0-6 0-16,0-16 0 0,-2-16 0 15,-17-8 0-15,-20-4 0 16,-18 0 0-16,-13-14 0 16,-9-2 0-16,0-2 0 15,13 2 0-15,12 3 0 16,18 4 0-16,16 3 0 16,13 4 0-16,7 2 0 15,0 0 0-15,14 0 0 16,11 0-122-16,19 0-419 15,-4 0-393-15,-4-12-722 0</inkml:trace>
  <inkml:trace contextRef="#ctx0" brushRef="#br0" timeOffset="24600.31">5828 7337 2078 0,'0'0'741'16,"0"0"-411"-16,0 0 13 16,0 0-119-16,0 0-58 15,0 0-46-15,176 0-26 16,-111-4-94-16,-3-2 0 0,-13 0 0 16,-15 2 0-16,-17 2 0 15,-7 2 0-15,-8 0 0 16,-2 0 0-16,4 0 0 15,7 0-75-15,9 0-182 16,14 0 8-16,34 0-225 16,-5 0-304-16,-5 0-918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29T04:31:21.2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6073 15977 772 0,'0'0'176'0,"0"0"-130"16,0 0 35-16,0 0 74 0,0 0-73 16,0 0-38-1,-65 0-3-15,61 0 9 0,-4 0 29 32,-2 0-18-32,-3 3-22 0,-3 3-16 0,1-6-23 15,-3 4-14-15,0 0-4 16,0-3 11-16,5 4 7 15,-1-1 16-15,3 0 37 16,3-4 71-16,0 0 37 16,4 4 28-1,2-4-26 1,2 0-8-16,0 0 34 16,0 0-50-16,0 4-41 15,0 2-39-15,0 6-16 0,0 6 4 16,6 6 5-16,15 6-24 15,8 0 2-15,8 2-9 16,13-4-1-16,8-6 2 16,6-6-1-16,12-10 12 15,4-6 18-15,5 0 16 16,-1-18-1-16,-5-8-28 16,-8 2-8-16,-9-2-17 15,-10 8 2-15,-8 0-1 16,-6 10-4-16,-4 2-1 15,-1 6 14-15,0 0-17 16,5 18 3-16,7 6 1 16,3 2-9-16,4 2 0 0,6-2-1 15,-2-4 1-15,1-10 4 16,1-6-5-16,0-6 0 16,-2 0 17-16,0-22 1 15,-5-2 6-15,0-2-8 16,-6-4-5-16,-3 6 4 15,-6 2-15-15,-3 10 0 16,-4 10 6-16,0 2 2 16,4 6 1-16,1 20-2 15,3-2 1-15,4 2-3 0,1 0-5 16,0-8 0-16,5-4 0 16,-3-6 0-16,4-8 7 15,-2 0-1-15,1-14 3 16,-3-12 5-16,4-4-14 15,-1 2 1-15,-1-4 8 16,-2 10-8-16,-3 6 0 16,-3 14 0-16,-3 2-1 15,3 4 14-15,3 24-13 16,1-2 0-16,5 6 0 16,1-6-1-16,10-6 9 0,5-8-8 15,3-12 0-15,6 0 6 16,-1-14-7-16,-2-12 0 15,0-6 1-15,-4-8-1 16,0 4 15-16,-3-4-14 16,-1 10 0-16,-6-1 5 15,-2 12-6-15,-1 5 0 16,-2 5 1-16,4 5 0 16,2 0 8-16,0 4-9 15,-2 0 1-15,-4-5 3 16,-5 0-4-16,-5-3 0 0,-6-6-14 15,-24-18-64-15,-8 6-183 16,-2-4-747-16</inkml:trace>
  <inkml:trace contextRef="#ctx0" brushRef="#br0" timeOffset="-202500.7">13131 4171 95 0,'0'0'2324'16,"0"0"-1797"-16,0 0-277 15,0 0-77-15,0 0-33 16,-19 150-35-16,19-68-3 16,0 13-17-16,0-1-14 15,0-2-5-15,0-8-33 16,-4-10-11-16,1-17-16 0,0-15-6 15,3-18-16-15,0-20-97 16,-2-38-200-16,2-23-505 16,-4-11-575-16</inkml:trace>
  <inkml:trace contextRef="#ctx0" brushRef="#br0" timeOffset="-202297.94">13074 4245 1179 0,'0'0'1345'0,"0"0"-839"15,0 0-185-15,0 0-123 0,0 0-96 16,0 0-21 0,120-50-31-16,-55 34-17 0,4-4-14 15,2 2-13-15,-4 1-6 16,-14 3-61-16,-13 6-47 16,-17 8-60-16,-17 0-118 15,-17 22-92-15,-22 9-93 16,-10 3-305-16</inkml:trace>
  <inkml:trace contextRef="#ctx0" brushRef="#br0" timeOffset="-202141.03">13079 4582 1505 0,'0'0'536'0,"0"0"-307"16,0 0 67-16,0 0-97 15,120-8-108-15,-63-5-75 16,3 0-16-16,10 4-239 15,-19 4-142-15,-20 5-273 0</inkml:trace>
  <inkml:trace contextRef="#ctx0" brushRef="#br0" timeOffset="-201967.48">13050 4895 1765 0,'0'0'551'0,"0"0"-244"16,0 0-65-1,0 0-64-15,0 0-66 0,144 30-53 16,-86-30-26-16,8 0-33 16,4-11-87-16,12-7-136 15,-16 3-509-15,-20 1-913 0</inkml:trace>
  <inkml:trace contextRef="#ctx0" brushRef="#br0" timeOffset="-201730.42">13752 4740 1901 0,'0'0'807'0,"0"0"-447"15,0 0-52-15,0 0-102 16,0 0-79-16,0 0-31 16,0 0-1-16,15 87-29 15,-5-43-17-15,0 6-32 16,-1 2 5-16,-5 4-20 15,0-2-1-15,-4-2-1 16,3-3-6-16,-1-9-75 16,3-8-165-16,1-13-479 0,3-10-1058 15</inkml:trace>
  <inkml:trace contextRef="#ctx0" brushRef="#br0" timeOffset="-201227.75">14498 4295 2453 0,'0'0'739'16,"0"0"-543"-1,0 0-52-15,0 0-68 0,140-18-76 16,-68 6-49-16,-4 4-222 16,-16 4-467-16,-26 4-554 0</inkml:trace>
  <inkml:trace contextRef="#ctx0" brushRef="#br0" timeOffset="-201098.23">14647 4467 1788 0,'0'0'662'0,"0"0"-409"15,0 0 58-15,0 0-60 16,144-6-148-16,-52-18-103 16,-14 3-240-16,-18-2-838 0</inkml:trace>
  <inkml:trace contextRef="#ctx0" brushRef="#br0" timeOffset="-200558.43">15512 3798 1590 0,'0'0'1004'0,"0"0"-542"16,0 0-112-16,0 0-113 16,0 0-99-16,0 0-82 15,0 0-29-15,-127-5-15 16,84 46-6-16,5 1-5 15,7 0 6-15,11-2-5 16,13-6-1-16,7-3 6 16,2-8-6-16,23-3-2 15,6-2 0-15,0 0 1 16,-2-2-1-16,-6 5 0 16,-8 1-4-16,-9 4 4 15,-6 6 1-15,-4 6-6 16,-23 4 4-1,-10 2 4-15,-3-2 4 0,-3-4-6 0,5-5 6 16,9-9-1-16,12-6-4 16,7-5-2-16,10-3 1 15,0 1-8-15,8 3 7 16,11 6-4-16,6 4-28 31,2 8 3-31,-5 6-11 0,-7 8 19 16,-10 6 13-16,-5 8 3 15,-5 4 6-15,-17 4 12 16,0-1 21-16,4-3 15 16,5-4-20-16,11-10-7 15,2-7-21-15,6-11 1 0,19-14-2 16,11-13-28-16,3-5-91 16,28-33-175-16,-9-10-487 15,-8-4-549-15</inkml:trace>
  <inkml:trace contextRef="#ctx0" brushRef="#br0" timeOffset="-199865.03">15950 4588 1901 0,'0'0'634'0,"0"0"-347"16,0 0-36-16,0 0-99 16,0 0-31-16,0 0-46 15,0 0-9-15,96-74 0 32,-63 45-21-32,-1-3 6 0,-6-5-17 0,-1-4 5 15,-10-1 2-15,-5 0-7 16,-10 2-7-16,0 8 8 15,-5 10 19-15,-19 12 6 16,-5 10-39-16,-7 6-9 16,-2 24-2-16,2 12-8 15,7 10 7-15,14 4-2 16,13 1 4-16,2-3-2 16,24-8-8-16,21-8 0 0,8-14 5 15,4-12-6-15,2-12-24 16,-8 0-25-16,-11-16-62 15,-9-18-138-15,-13 4-332 16,-7 5-480-16</inkml:trace>
  <inkml:trace contextRef="#ctx0" brushRef="#br0" timeOffset="-199471.86">16536 4496 1930 0,'0'0'757'15,"0"0"-439"-15,0 0 8 0,0 0-144 0,0 0-121 16,0 0-29-16,0 0-26 31,119-48-6-31,-100 48-14 0,-3 4-91 0,-7 19-16 16,-7 9 22-16,-2 4 11 16,-2 3 28-16,-21-3 37 15,-1-4 23-15,4-8 48 16,5-8 62-16,5-8 21 15,8-4-27-15,2-4-32 16,0 0-15-16,18 0-20 0,11 0-13 16,9 0-10-16,6 0-14 15,1 0-13-15,-1 0-27 32,-5 6-13-32,-11 10 7 0,-8 6 5 0,-13 6 17 15,-7 3 15-15,-4-2 9 16,-25 1 9-16,-11-2 42 15,-7-3 14-15,-2-3 1 16,4-8-36-16,7-4-17 16,11-10-13-1,23-10-87 1,4-16-247-16,2-6-826 0</inkml:trace>
  <inkml:trace contextRef="#ctx0" brushRef="#br0" timeOffset="-199194.9">17476 4459 2268 0,'0'0'854'16,"0"0"-607"-16,0 0 15 16,0 0-142-16,-40 119-79 15,13-65-40-15,0 0-1 16,-2 4-118-16,10-14-220 16,10-18-622-16</inkml:trace>
  <inkml:trace contextRef="#ctx0" brushRef="#br0" timeOffset="-198839.55">17700 4311 424 0,'0'0'2221'16,"0"0"-1574"-16,0 0-385 16,0 0-123-16,0 0-89 15,120-62-29-15,-67 46-7 16,-8-2-14-16,-10-4 0 0,-14-3 10 15,-15-2-9-15,-6-4 0 16,-2-1 10-16,-23 4-4 16,-6 4 13-16,-7 12-7 15,-4 12 17-15,-5 6-3 16,0 29-4-16,5 12 2 16,4 14 10-16,12 5-5 15,14 2 1-15,12 0-7 16,9-3-13-16,31-11-10 15,14-10-1-15,13-15-1 0,-1-12-40 16,1-16-32-16,-11-1-109 16,-7-18-106-16,-18-7-317 15,-11 0-621-15</inkml:trace>
  <inkml:trace contextRef="#ctx0" brushRef="#br0" timeOffset="-198494.85">18346 4339 2123 0,'0'0'863'0,"0"0"-408"16,0 0-227-16,0 0-108 16,0 0-49-1,-106 128-23-15,85-70-8 16,0 9 5-16,8-3-21 15,6-2-3-15,7-10-15 16,12-8-5-16,23-13-1 16,12-16-20-16,6-12-12 15,3-3-4-15,-4-13 11 16,-12-13 19-16,-11-7 4 16,-16-4 2-16,-11-1 39 15,-2 0-1-15,-11 10 14 0,-22 10-9 16,-7 16-43-16,-10 4 0 15,-3 30 0-15,6 14 0 16,7 6-41-16,33 10-220 16,7-13-389-16,9-19-570 0</inkml:trace>
  <inkml:trace contextRef="#ctx0" brushRef="#br0" timeOffset="-198294.5">18847 4498 1122 0,'0'0'1785'0,"0"0"-1203"16,0 0-260-16,0 0-142 15,-85 132-75-15,72-78-105 16,-3 2 0-16,1-5 0 16,-1-6-131-16,3-10-404 15,6-20-506-15</inkml:trace>
  <inkml:trace contextRef="#ctx0" brushRef="#br0" timeOffset="-197966.39">19143 4297 2483 0,'0'0'765'0,"0"0"-470"15,0 0-121-15,0 0-104 16,118-26-43-16,-56 10-21 15,0-6-6-15,-8-2-3 16,-11-6-14-16,-19-3 17 16,-15-3 1-16,-9 4 11 15,-16 2 6-15,-23 8 2 16,-13 12 7-16,-6 10 3 16,0 14 3-16,5 26-2 15,8 17-1-15,14 7 5 16,14 8-4-16,17 0-3 0,0-2-28 15,31-4 0-15,13-12 0 16,12-11 0-16,6-15-24 16,1-16-56-16,10-12-176 15,-15-18-330-15,-15-6-598 0</inkml:trace>
  <inkml:trace contextRef="#ctx0" brushRef="#br0" timeOffset="-197666.45">19580 4493 2354 0,'0'0'684'16,"0"0"-311"-16,0 0-142 15,0 0-93-15,0 0-75 16,154-23-41-16,-108 9-13 16,-7 3-8-16,-16 5 5 15,-9 2-6-15,-9 4 0 16,-5 0 1-16,0 4 0 15,0 13 62-15,-7 8 16 16,-5 5-8-16,2 11-71 16,1 3 0-16,2 8 0 15,2 2 0-15,3 4 0 16,0 0 0-16,2-2-15 0,0-7-213 16,0-3-323-16,0-16-214 15,0-12-393-15</inkml:trace>
  <inkml:trace contextRef="#ctx0" brushRef="#br0" timeOffset="-197393.25">20349 4477 2458 0,'0'0'931'0,"0"0"-627"16,0 0-11-16,0 0-183 16,0 0-110-16,-5 143 0 15,-9-95 0-15,-8 2 0 16,-7-2 0-16,-7-5 0 16,-8-7 0-16,-14-7-158 15,9-11-435-15,15-10-642 0</inkml:trace>
  <inkml:trace contextRef="#ctx0" brushRef="#br0" timeOffset="-197038.04">20734 4303 2167 0,'0'0'881'0,"0"0"-677"0,0 0 105 16,114-28-123-16,-65 16-99 16,-1-4-57-16,0-4-18 0,-13-2-6 15,-8-6 1 1,-12-3 2-16,-11-2 5 0,-4 1 1 16,-4-1 19-16,-25 9 1 15,-6 10 5-15,-9 14-4 16,-6 4-12-16,-4 32-24 15,6 14 0-15,7 11 0 16,12 3 0-16,16 4 0 16,13-4 0-16,5-5 0 15,28-14 0-15,14-8 0 16,7-15 0 0,8-14 0-16,1-8-18 0,10-12-149 0,-15-15-344 15,-14 4-412-15</inkml:trace>
  <inkml:trace contextRef="#ctx0" brushRef="#br0" timeOffset="-196606.05">21386 4427 1024 0,'0'0'1296'16,"0"0"-712"-16,0 0-113 15,0 0-209-15,8-112-80 16,-8 88-79-16,-10 6-37 15,-11 8-12-15,-8 10-22 16,-7 0-25 0,-5 22 1-16,6 14-8 0,1 8 0 0,14 2 0 15,9 0 0-15,11-5 0 16,7-5 7-16,22-9-7 16,8-4-3-16,9-5-10 15,-5 0-7-15,-3-2 4 16,-7 2-5-1,-4 0 1-15,-11 2 11 0,-7 2 2 16,-7-2 6-16,-2 0-7 0,-6 0-2 16,-21-6 10-1,-9-4 0-15,-9-6 11 0,-3-4 8 16,-4 0 5-16,8-8 18 31,8-12-10-31,14-4-32 0,18-4 0 16,4-4 0-16,24-2 0 15,25 0 0-15,7-2 0 16,4 2 0-16,-2 2 0 16,-14-3-42-16,-13-15-191 15,-15 8-534-15,-14 0-895 0</inkml:trace>
  <inkml:trace contextRef="#ctx0" brushRef="#br0" timeOffset="-195974.01">21723 3770 1610 0,'0'0'1238'0,"0"0"-690"15,0 0-217-15,0 0-86 16,0 0-121 0,70-103-124-16,-31 87 0 0,6 6 0 15,0 6 0-15,-6 4 0 16,-7 6 0-16,-12 22-20 16,-16 13-4-16,-4 9 3 15,-20 8 14-15,-18 8 4 16,-4 2 3-16,2 1 10 15,8-4 2-15,17-3-3 16,15-5-7-16,9-5 8 16,38-8-10-16,18-6-5 0,10-8-9 15,-1-10-32-15,-7-10 4 16,-21-6 21-16,-17-4 21 16,-22 0 4-16,-7-4 35 15,-26-2 17-15,-26 2-17 16,-10 4-17-1,-5 0-22-15,5 25 0 0,12 11 0 16,17 8 0-16,22 10 0 16,11 2 0-16,17 2 0 15,24-2 0-15,5-4 0 16,-4-6-26-16,-5-5-22 16,-20-5 9-16,-17-4 11 0,-4-4 16 15,-38 0 12-15,-18-4 13 16,-12-2 26-16,1-2-1 15,6-6-11-15,11-4-13 16,17-4-14-16,12-6-25 16,12-2-133-16,9-14-703 0</inkml:trace>
  <inkml:trace contextRef="#ctx0" brushRef="#br0" timeOffset="-194871.02">23383 4200 2147 0,'0'0'633'15,"0"0"-295"-15,0 0-49 16,0 0-143-16,0 0-34 0,0 0-35 15,-34 159-43 1,34-99-16-16,0-4-12 0,30-11 1 16,15-17-7-16,15-20-26 15,4-8 14-15,3-21 12 16,-7-18 0-16,-14-8 26 16,-14-3 10-16,-16 2 19 15,-14 4 19-15,-2 10 4 16,-12 8-20-16,-7 14-58 15,-2 12 0-15,4 0 0 16,5 26 0-16,12 12 0 16,0 8 0-16,31 7 0 15,15-6 0-15,4 0 0 16,2-9-36-16,-10-2-2 0,-13-4 8 16,-17 0 14-16,-12 4 16 15,-17 0 1-15,-25 0 8 16,-16-4 6-16,-6-8-15 15,-1-13-17-15,-3-28-165 16,16-19-494-16,16-12-1286 0</inkml:trace>
  <inkml:trace contextRef="#ctx0" brushRef="#br0" timeOffset="-194728.32">23557 3802 2843 0,'0'0'660'0,"0"0"-425"15,0 0-71-15,0 0-119 16,0 0-23-16,158 70-22 16,-85-28-364-16,-5 0-1322 0</inkml:trace>
  <inkml:trace contextRef="#ctx0" brushRef="#br0" timeOffset="-193964.02">25112 4343 1928 0,'0'0'690'15,"0"0"-362"-15,0 0-24 0,0 0-47 16,-67-122-35-16,23 110-105 16,-8 12-60-16,-8 12-21 15,-2 28-19-15,4 18-4 16,14 12-7-16,15 4-5 16,22-3 5-16,7-11-5 15,31-14-1-15,16-18-5 16,6-18-8-16,1-10 13 15,-6-8 2-15,-5-20 7 16,-11-10 18-16,-9-2-9 16,-4-3 19-16,-9-1 1 15,0 2-38-15,-4 5 0 16,1 2 0-16,-1 9 0 0,-1 8 0 16,0 8 0-16,-5 4 0 15,0 4 0-15,0 2 0 16,0 0 0-16,0 0 0 15,0 0 0-15,0 0 0 16,0 0 0-16,0 0 0 16,0 0 0-16,0 0 0 15,0 0 0-15,0 0 0 0,2 0 0 16,-2 0 0 0,0 0 0-16,0 0 0 0,0 0 0 15,0 0 0 1,0 0 0-16,0 0 0 0,0 0 0 15,0 0 0-15,0 0 0 16,0 0 0-16,0 0 0 16,0 0 0-16,0 0 0 15,0 0 0-15,0 0 0 16,0 2 0-16,0 18 0 16,2 12 0-16,0 11 0 15,7 4 0-15,7 6 0 16,6-5 0-16,9-8 0 0,12-12 0 15,5-10 0-15,4-16 0 16,4-2 0-16,-6-18 0 16,-5-16 0-16,-7-9 0 15,-13-21-105-15,-10 10-475 16,-8 8-996-16</inkml:trace>
  <inkml:trace contextRef="#ctx0" brushRef="#br0" timeOffset="-192970.25">26337 4038 677 0,'0'0'1305'16,"0"0"-740"-16,0 0-195 0,0 0 7 16,0 0-74-16,0 0-101 15,0 0-86 1,-149-28-35-16,103 78-14 0,0 13-34 15,9 3-33-15,14 4 0 16,15-2 0-16,8-6 0 16,24-6 0-16,26-12 0 0,12-13 0 15,7-16 0 1,2-11 0-16,-2-4 0 16,-9-15 0-16,-8-16 0 0,-15-6 0 15,-6-10 0-15,-10-1 0 16,-6 0 0-16,-5 2 0 15,-4 10 0-15,-4 12 0 16,0 14 0-16,-2 10 0 16,0 16 0-16,0 22 0 15,0 12 0-15,2 4 0 16,12 0 0-16,8-6 0 16,7-12 0-16,4-12 0 15,3-16 0-15,-2-8 0 0,-3-4 0 16,-7-21 0-16,-1-8 0 15,-5-5 0-15,-5-2 0 16,-2 4 0 0,-2 6 0-16,-2 8 0 0,-5 12 0 15,0 8 0-15,-2 2 0 32,0 14 0-32,0 16 0 0,0 6 0 0,0 4 0 0,4 3 0 15,15-6 0 1,10-2 0-1,10-9 0-15,11-8-8 16,8-10-59-16,-1-8-26 16,-3-2-32-16,-11-25 67 15,-12-10 44-15,-12-10 14 16,-12-9 16-16,-5-10 44 16,-2-24 6-16,0-34-14 15,0 5-11-15,0 9 1 16,0 22 0-16,0 34 4 15,0 9-46-15,0 11 0 0,0 24 0 16,-7 10 0 0,1 44 0-16,-3 49 0 0,3 33 0 15,0-2 0-15,4-19 0 16,2-33 0-16,0-24 0 16,0 4 0-16,12 2 0 15,5 0 0-15,10-14 0 16,9-12 0-16,9-14 0 15,8-14 0-15,5 0 0 16,-5-28 0-16,-5-13-68 16,-17-12-127-16,-31-27-174 15,0 12-345-15,-19 10-246 0</inkml:trace>
  <inkml:trace contextRef="#ctx0" brushRef="#br0" timeOffset="-192829.06">27124 4032 2046 0,'0'0'907'0,"0"0"-343"16,0 0-293-16,0 0-131 16,0 0-55-16,142-18-43 15,-68 14-42-15,22 4 0 16,-21 0-168-16,-21 2-674 0</inkml:trace>
  <inkml:trace contextRef="#ctx0" brushRef="#br0" timeOffset="-191766.22">24625 5296 575 0,'0'0'1385'16,"0"0"-836"-16,0 0-230 16,0 0-11-16,0 0-16 0,0 0-70 15,-119-89-68-15,68 89-52 16,-7 0-21-16,0 20-39 16,5 10-16-16,14 11-7 15,20 3-18-15,19 2 8 16,6 2-9-16,41 0 6 15,15-4 0-15,14-4-6 16,0-4 0 0,-7-5 0-16,-12-3 0 0,-16 0 0 15,-21-4 0-15,-15 2 0 16,-5 0 0-16,-27-2 0 16,-16-4 0-16,-12-2 0 15,-3-6 0-15,2-6-8 0,5-6-5 16,11 0 12-1,13-2 1-15,16-14 0 0,11-4-8 16,2-4 2-16,34 0-13 16,12 0 1-1,10 0 1-15,7 4 1 0,0 2 4 16,-4 0-11-16,-11 2 1 16,-5 2 21-16,-14 0-14 15,-7 0 14 1,-8-1 1-16,-5 1-1 0,-7 0 0 0,0 2 0 15,-4 0 1-15,0 6 18 16,-4 4-3 0,-11 2 6-1,-7 2-6-15,-3 22-5 16,-4 12 5-16,3 9 0 16,8 6 0-16,14 2-3 15,4-3-11-15,33-10 2 16,23-10-3-16,17-14-19 15,14-16-14-15,2-2-30 16,-2-28-12-16,-9-14 27 16,-18-12 33-16,-15-6 15 15,-19-11 7-15,-14-7 38 16,-12-2 24-16,0 0-19 0,-7 4-4 16,-9 9-7-16,1 17 1 15,5 16-40-15,2 18 0 16,3 18 0-16,3 0 0 15,0 26 0-15,0 20 0 16,0 14 0-16,2 17 0 16,0 7 0-16,0 4 0 15,0-2 0-15,13-6 0 16,12-9 0-16,12-15 0 16,10-16 0-16,10-14 0 15,2-16 0-15,-1-10 0 0,-9-10-29 16,-11-24-112-16,-18-44-162 15,-13 7-278-15,-7 2-364 0</inkml:trace>
  <inkml:trace contextRef="#ctx0" brushRef="#br0" timeOffset="-191530.48">25105 5310 2359 0,'0'0'824'0,"0"0"-440"0,0 0-95 15,0 0-158-15,0 0-67 16,135-17-19-16,-60 16-45 16,5-2 0-16,0-1 0 15,-8 3 0-15,-17-4 0 16,-14 4-36-16,-20-2-24 16,-11 3-47-16,-10 0-124 15,0 10-142-15,-10 3-528 0</inkml:trace>
  <inkml:trace contextRef="#ctx0" brushRef="#br0" timeOffset="-190532.42">13765 6503 2295 0,'0'0'644'16,"0"0"-433"-1,0 0 22-15,0 0-114 16,0 0-61-16,-50 110-41 15,62-88-11-15,15-8 4 0,6-12-9 16,0-2 11 0,1-16-3-16,-7-16 21 0,-10-4 23 15,-11-4 31-15,-6 2-8 16,-6 8-11-16,-19 12-55 16,-1 16-10-16,4 16-189 15,4 20-398-15,15 2-753 0</inkml:trace>
  <inkml:trace contextRef="#ctx0" brushRef="#br0" timeOffset="-190263.99">14464 6298 1458 0,'0'0'1028'0,"0"0"-403"15,0 0-268-15,0 0-167 16,0 0-131-16,0 0-31 15,-49 112-13-15,49-72-9 16,0-7 4-16,20-11-9 16,9-12 12-16,5-10-12 15,-3 0-1-15,-4-20 29 0,-8-7-5 16,-11-2 48 0,-8-1 15-16,-3 3 6 0,-23 8-93 15,-9 10 0-15,0 9 0 16,-3 10 0-16,5 26-14 15,-3 39-248 1,12-9-568-16,9-6-1688 0</inkml:trace>
  <inkml:trace contextRef="#ctx0" brushRef="#br0" timeOffset="-189934.25">14224 7401 750 0,'0'0'1554'0,"0"0"-912"16,0 0-366-16,0 0-25 16,0 0-117-16,0 0-94 15,0 0-25-15,0 34-7 16,17-22-7-16,10-7-2 15,11-5-23-15,7-7-35 16,1-21 20-16,-3-8 2 16,-16-6 32-16,-17 0 5 15,-10 3 56-15,-31 8 71 16,-25 15-2-16,-15 14-23 0,-5 4-53 16,7 32-49-16,38 28-78 15,20-6-546-15,16-8-2362 0</inkml:trace>
  <inkml:trace contextRef="#ctx0" brushRef="#br0" timeOffset="-187564.38">15244 7423 2609 0,'0'0'600'0,"0"0"-383"0,0 0 83 16,15-140-165-16,10 82-85 15,2-13-40-15,-3-3 4 16,-3-4-1-16,-10 2-11 16,-9 6 4-16,-2 11 3 15,-5 18 1-15,-15 16 14 16,-7 21-13-16,-2 4-11 15,5 18-1-15,8 15-14 0,16 7 3 16,2 0-6-16,38-4-15 16,16-4 1-16,9-4 10 15,2-8 11-15,-10-4 11 16,-14-4-2-16,-20 2 2 16,-17 4 5-16,-6 8 34 15,-6 9 19-15,-15 6-22 16,5 8-9-16,10-1-13 15,6-4-14-15,16-8 0 16,26-8 0-16,20-14-8 16,15-12-4-16,9-2-10 0,3-22-16 15,-8-18 7 1,-13-10 8-16,-14-10 23 0,-21-5 0 16,-17-1 6-16,-16 6 28 15,0 8-4-15,-18 14 21 16,-11 18-16-16,0 20-19 15,-2 4-1-15,4 36-15 16,10 16-7-16,9 14 6 16,8 3 1-16,23-7 0 15,24-10 0-15,10-18-12 0,13-18-3 16,1-18 0-16,-6-2 14 16,-12-22-7-16,-11-14 8 15,-13-6 7-15,-10-7 23 16,-9-1-8-16,-3 4-22 15,-3 8 0 1,-2 12 0-16,2 14 0 0,-4 12 0 16,2 4 0-16,-2 28 0 15,2 14 0-15,2 11 0 16,0 1 0-16,7-4 0 16,5-10 0-16,5-12 0 15,0-14-3 1,8-12-3-16,0-6 0 0,2-8 6 15,1-20 7-15,-3-4 1 0,-5-6-8 16,-3-2 0-16,-4 6 0 16,-6 6 0-16,-4 11 0 15,-5 13 0-15,-2 4 0 16,0 17 0-16,0 19 0 16,3 10 0-16,5 2 0 15,8-2 0-15,6-6 0 16,7-14 0-16,2-12-15 15,2-14-3-15,-1 0 12 16,-3-14 6-16,-7-12 1 0,-1-6 23 16,-4-2-10-1,-1-4-14 1,-1 6 0-16,-1 3 0 0,-3 14 0 0,1 11 0 16,-4 4 0-16,1 18 0 15,2 14-9-15,2 6-2 16,3-2-13-16,2-2-40 15,7-10-29-15,6-10-59 16,4-10 43-16,1-4 56 16,1-10 17-16,-3-14 29 15,-5-4 7-15,-5-4 24 16,-3 0 36-16,-8 2 20 0,-1 5 14 16,-6 10 8-16,-2 6-31 15,-4 9-14 1,0 0-18-16,0 6-24 0,0 20 1 31,0 9-16-31,5 7 0 0,1-2 0 0,6 0 0 16,5-10 0-16,8-8 0 15,6-8 0-15,4-12-9 16,1-2-15-16,-3-4 8 16,-4-16 15-1,-8-4-3-15,-3-4 4 16,-7-4 2-16,-3-4-2 0,-3-6 7 15,-5-5-6-15,0 0 6 16,-18-2-6-16,-11 5 19 16,-10 10-4-16,-4 8-16 15,1 14 0-15,2 10 0 16,6 2 0-16,12 4 0 16,6 12 0-1,12 2 0-15,4-4 0 0,0-2 0 16,24-6 0-16,12-4-11 15,8-2-1-15,10 0 3 16,4-4 3-16,2-4-6 0,-2 0-9 16,-2 4-4-16,-3 0-1 15,0 2 17 1,-3 0-16-16,-8 2-2 0,-5 0-5 16,-8 0 7-16,-6 0 13 15,-9 12 0-15,-6 8 0 16,-1 6 12-16,-3 7-2 15,3 0-11-15,5-1 13 16,-2 1-2-16,6-8-23 16,-1-4-16-16,-1-7 5 0,-1-4 24 15,-4-4 2-15,1-4 10 16,3-2-2-16,3 0 4 16,7 0 8-16,9-2-1 15,6-12-9-15,4-6 0 16,-4-6-11-16,-7-6-43 15,-13-6 21 1,-11-5 23-16,-7-1 10 0,-7 0 24 16,-15 0 27-16,-1 8 15 15,6 6 6-15,3 10 17 16,10 10-11-16,4 10-42 0,0 0-35 16,6 8 5-1,19 14-6-15,10 2 7 0,10 2-7 16,8-6 0-16,5-6-23 15,5-8-28-15,1-6-10 16,-2 0 7-16,-1-10 27 16,-3-12 19-16,-2-2 7 15,-1-6-1-15,-3 2 1 16,-6-4 1-16,-3 1 0 16,-7 5 1-1,-7 1 0-15,-14 4 7 0,-9 6-7 16,-6 2 37-16,-4 7-1 0,-25 6-8 15,-9 0-7-15,-8 26-21 16,-3 13 1-16,1 11 2 16,6 8-4-16,13 0-6 15,9-2 6 1,16-8-5-16,4-11 4 0,9-14-21 16,17-14 9-16,5-9 12 15,1-5 1-15,-6-17 0 16,-3-8 10-16,-10-2 19 15,-3 2 1-15,-4 2 3 16,0 6-5-16,-1 8-15 0,2 8-13 16,2 6-8-16,2 2 8 15,3 26-8-15,-2 10 8 16,7 8 0-16,-2 0 0 16,3-4 0-16,3-10-12 15,6-14 3-15,6-13 8 16,5-5 1-16,4-28 9 15,4-19 8 1,-4-9 5-16,-1-12-2 0,-3-10 15 16,-7-20-35-1,-8-20 0-15,-9 7 0 16,-12 19 0-16,-4 24 0 0,-7 32 0 0,-11 11 0 16,-6 15 0-1,-1 10 0 1,-6 57 0-16,4 41 0 15,12 36 0-15,6-4 0 16,9-19 0-16,0-35 0 16,17-24 0-16,8 0 0 15,8-4 0-15,11-8 0 16,33-38-117-16,-13-2-621 16,-4-18-1892-16</inkml:trace>
  <inkml:trace contextRef="#ctx0" brushRef="#br0" timeOffset="-186825.94">21242 6453 1802 0,'0'0'991'16,"0"0"-531"-16,0 0-189 15,0 0-58-15,-154 32-106 16,111 22-40-16,6 10-26 16,10 6-17-16,18-1-12 15,9-9 3-15,19-15-15 0,20-14 0 16,13-17 0-16,-1-14 0 16,-9-12 0-16,-18-25 2 15,-18-13 10-15,-6-5 7 16,-39-8-4-16,-14 1 3 15,-3 6 9-15,5 6-27 16,15 11 0-16,20 10 0 16,16 4 0-16,29 2 0 15,36-4 0-15,17-1 0 16,12-2 0-16,-5 0 0 16,-14 6 0-16,-21 8 0 0,-23 8 0 15,-17 8 0-15,-12 0 0 16,-2 24 0-16,-4 24 0 15,-16 34 0-15,1 45 0 16,2 48 0-16,5 21 0 16,8-2 0-16,4-17 0 15,0-31 0-15,12-15 0 16,12-31 0-16,5-30 0 16,4-28 0-16,4-20 0 15,2-14-51-15,3-8 10 16,1-12 40-16,-12-34 1 15,-16-20 7-15,-15-27 35 0,-12-33 2 16,-40-36-44 0,-6 7 0-16,7 33 0 15,13 42 0-15,16 46 0 0,4 12 0 16,18 22-75-16,0 4-485 16,2 22-484-16</inkml:trace>
  <inkml:trace contextRef="#ctx0" brushRef="#br0" timeOffset="-185700.76">22207 6363 2483 0,'0'0'899'0,"0"0"-541"15,0 0-94-15,0 0-172 0,0 0-92 16,-21 130 0-16,21 2 0 15,16-4 0 1,3-23 0-16,0-37 0 0,3-28 0 16,8-8-44-16,5-10-131 15,3-14-56-15,-3-10 73 16,-4-38 85-16,-4-18 73 16,-4-16 46-1,-10-10 67 1,-6-9 29-16,-3 3-1 0,-4 6-9 15,0 13-25-15,0 24-107 16,0 22 0-16,0 25 0 16,0 17 0-16,0 51 0 15,0 36 0-15,5 2 0 16,3-9 0-16,6-20 0 16,-1-24 0-16,3-7 0 15,-1-8 0-15,2-22 0 16,-2-16 0-16,1-6 0 15,-1-28 0-15,3-10 0 0,1-4 0 16,2-2 0 0,-3 7 0-16,-1 11 0 0,-3 12 0 15,-5 17 0-15,0 3 0 16,1 11 0-16,6 21 0 16,5 7 0-16,10-1 0 15,4-2 0-15,7-10 0 16,1-10 0-16,-1-12 0 15,-8-4 0-15,-7-6 0 16,-12-18 0-16,-8-8 0 0,-5-7 0 16,-2-3 0-16,0-2 0 15,-2 0 0-15,-8 6 0 16,0 10 0-16,1 16 0 16,-1 12 0-16,4 18 0 15,-3 26 0-15,5 16 0 16,4 2 0-16,0-3 0 15,22-13 0-15,12-14 0 16,4-20-3-16,4-12 1 16,3-2 2-16,-1-26 5 15,-4-6-5-15,-2-6 0 16,0 1 0-16,-3 3 0 16,1 8 0-16,-1 9 0 0,1 10 0 15,-5 9 0 1,0 10 0-16,-8 22 0 0,-9 12 0 15,-12 9 0-15,-2 3 0 16,-14-4 0-16,-15-6-36 16,-7-8-8-16,1-14 28 15,4-8 16-15,6-12 15 16,10-4 0-16,7 0 19 16,8-6-2-16,10-8-32 15,26-4 0-15,15-2 0 16,12 0 0-16,5-2 0 0,3-2 0 15,-6-4-3-15,-9-4-6 16,-16-5 9-16,-16-3 2 16,-15-2-1-16,-9 1 8 15,0 1-9-15,-20 7 0 16,-6 13 0-16,-6 16 0 16,-1 4 0-16,4 30 0 15,7 15 0-15,11 10 0 16,11 6 0-16,13-5 0 15,32-6 0-15,13-14 0 16,6-14 0-16,1-14 0 16,-11-8-87-16,-17-10-164 0,-32-34-62 15,-5 4-211-15,-17 0-361 16</inkml:trace>
  <inkml:trace contextRef="#ctx0" brushRef="#br0" timeOffset="-185527.95">22009 6601 2492 0,'0'0'946'0,"0"0"-479"16,0 0-276-16,164-40-191 0,-85 26 0 16,-6 2 0-1,-22 2-18-15,-31 4-858 0</inkml:trace>
  <inkml:trace contextRef="#ctx0" brushRef="#br0" timeOffset="-183671.22">14328 8343 1609 0,'0'0'659'0,"0"0"-346"0,0 0 50 15,0 0-80-15,0 0-114 16,123-55-91-16,-78 32-17 16,-1-4-16-16,-4-2-15 15,-9-3 23-15,-13 2 17 16,-14 2 14-16,-4 4 11 16,-10 4-5-16,-24 8-33 15,-7 12-20-15,-1 0-37 16,0 32 0-16,4 14 0 0,12 14 0 15,14 10 0 1,12 1 0-16,12-5 0 0,32-10 0 16,16-14 0-1,16-20 0-15,15-18 0 0,8-4 0 16,1-26 0-16,-5-14-3 16,-10-8-12-16,-14-6 4 15,-15-3 8-15,-18 3 3 16,-18 4 1-16,-15 8 0 15,-5 10 29-15,-7 10-30 0,-22 16 0 16,-12 6 0-16,-5 22 0 16,-5 18 0-16,4 12 0 15,12 7 0-15,10-4 0 16,15-6 0-16,10-9 0 31,14-14 0-31,22-14 0 0,8-12 0 16,5-4 0-16,-1-26 0 15,-6-12 0-15,-7-13 0 0,-8-10 0 16,-4-12 0 0,-6-5 0-16,-3-6 0 0,-8 6 0 15,-6 11 0-15,0 19 0 16,0 28 0-16,-8 24 0 16,-17 28 0-16,-4 59 0 15,2 33 0-15,7 2 0 16,13-21 0-16,7-32 0 15,7-22 0-15,24-1 0 16,14-6 0-16,11-10 0 16,8-18 0-16,3-12 0 15,-5-12 0-15,-2-22 0 16,-11-8 0-16,-6-6 0 0,-12-6 0 16,-6 0 0-16,-10 1 0 15,-9 9 0-15,-6 8 0 16,0 12 0-16,-21 14 0 15,-13 10 0-15,-9 12 0 16,-1 24 0-16,4 8 0 16,6 4 0-16,13-3 0 15,13-8 0-15,8-10 0 16,3-11 0-16,19-10 0 16,5-6 0-16,0-4 0 15,0-16 0-15,-5-5 0 0,-3 3 0 16,-2 3 0-16,-5 5 0 15,-3 5 0-15,1 9 0 16,-4 0 0-16,1 30 0 16,1 18 0-16,2 19 0 15,1 31 0-15,-5 28 0 16,2-3 0-16,-4-15 0 16,-4-20 0-16,0-24 0 15,0-2 0-15,-18-3 0 16,-7-17 0-1,-8-21 0-15,-3-16 0 0,-4-5 0 0,0-26 0 16,4-18 0-16,12-18 0 16,15-29 0-16,9-39 0 15,33 5 0-15,14 9 0 16,16 16 0-16,1 32 0 16,9 2 0-16,6 2 0 15,-13 15 0-15,-12 17 0 16,-20 10 0-16,-14 8 0 15,-11 6 0-15,-7 2 0 16,-2 2 0-16,0 0 0 0,0 2 0 16,-5 2 0-1,-13 0 0-15,-7 16 0 0,-6 18 0 32,-2 14 0-32,6 10 0 0,12 6 0 0,15 1 0 15,13-11 0-15,38-16 0 16,20-18 0-16,17-20 0 15,3-4 0-15,-6-30 0 16,-14-12 0-16,-15-8 0 16,-19-4 0-1,-18-2 0-15,-15 1 0 0,-4 9 0 16,-9 8 0-16,-13 14 0 16,-5 16 0-16,2 12 0 0,4 6 0 15,7 24 0 1,7 12 0-16,7 6 0 0,11 2 0 15,24-2 0-15,15-5 0 16,6-7 0-16,4-6 0 16,-2-8 0-16,-14-6 0 15,-17-4 0 1,-18 0 0-16,-9-2 0 0,-18 4 0 16,-25 2 0-1,-3 4 0-15,-3 2 0 16,13-6-365-16,18-4-1049 0</inkml:trace>
  <inkml:trace contextRef="#ctx0" brushRef="#br0" timeOffset="-182200.89">16991 8233 1075 0,'0'0'2012'0,"0"0"-1332"16,0 0-467-16,80-102-97 16,-47 82-116-16,0 14 0 15,2 6 0-15,-4 12 0 16,0 26 0-16,-5 18 0 16,-4 15 0-16,-1 5 0 15,-8-4 0-15,-1-6 0 16,-4-16 0-16,-1-18 0 15,-1-14 0-15,-2-18 0 16,4 0 0-16,3-28 0 0,5-14 0 16,5-8 0-16,8-6 0 15,5 0 0-15,-1 6 0 16,0 11 0 0,-6 15 0-16,-4 18 0 0,-5 6 0 15,-3 22 0-15,-3 21 0 16,-6 5 0-16,1 6 0 15,-5-6 0-15,2-8 0 16,1-14 0-16,-1-12 0 16,6-14 0-16,0 0 0 0,9-26 0 15,2-10 0-15,6-6 0 16,2-4 0-16,2 3 0 16,-2 10 0-16,-2 8 0 15,-7 15 0-15,-2 10 0 16,-2 10 0-16,-1 26 0 15,1 13 0-15,7 3 0 16,5-2 0-16,15-8 0 16,12-12 0-16,10-20-32 15,2-10-92-15,-5-12-58 16,-8-22 70-16,-21-8 74 0,-16-6 38 16,-17-2 102-1,0 2 29-15,-15 3-14 0,-12 11-20 16,3 14-56-16,-3 15-41 15,0 5 0-15,-1 29 0 16,1 22 0-16,2 9 0 16,9 4 0-16,10-4 0 15,6-12 0-15,2-16 0 16,23-16 0 0,1-16 0-16,1-2 0 0,0-26 0 15,-3-10 0-15,-4-6 0 16,-1-2 0-16,-4 2 0 15,-1 8 0-15,-4 5 0 0,-1 13 0 16,1 14 0-16,-2 4 0 16,5 14 0-16,3 21 0 15,6 9 0-15,5 4 0 16,6-4 0-16,0-8 0 16,6-12 0-16,-3-16 0 15,-5-8 0-15,-7-10 0 16,-4-22 0-16,-8-8 0 15,-6-10 0-15,-2-4 0 16,-4-9 0-16,0-5 0 0,0-6 0 16,0-2 0-1,0 2 0-15,0 9 0 0,0 19 0 16,0 20 0-16,-4 25 0 16,2 8 0-1,-2 55 0-15,1 39 0 16,3 3 0-16,0-6 0 15,0-11 0-15,9-26 0 16,8 0 0-16,4-7 0 16,-1-22 0-16,-1-18 0 15,4-14 0-15,0-14 0 16,1-22 0-16,0-12 0 16,1-8 0-16,-5-6 0 15,1-3 0-15,-6 5 0 0,-5 8 0 16,-2 16 0-16,-8 14 0 15,0 18 0-15,0 4 0 16,-18 18 0-16,-9 18 0 16,-7 4 0-16,1 4 0 15,2-4 0-15,6-4 0 16,8-7 0-16,5-5 0 16,10-2 0-16,2 0 0 0,4 4 0 15,25 4 0 1,10 2 0-16,12-2 0 0,9-4 0 15,4-8 0-15,5-10 0 16,-1-8 0-16,-6-2 0 16,-9-24 0-16,-10-8 0 15,-12-8 0-15,-8-4 0 16,-15-9 0-16,-8 0 0 16,0-4 0-16,-6 5 0 15,-17 8 0-15,-2 16 0 16,-1 18 0-16,-3 12 0 15,2 18 0-15,7 26 0 16,4 12 0-16,12 6 0 0,4 0 0 16,6-5 0-1,23-9 0-15,10-12 0 0,7-12 0 16,35-24 0-16,-12 0-457 16,-5-18-974-16</inkml:trace>
  <inkml:trace contextRef="#ctx0" brushRef="#br0" timeOffset="-181163.2">20745 8283 1420 0,'0'0'623'16,"0"0"-128"-16,0 0 49 15,0 0-197-15,0 0-105 16,0 0-80-16,0 0-45 16,3-16-20-16,20-20-48 15,8-12-49-15,4-10 0 16,-2-10 0-16,-4-4 0 15,-7-6 0-15,-10 1 0 0,-10 3 0 32,-2 10 0-32,-10 12 0 0,-12 22 0 0,-4 22 0 15,-1 10 0-15,-4 62 0 16,4 48 0-16,16 39 0 16,11 11 0-16,6-30 0 15,28-39 0-15,-1-46 0 16,5-18 0-16,9-7 0 15,7-14 0-15,4-8 0 16,-8-20 0-16,-5-28 0 16,-11-15 0-16,-13-9 0 15,-7-4 0-15,-7 0 0 16,-5 4 0-16,-2 10 0 0,0 13 0 16,0 23 0-16,0 20 0 15,-2 8 0-15,-5 41 0 16,1 19 0-16,-2 16 0 15,8 6 0-15,0-4 0 16,4-12 0-16,15-11 0 16,8-21 0-16,2-17 0 15,-2-16 0-15,2-3 0 16,-5-25 0-16,0-11 0 16,-1-6 0-16,-5-6 0 0,-3 2 0 15,-3 8 0 1,-4 10 0-16,-3 14 0 0,-3 14 0 15,-2 8 0-15,0 30 0 16,4 10 0-16,12 9 0 16,11-2 0-16,15-6 0 15,10-15 0-15,8-16 0 16,0-18 0-16,-3 0 0 16,-7-30 0-16,-15-10 0 15,-8-9 0-15,-11-5 0 16,-12-2 0-16,-4-2 0 15,0 6 0-15,-7 12 0 16,-10 16 0 0,-4 19 0-16,-1 5 0 0,2 27 0 0,2 17 0 15,12 8 0-15,6 4 0 16,18-5 0-16,26-10 0 16,14-10 0-16,6-17 0 15,-3-14-230-15,-17-21-334 16,-17-15-304-16,-25-6-600 0</inkml:trace>
  <inkml:trace contextRef="#ctx0" brushRef="#br0" timeOffset="-181005.94">20632 7780 2622 0,'0'0'789'15,"0"0"-544"-15,0 0 4 16,213 12-58-16,-42 0-191 15,14-8 0-15,-40-4 0 16,-47 0-616-16</inkml:trace>
  <inkml:trace contextRef="#ctx0" brushRef="#br0" timeOffset="-179763.31">23281 7820 1642 0,'0'0'602'16,"0"0"-114"-16,0 0-3 0,0 0-229 15,0 0-67-15,0 0-71 16,-132-46-13-16,87 70-34 16,-3 16-13-16,3 10-17 15,11 7-25-15,19-7-10 0,15-6-4 16,11-16-2-16,29-16 0 16,12-12 8-16,8-12 1 15,-2-29-9-15,-4-8 0 16,-10-7 0-16,-11-1 0 15,-10 7 0-15,-11 10 0 16,-3 12 0 0,-6 14 0-16,-1 14 0 0,1 4 0 15,1 38 0-15,5 36 0 16,9 38 0-16,-1 39 0 16,-1 11 0-16,-9-9 0 15,-7-35 0-15,0-37 0 16,-5-27 0-16,-15-16 0 15,-9-6 0-15,-13-8 0 0,-10-14 0 16,-4-14 0-16,1-24 0 16,8-30 0-16,18-31 0 15,29-33 0-15,47-35 0 16,51-5 0-16,29 14 0 16,-11 38 0-16,-29 41 0 15,-24 22 0 1,-17 12 0-16,-6 1 0 0,-4 4 0 31,-12 0 0-31,-12 10 0 0,-12 6 0 0,0 4 0 0,0 4 0 16,0 2 0-1,0 2 0-15,-2 22 0 0,2 16 0 16,0 12 0 0,0 10 0-16,4 5 0 0,7-3 0 15,-1-10 0-15,2-10 0 16,-5-14 0-16,-1-16 0 15,-4-12 0-15,1-2 0 16,-3-20 0 0,5-18 0-1,1-14 0-15,7-10 0 16,8-5 0-16,6 3 0 16,2 10 0-16,0 14 0 0,0 16 0 15,-6 18 0-15,-2 6 0 16,-1 14 0-16,-3 20-86 15,12 20-416-15,-2-5-319 16,2-8-338-16</inkml:trace>
  <inkml:trace contextRef="#ctx0" brushRef="#br0" timeOffset="-178661.04">24430 7977 1215 0,'0'0'927'0,"0"0"-280"0,0 0-300 15,2-117-55-15,-2 87-67 16,-4 4-100-16,-16 12-23 15,-11 10-11-15,-7 4-28 16,-9 24-1-16,0 20-62 16,7 10 0-16,9 6 0 15,18-2 0-15,13-5 0 16,7-15 0-16,24-14 0 16,6-18 0-16,1-6 0 15,-2-16 0-15,-5-20 0 16,-7-6 0-16,-5-4 0 15,-6 6 0-15,-5 5 0 16,-2 11 0-16,-2 15 0 0,2 9 0 16,5 0 0-16,5 19 0 15,7 12 0-15,6 1 0 16,4-5 0-16,3-2 0 16,1-13 0-16,-3-12 0 15,-3 0 0-15,-6-26 0 16,-5-12 0-16,-3-11 0 15,-3-6 0-15,-5-6 0 16,-3-3 0-16,1 4 0 16,-5 8 0-16,0 9 0 0,-2 21 0 15,0 19 0 1,0 5 0-16,-2 52 0 0,-9 46 0 16,5 44 0-16,6 23 0 15,0-3 0-15,17-20 0 16,3-41 0-16,-7-27 0 15,-3-26 0-15,-6-13 0 16,-2-10 0-16,-2-7 0 16,0-13-35-16,-4-7-143 0,-14-32-276 15,-2-21 126 1,0-13-126-16,2-30 202 0,13-31 93 16,5-27 123-16,12 14 36 15,12 33 102-15,-2 42 115 16,-3 36 236-16,4 5-179 15,9 6-42-15,4 10-63 16,6 8-50-16,-2 16-55 16,1 18-34-16,-8 10-18 15,-12 6-12-15,-13 3-25 16,-8-1-41-16,-20-4 1 0,-22-4 17 16,-10-6 30-16,0-10 18 15,10-8 13 1,16-12 49-16,17-8 14 0,9 0 5 15,31-22-45-15,27-16-31 16,15-10-5-16,8-14-14 16,3-8-14-16,-12-13-11 15,-14-1 15-15,-25-2 15 16,-18 10 9-16,-15 14 42 16,-4 17 19-16,-19 23 28 0,-3 20 6 15,0 4-95-15,1 37 0 16,5 15 0-16,9 16 0 15,9 10 0-15,2 4 0 16,10-6 0-16,17-10 0 16,4-11 0-16,3-19 0 15,-5-16 0 1,-4-16 0-16,-4-6 0 0,0-12 0 16,1-18 0-16,1-8 0 15,-2-5 0-15,6 6 0 16,-2 6 0-16,2 13 0 0,-3 14 0 15,-2 4 0 1,-2 20 0-16,-5 19 0 16,-1 6 0-16,-3 6 0 0,-1-5 0 15,-2-8 0-15,1-10 0 16,3-10-66-16,7-18-171 31,2 0-239-31,-4-2-543 0</inkml:trace>
  <inkml:trace contextRef="#ctx0" brushRef="#br0" timeOffset="-178135.5">26672 7495 1309 0,'0'0'1122'0,"0"0"-382"16,0 0-274-16,0 0-191 15,0 0-91-15,-114-80-184 16,49 117 0-16,-20 32 0 16,-3 36 0-16,14-3 0 15,25-6 0-15,33-13 0 16,21-25 0-16,53 3 0 16,44-6 0-16,8-25 0 15,-6-20 0-15,-17-10-24 16,-33-20-77-16,-12-12 19 0,-11-11 49 15,-31 0 32-15,-7-5 1 16,-35 5 25-16,-16 7 1 16,-2 12 1-16,2 12 0 15,12 10 4-15,9 2-8 16,20 6 1-16,13 10-11 16,4-2 14-16,19-4-9 15,20-4-18-15,7-6 0 16,4 0 0-16,-6-10 0 15,-7-5 0-15,-8-3 0 16,-8 3 0-16,-13 7 0 0,-6 8 0 16,-2 0 0-16,0 18 0 15,0 23 0-15,0 14 0 16,-2 12 0-16,2 3 0 16,0-4 0-16,0-6 0 15,7-12 0-15,9-12 0 16,4-13-81-16,20-23-234 15,-7 0-373-15,3-9-560 0</inkml:trace>
  <inkml:trace contextRef="#ctx0" brushRef="#br0" timeOffset="-177389.75">27744 7712 2340 0,'0'0'724'0,"0"0"-357"16,0 0-21-16,0 0-139 16,0 0-95-16,0 0-112 15,0 0 0-15,-129 36 0 16,83 22 0-16,9 4 0 0,10 1 0 16,14-9 0-16,13-13 0 15,9-12 0-15,26-15 0 16,7-14 0-16,3-2 0 15,-3-26 0-15,-6-12 0 16,-10-12 0-16,-7-7 0 16,-8-9 0-16,-5-8 0 15,-6-6 0 1,0-23 0-16,0-17 0 0,-6 10 0 16,-7 18 0-16,-1 25 0 15,3 37 0-15,0 17 0 16,-3 15 0-16,1 37 0 0,1 64 0 15,10 43 0-15,2 18 0 16,0-23 0 0,12-39 0-16,1-40 0 0,3-16 0 15,3-1 0-15,8-7 0 16,2-10 0-16,5-16 0 16,-3-10 0-16,0-8 0 15,-2-20 0-15,-4-6 0 0,-3-8 0 16,0-3 0-16,0 1 0 15,-3 4 0-15,-4 10 0 32,-1 12 0-32,-6 16 0 0,-1 2 0 0,-1 32 0 15,2 12 0-15,-4 6 0 16,0 0 0-16,1-7 0 16,-1-11 0-16,2-14 0 15,4-14 0 1,5-4 0-1,6-12 0-15,3-16 0 0,7-7 0 16,5-5 0 0,2 3 0-16,-1 0 0 0,2 9 0 15,-1 12 0-15,-3 12 0 16,-2 4 0-16,-1 20 0 16,-6 16 0-16,-8 8 0 15,-7 4 0-15,-11 1 0 16,0-7 0-16,-6-8-45 15,-17-10-143-15,-12-12-68 16,4-6-123-16,2-6-513 0</inkml:trace>
  <inkml:trace contextRef="#ctx0" brushRef="#br0" timeOffset="-177232.96">28301 7347 1453 0,'0'0'1646'15,"0"0"-1108"-15,0 0-313 16,0 0-61-16,0 0-164 16,0 0-1-16,0 0-592 15,-27-38-924-15</inkml:trace>
  <inkml:trace contextRef="#ctx0" brushRef="#br0" timeOffset="-175633.35">29069 7590 1670 0,'0'0'686'0,"0"0"-186"0,0 0 31 16,0 0-247-16,0 0-76 16,-114-70-92-16,64 71-15 15,-4 30-101 1,0 14 0-16,12 12 0 0,20 7 0 16,22 0 0-16,6-4 0 15,46-10 0-15,21-14 0 16,14-17 0-16,4-19 0 15,-1 0 0-15,-13-30 0 16,-11-9 0-16,-20-3 0 16,-11-2 0-16,-12 2 0 0,-10 8 0 15,-8 10 0-15,-5 12 0 16,0 12 0-16,0 0 0 16,-7 26 0-1,-8 16 0-15,3 10 0 16,7 2 0-16,5-4 0 15,0-5 0-15,25-15 0 16,9-14 0-16,1-14 0 16,2-2 0-16,-6-18 0 15,-8-16 0-15,-7-8 0 16,-11-5 0-16,-5-1 0 0,0 0 0 16,-21 6 0-16,-5 8 0 15,-6 10 0-15,3 12 0 16,3 12 0-16,6 0-3 15,7 4-22-15,8 12-19 16,5 0 5-16,5-4 12 16,21-4 27-16,13-6-1 15,3-2 1-15,5-2 6 16,-1-14 4-16,1-2 10 16,-5-2-11-16,-4 2 4 15,-5 4 5-15,-6 6-17 16,-9 6 7-16,-5 2-8 0,-2 6 0 15,-3 22-1-15,-2 14 1 16,-2 10 10-16,1 2-4 16,-1 1-5-16,0-10 0 15,2-8-1-15,-2-14 0 16,2-8-1-16,1-12 1 16,3-3 9-16,0-7 20 15,5-22-29-15,1-4 0 16,0-8 0-16,0-5 0 15,-1 0 0-15,3 2 0 0,-3 4 0 16,-1 12 0-16,-3 10 0 16,-2 12 0-16,-2 6 0 15,2 12 0-15,1 18 0 16,2 10 0-16,-1 6 0 16,1 2 0-16,-2-5 0 15,-1-10 0-15,-2-7 0 16,0-12 0-16,-3-8 0 15,1-6 0-15,1-7 0 16,5-19 0-16,1-9 0 16,3-7 0-16,3-2 0 0,2 2 0 15,0 4 0-15,2 10 0 16,-3 10 0-16,-2 12 0 16,1 6 0-16,1 10 0 15,2 20 0-15,4 8 0 16,-1 6 0-16,-2-2 0 15,0-2 0-15,-3-8 0 16,-6-7 0-16,-5-11 0 16,-3-6 0-16,-2-6 0 15,-1-2 0-15,0-5 0 16,2-14 0-16,5-12 0 16,3-5 0-16,1-4 0 0,2-2 0 15,-1 6 0-15,-1 6 0 16,-2 8 0-16,-2 10 0 15,0 6 0-15,0 6 0 16,2 0 0-16,2 10 0 16,5 12 0-16,3 6 0 15,4 6 0-15,4 0 0 16,8 0 0-16,-2-6 0 16,3-6 0-16,0-10 0 15,-7-10 0-15,-4-2 0 16,-5-11 0-16,-9-16 0 0,-6-7 0 15,-2-4 0 1,-5-2 0-16,0 0 0 0,0 6 0 16,-10 6 0-16,0 8 0 15,1 11 0-15,-3 9 0 16,4 3 0-16,-3 25 0 16,3 12 0-16,6 8 0 15,2 4 0-15,10-2 0 16,21-6 0-16,13-10 0 15,10-12 0 1,4-14-107-16,17-9-214 0,-17-20-250 0,-10-7-411 16</inkml:trace>
  <inkml:trace contextRef="#ctx0" brushRef="#br0" timeOffset="-174556.77">31451 7604 2263 0,'0'0'688'0,"0"0"-159"15,0 0-229-15,0 0-145 16,0 0-101-16,0 0-14 16,0 0-20-16,-87 96-13 15,82-52-7-15,5 0 0 16,2-5-45-16,30-6-19 0,11-11-52 16,7-9 14-16,4-13-9 15,-2 0 33-15,-8-27 47 16,-9-11 17-16,-6-10 14 15,-8-10 0-15,-9-8 6 16,2-10 0-16,-5-7-5 16,0-7-1-16,0 2 15 15,-4 7 21 1,-3 16 65-16,-2 25 46 0,0 27-26 16,0 15-83-16,0 42-37 15,-2 41 17-15,-3 33 0 16,5-4-17-16,0-11 0 0,0-19 1 15,0-30-2 1,0-4-18-16,7-10-11 0,-5-20 10 16,0-18 19-16,-2-2 9 15,0-28-8-15,0-12 0 16,0-4 8-16,0-4 2 16,0 6-1-16,14 8 1 15,5 10-8 1,10 14-3-16,9 7-6 0,7 3 4 15,4 7-4 1,2 7 6-16,-1 0-1 0,-6-4-11 0,-9-5-12 16,-6-5-3-16,-8 0 4 15,-8-1 23-15,-9-17 0 16,-4-3 0-16,0-2 5 16,-9-1-4-16,-11 3-1 15,-6 7 0 1,-3 9 6-16,-4 5 5 0,-2 5-11 15,4 23 1-15,7 15 5 16,8 7 3-16,16 2 0 16,0 0-9-16,31-6-12 15,19-8 10-15,12-12-19 0,3-9-13 16,1-17-26-16,-3 0 30 16,-7-13 18-16,-8-15 12 15,-5-6 11-15,-3-4 23 16,-7-2-7-16,-4 0-3 15,-6 3-12-15,-10 8 9 16,-9 7-4-16,-4 11 7 16,0 11-2-16,-9 0-11 15,-17 29-10 1,-12 11-1-16,0 8 1 0,5 6-1 16,8-2 0-16,17-8 0 15,8-10-6-15,0-11 0 16,26-15 6-16,8-8 10 0,6-4-9 15,-5-27 9 1,-4-11-9-16,-6-8 0 16,-12-10-1-1,-6-5 8-15,-4-8-8 16,-3-6 6-16,0-23-6 16,-5 8-16-16,-4-5 3 15,-2 8-2-15,2 28 15 0,2 13 10 16,0 26 4-16,1 24-14 15,-1 24-11-15,3 36 6 16,4 20 4-16,0 13 2 0,0 7-1 16,22-2 1-16,4-4 5 15,3-9-5-15,5-9-1 16,-3-14-30-16,-2-12-124 16,0-10-173-16,-6-14-418 15,-10-12-1114-15</inkml:trace>
  <inkml:trace contextRef="#ctx0" brushRef="#br0" timeOffset="-173293.54">13655 10317 1862 0,'0'0'835'16,"0"0"-472"-16,-44-105-37 15,2 47-83-15,-10-12-58 0,-8-8-82 16,-7-24-34-16,-1-31-6 16,16-19-16-16,21 9-47 15,24 34 0-15,7 38 0 16,29 31 0-16,15 4 0 15,10 4 0-15,6 8 0 16,1 18 0-16,-11 6 0 16,-13 28 0-16,-20 18 0 15,-17 18 0-15,-31 14 0 16,-54 24 0-16,-44 15 0 16,0-11 0-1,13-16 0-15,24-21 0 0,42-27 0 16,7-6 0-16,14-6 0 0,24-14 0 15,8-14 0 1,40-2 0-16,23-2 0 0,14-16 0 16,7-2 0-16,-7 2 0 15,-13 2 0-15,-11 6 0 16,-10 6 0-16,19 4 0 16,-9 0-378-16,-3 0-959 0</inkml:trace>
  <inkml:trace contextRef="#ctx0" brushRef="#br0" timeOffset="-172835.83">14049 9439 2288 0,'0'0'813'0,"0"0"-430"15,0 0-50-15,0 0-187 16,0 0-80-16,148-11 1 15,-44 26-67-15,-1-4 0 16,4-4 0-16,-4-5 0 16,-24-2 0-16,-2-2 0 0,-22-15 0 15,-22-5 0 1,-19 3 0-16,-14-2 0 0,-2 6 0 16,-21 6 0-16,-6 9 0 15,-2 0 0-15,2 23 0 16,2 21 0-16,6 14 0 15,2 14 0-15,11 10 0 16,8 4 0-16,0 5 0 16,0-4 0-16,10-2 0 15,1-7 0-15,-3-11 0 16,-8-13 0-16,0-13 0 16,-25-13 0-1,-20-9 0-15,-12-16 0 0,-17-3 0 0,-11 0 0 16,-3-18 0-16,3-1 0 15,11-2 0-15,21 7 0 16,22 3 0-16,21 3 0 16,10-1 0-16,49-7-249 15,7 0-613-15,-3 0-742 0</inkml:trace>
  <inkml:trace contextRef="#ctx0" brushRef="#br0" timeOffset="-172640.22">14114 9836 2068 0,'0'0'862'0,"0"0"-328"15,0 0-228-15,0 0-128 16,0 0-89-16,0 0-30 31,161-8-59-31,-83 4 0 0,4-1 0 16,0 0 0-16,-6-3-162 15,0-5-327-15,-20 3-317 16,-19-2-351-16</inkml:trace>
  <inkml:trace contextRef="#ctx0" brushRef="#br0" timeOffset="-172229.67">14799 8993 1640 0,'0'0'696'15,"0"0"-128"-15,0 0-80 16,0 0-176-16,0 0-52 16,0 0-128-16,0 0-132 15,2-44 0-15,-22 80 0 0,-14 36 0 16,-11 43 0-16,-10 47 0 15,-3 23 0-15,0 3 0 16,4-8 0-16,3-17 0 16,0-5 0-16,0-9 0 15,2-15 0-15,6-14 0 16,10-25 0-16,8-21 0 16,12-24 0-16,2-12 0 15,4-2 0-15,5-8 0 16,0-3 0-16,2-15 0 15,0-10 0-15,2 0 0 16,10-13 0-16,3-6 0 0,-2-6 0 16,9-11 0-16,-4 4-27 15,-5 4-696-15</inkml:trace>
  <inkml:trace contextRef="#ctx0" brushRef="#br0" timeOffset="-170827.16">15997 9657 1008 0,'0'0'1272'0,"0"0"-714"15,0 0-304-15,0 0 83 16,-89-110-86-16,51 106-107 16,-11 4-56-16,-7 28-22 15,-2 18-10-15,5 12 6 16,13 9-62-16,17 2 0 15,21-2 0-15,4-9 0 0,36-14 0 16,11-18 0-16,7-20 0 31,0-6 0-31,-5-22 0 0,-6-18 0 0,-12-9 0 16,-10-1 0-16,-8 2 0 16,-7 6 0-16,-2 10 0 15,-6 14 0-15,0 12 0 16,0 6 0-16,2 16 0 15,2 23 0-15,3 11 0 16,3 5 0-16,7 2 0 16,5-9 0-16,2-10 0 0,1-16 0 15,-1-16 0-15,-1-6 0 16,0-16 0-16,0-18 0 16,0-8 0-16,-1-6 0 15,2-1 0-15,1 3 0 16,-1 8 0-1,-1 12 0-15,-6 12 0 0,1 14 0 16,-3 2 0-16,2 30 0 16,-7 17 0-16,-2 10 0 15,-4 6 0-15,-4-3 0 16,0-6 0-16,0-14 0 0,2-15 0 31,3-22 0-31,1-5 0 0,3-16 0 0,5-22 0 16,3-8 0-16,3-8 0 15,5 0 0-15,0 4 0 16,-2 7 0-16,0 14 0 16,-3 12 0-16,-2 17 0 15,0 0 0-15,-5 28 0 16,3 12 0-16,-3 7 0 16,1 3 0-16,1-2 0 0,1-8-26 15,-1-12-41-15,3-12-25 16,3-16 50-16,-2 0 41 15,6-24 1 1,4-14 31 0,0-4 14-16,2-7-3 15,0 4-3-15,-4 3-4 16,-2 10 1-16,-10 11-36 16,-4 16 0-16,-6 5 0 15,-3 15 0-15,0 20 0 16,3 6 0-16,1 4 0 15,10-5 0-15,8-8 0 0,7-12 0 16,8-16 0-16,-2-4 0 16,-1-12 0-16,-5-18 0 15,-2-10 0-15,-6-6 0 16,-4-3 0-16,-1 3 0 16,-5 6 0-16,-1 8 0 15,-6 14 0-15,-1 14 0 16,-3 4 0-16,0 18 0 15,-2 24 0-15,0 16 0 16,0 29 0-16,-4 29 0 16,-5 30 0-16,5 9 0 0,4-11 0 15,0-16 0-15,2-35 0 16,7-19 0-16,-5-22 0 16,-4-10 0-16,0 0 0 15,0-3 0-15,-7-10 0 16,-15-19 0-16,-9-10 0 15,-9-18 0-15,-7-24 0 16,5-14 0-16,10-12 0 16,26-28 0-16,29-35 0 15,83-39 0-15,46-9 0 0,24 13 0 16,-36 52-71-16,-49 51-1278 0</inkml:trace>
  <inkml:trace contextRef="#ctx0" brushRef="#br0" timeOffset="-169037.06">18361 9940 2102 0,'0'0'762'16,"0"0"-310"-16,62-130-95 15,-37 67-152 1,-3-1-106-16,-4 2-60 0,-7 4-22 16,-11 10-4-16,0 14 4 15,-16 16-1-15,-15 18-8 16,-9 0-7-16,3 23 0 16,8 16-1-16,15 7 7 15,14 4-7-15,25 2 0 0,28-2 0 31,16-4 0-31,4-1-3 16,-5-9-13-16,-22-3-4 16,-23 0 19-16,-23-5-6 15,-19-2 7-15,-31-2 22 16,-10-4 3-16,-5-6-25 16,11-6 0-16,11-6 0 15,20-2 0-15,15 0 0 16,8-22 0-16,27-12 0 15,23-8 0-15,12-6 0 16,9-1 0-16,3 3 0 0,-7 10 0 16,-11 8 0-16,-12 10 0 15,-15 10 0-15,-14 8 0 16,-6 2 0-16,-9 24 0 16,0 13 0-16,0 6 0 15,0 4 0-15,0-1 0 16,7-4 0-16,16-12 0 15,8-12 0-15,4-12-21 16,3-8 7-16,-5-8 14 16,-2-24 0-16,-6-8 6 0,-7-6 5 15,-3-5 7 1,-1 4-18-16,-5 7 0 0,0 7 0 16,-5 15 0-16,0 14 0 15,-4 4 0-15,2 14 0 16,2 18 0-16,0 10 0 15,7 2 0-15,5-1 0 16,7-7-12-16,6-14-35 16,7-12-2-16,0-10 2 15,-2-14 16-15,-3-24 30 16,-7-11 0-16,-4-11 1 16,-2-4 22-16,-3-8 5 15,1-6 3-15,0-5-12 0,0 5-7 16,-3 8 2-1,-7 18 25-15,-1 22-9 0,-5 24-29 16,0 10 0-16,0 52 0 16,-7 42 0-16,-4 33 0 15,2-3 0-15,2-21 0 16,7-38 0-16,0-29 0 16,0-4 0-16,0-7 0 15,0-9 0-15,0-20 0 16,7 0 0-16,6-30 0 15,8-10 0-15,6-7 0 0,6 3 0 16,7 2 0-16,4 8 0 16,8 12 0-16,-1 14 0 15,-2 8 0-15,-9 6 0 16,-8 24 0-16,-17 12 0 16,-15 4-26-16,0 7-25 15,-32-3-15-15,-14-4-4 16,-10-10-13-16,0-10 13 15,7-10 49-15,11-14 18 16,19-2 3-16,14-14 42 16,5-16 10-16,43-10-13 15,34-14-13-15,39-16-8 16,-2 5-7-16,-7 9-11 0,-23 8-24 16,-30 12-10-16,-10-2 7 15,-15 2 27-15,-22 8 16 16,-7 8 40-16,-29 9 10 15,-9 8-30-15,3 3-12 16,3 0-5-16,12 18-10 16,11 6-3-16,9 6 0 15,5 2-6-15,24 4 9 0,8 0-9 16,8 2 0-16,2 0 5 16,-4-3-5-16,-6-2-9 15,-12-2 3-15,-12-4-3 16,-11 0 8-1,-2-5-9-15,-19-4-8 0,-18-4-5 16,-5-4-14-16,-2-8-2 16,3-2-2-16,15 0 8 15,13-4 23-15,13-12-13 16,0-8-2-16,33-4 16 16,16-8 0-16,14-4 9 0,6-5 0 15,2 1-35 1,-5 2-16-16,-10 0-1 0,-13 4 25 15,-14 4 26-15,-16 2 1 16,-11 6 38-16,-2 8 22 16,-6 8 16-16,-17 10 5 15,-4 2-43-15,3 25-20 16,2 16 9-16,6 5-8 16,16 2 8-16,0-2-26 15,31-10-1-15,19-12-13 16,12-16-31-16,7-10-7 15,0-11-21-15,-9-28 26 0,-11-13 38 16,-13-8 8-16,-16-8 27 16,-11-5 43-1,-7 1-2-15,-2 2-5 0,0 10 3 16,0 10-8-16,-7 20-58 16,3 20 0-16,2 10 0 15,2 30 0-15,0 42 0 16,0 40 0-16,0 33 0 31,-4-7 0-31,-4-29 0 0,0-41 0 0,1-35 0 0,1-2 0 16,-2-13 0-16,2-10 0 31,1-8 0-31,1-32 0 0,4-14 0 0,0-10 0 16,2-8 0-16,23 1 0 15,8 5 0-15,13 14 0 16,48 20 0-1,-11 14-255-15,-3 10-866 0</inkml:trace>
  <inkml:trace contextRef="#ctx0" brushRef="#br0" timeOffset="-168461.23">21759 9493 722 0,'0'0'1584'0,"0"0"-779"16,0 0-324-16,0 0-208 15,0 0-135-15,0 0-96 16,0 0-30-16,-116 20-12 16,116 36-7-16,0 2-25 15,22-8-62-15,14-12-35 16,8-16 0 0,-2-14 4-16,-7-8 46 0,-12-20 47 0,-13-18 32 15,-10-12 27 1,0-6 43-16,-18-8 23 15,-3-3 27-15,6 2-6 0,7 2-1 16,8 5-31-16,0 10-35 16,31 10-47-1,6 11 0-15,10 12 0 0,0 12 0 16,-3 3 0-16,-1 23 0 31,-10 19 0-31,-4 12 0 0,-9 14 0 0,-6 29 0 16,-8 23 0-1,-6 26 0-15,0 7 0 0,-15-13 0 16,-1-28 0-16,3-33 0 16,8-21 0-16,5-10-38 15,0-2-61-15,9-6-36 16,23-8 18-16,7-22 54 16,11-10 12-16,-2-20 14 15,-5-22 35-15,-14-14 2 16,-16-15 83-1,-13-23 16-15,-29 6 16 0,-25-2-8 16,-14 6-49-16,-3 29-13 0,-6 11-31 16,13 24-14-16,30 20-113 15,24 16-492-15,10 9-1080 0</inkml:trace>
  <inkml:trace contextRef="#ctx0" brushRef="#br0" timeOffset="-168241.66">22525 9276 2359 0,'0'0'660'0,"0"0"-362"0,0 0-3 0,180-30-124 15,-97 24-105-15,4-4-66 16,-5 0-46-16,-12-4-94 15,-32-6-173-15,-23 3-300 16,-15 4-303-16</inkml:trace>
  <inkml:trace contextRef="#ctx0" brushRef="#br0" timeOffset="-167973.94">22657 9136 1461 0,'0'0'759'16,"0"0"-199"-16,0 0-94 0,0 0-175 0,0 0-65 15,0 0-73 1,-74 108-45-16,65-56-36 0,1 8-72 16,0 10 0-16,2 7 0 15,-1 1 0-15,1 0 0 16,1-2 0-16,5-4 0 16,0-5 0-16,0-11 0 15,11-10 0-15,18-14 0 16,13-12 0-1,12-14 0-15,11-6-8 0,1-10-53 0,-1-20-38 16,-14-8-12-16,-13-6-20 16,-36-25-94-16,-2 13-116 15,-21 4-643-15</inkml:trace>
  <inkml:trace contextRef="#ctx0" brushRef="#br0" timeOffset="-167832.35">22474 9683 831 0,'0'0'1502'0,"0"0"-877"16,0 0-275-16,129-14-73 15,-64 6-166-15,28-8-111 16,-16 4-138 0,-15-2-624-16</inkml:trace>
  <inkml:trace contextRef="#ctx0" brushRef="#br0" timeOffset="-167641.25">23114 9743 1300 0,'0'0'1228'0,"0"0"-353"15,0 0-411-15,19 117-235 0,-16-67-229 16,-3 6 0-16,0 4 0 15,0 0 0-15,0 0 0 16,0 15 0-16,0-17-502 16,4-10-884-16</inkml:trace>
  <inkml:trace contextRef="#ctx0" brushRef="#br0" timeOffset="-165868.87">24455 9302 1517 0,'0'0'628'16,"0"0"-294"-16,-25-120 222 0,12 80-232 16,1 9-108-16,6 12-33 15,4 9-15-15,0 6-54 16,2 4-58 0,-3 14-56-16,-1 38 0 0,-5 46 0 15,4 36 0-15,1 1 0 16,4-23 0-16,0-36 0 15,0-30 0-15,2-2 0 16,8-4 0-16,-2-8-23 16,-1-21-209-16,1-11-85 15,6-22-62-15,1-22-229 0,6-15 56 16,3-11 372-16,3-10 145 16,0-6 35-1,-3 1 194-15,-2 9 173 16,-5 14 145-16,-7 22-144 15,-5 20 8-15,-5 18-94 16,0 6-131-16,0 36-75 16,0 20-76-16,-9 13 0 15,0 9 0-15,2-2 0 16,3-8 0-16,1-12 0 16,3-14 0-16,0-15 0 15,0-20 0-15,0-11-17 16,0-4 16-16,0-24 0 0,0-10-4 15,9-2 5-15,1 0 14 16,0 6-4-16,1 12-10 16,3 12 0-16,1 10 0 15,4 4 0-15,5 22 0 16,5 6 0-16,9 4 0 16,6 0 0-16,8-6 0 15,8-10 0-15,4-12-12 16,-1-8-3-16,-3-5 4 15,-9-22 2-15,-11-9 9 0,-11-6 7 16,-14-4 2-16,-9-4-3 16,-6 2 0-16,-6 8 13 15,-19 12-19-15,-12 15 0 16,-5 13 0-16,-2 17 0 16,1 25 0-16,5 10 0 15,14 4 0-15,13-2 0 16,11-10 0-16,6-10 0 15,25-16 0-15,7-16 0 0,3-2 0 16,-3-20 0 0,-1-14 0-16,-6-6 0 0,-4-2 0 15,-6 6 0-15,-6 6 0 16,-7 10 0-16,-2 12 0 16,-4 8 0-16,0 0 0 15,0 26 0-15,7 10 0 16,4 2 0-16,9-2 0 15,9-6 0-15,7-12 0 16,3-16 0-16,-1-2 0 16,-5-26 0-16,-6-18 0 0,-4-12 0 15,-10-11 0-15,-3-5 0 16,-6-4 0-16,1-2 0 16,-5 8 0-16,0 12 0 15,0 19 0-15,-2 25 0 16,0 14 0-16,3 50 0 15,0 53 0-15,-3 43 0 16,2-3 0-16,-2-23 0 16,0-38 0-16,0-35 0 15,0-3 0-15,0-8 0 16,0-12 0-16,0-24 0 0,6-4 0 16,5-34 0-16,12-16 0 15,8-11 0-15,11-7 0 16,9 2 0-16,3 8 0 15,8 14-195-15,-18 15-512 16,-17 18-528-16</inkml:trace>
  <inkml:trace contextRef="#ctx0" brushRef="#br0" timeOffset="-165694.12">23862 9250 2784 0,'0'0'678'0,"0"0"-457"16,245-10-2-16,-40 10-219 15,20 0-83-15,-46 0-616 16,-48-4-1970-16</inkml:trace>
  <inkml:trace contextRef="#ctx0" brushRef="#br0" timeOffset="-164032.22">26349 9108 1962 0,'0'0'1284'0,"0"0"-916"16,0 0-99-16,0 0-56 15,0 0-213-15,111 134 0 16,-89-68 0-16,-9 4 0 15,-5-4 0-15,-8-7-8 0,0-15-19 16,0-12 8-16,-10-14 8 16,6-16 11-16,4-2 11 15,0-18 17-15,4-19-2 16,19-6-26-16,10-8 0 16,5 1 0-16,3 4 0 15,-2 8 0-15,-5 16 0 16,-3 16 0-16,-9 6 0 15,-6 22 0-15,-5 22 0 16,-9 12 0-16,-2 6 0 16,0 1 0-16,-16-5 0 15,-1-12 0-15,1-14 0 16,3-14 0 0,6-16 0-16,2-2 0 0,5-24 0 0,0-16 0 15,2-14 0-15,21-4 0 16,10-4 0-16,5 3 0 15,3 13 0-15,-1 12 0 16,-9 18 0-16,-4 16 0 16,-7 2 0-16,-7 30 0 15,-4 12 0-15,0 8 0 32,4 5 0-32,8-5 0 0,8-8 0 0,8-14-12 15,7-16-45-15,4-14 15 0,0-4 33 31,-3-26 9-31,-7-12 14 16,-7-8 31-16,-6-6-4 16,-10-2-21-16,-6 5-20 15,-9 7 0-15,0 14 0 16,-7 18 0-16,-19 14 0 16,-10 8 0-16,-6 30 0 15,0 14 0-15,1 10 0 16,14 3 0-16,16-7 0 15,11-12 0-15,7-12 0 0,22-20 0 16,8-14 0-16,2-6 0 16,-3-28 0-16,-5-8 0 15,-7-7 0-15,-4-1 0 16,-6 6 0-16,-3 10 0 16,-5 10 0-16,-2 14 0 15,-1 10 0-15,0 4 0 16,3 28 0-16,3 11 0 15,7 4 0-15,5 4 0 16,8-8 0-16,7-10 0 16,3-17 0-16,0-14 0 15,1-4 0-15,-4-32 0 0,-2-17 0 16,-6-11 0-16,-1-8 0 16,-5-8 0-16,1-4 0 15,-6-4 0-15,-5-1 0 16,-6 7 0-16,-6 14 0 15,0 16 0-15,0 26 0 16,0 24 0-16,-6 16 0 16,-8 56 0-16,1 38 0 15,7 29 0-15,6-9 0 16,0-32 0-16,0-36 0 0,8-29 0 16,3-8 0-1,1-7 0-15,1-9 0 0,3-9 0 0,3-22 0 16,6-20 0-16,2-11 0 15,6-9 0-15,1-6 0 16,-3-2 0 0,0 2 0-16,-6 8 0 0,-10 16 0 15,-6 15 0-15,-9 18 0 16,0 11 0-16,-9 11 0 16,-19 23 0-16,-13 12 0 15,-3 7 0-15,-6 1 0 16,6-6 0-16,6-10 0 15,6-10 0-15,15-10 0 0,11-10 0 16,6-6 0-16,0-2 0 16,10 0 0-16,13 0 0 15,6 0 0-15,4 8 0 16,3 10 0-16,4 4 0 16,5 5 0-16,3-4 0 15,8-6 0 1,2-7 0-16,0-10 0 0,-2-3 0 0,-10-22-14 15,-10-14 8 1,-9-7 6-16,-9-8 2 0,-9-6 7 16,-7-2 0-16,-2 4-9 15,0 8 0-15,-2 15 0 16,-11 20 0 0,-1 15 0-1,-1 14 0-15,-1 34 0 16,3 14 0-16,6 10 0 15,7 2 0-15,0-5 0 16,20-14-8-16,15-15-20 16,8-17-10-16,3-21 20 15,2-2 18-15,-4-26 13 0,-7-14 66 16,2-7-79-16,-4-5 0 16,1-2 0-16,6 2 0 15,5 6 0-15,7 10 0 16,-4 16 0-16,2 16 0 15,-10 4 0-15,-9 27 0 16,-10 16 0-16,-17 11 0 16,-6 6 0-16,-8 2 0 15,-21-4 0-15,-7-3 0 16,1-13 0-16,4-8 0 16,8-12-42-16,14-10-126 15,20-12-200-15,20-6-316 16,14-16-648-16</inkml:trace>
  <inkml:trace contextRef="#ctx0" brushRef="#br0" timeOffset="-163497.37">30206 8779 1859 0,'0'0'1012'15,"0"0"-345"-15,0 0-304 16,0 0-168-16,-125-53-195 0,46 92 0 16,-10 21 0-16,-13 30 0 15,17 1 0-15,18 3 0 16,32 0 0-16,35-18 0 16,20 0 0-16,60-14-39 15,7-24-74-15,11-21-61 16,-5-17-16-16,-26-13 20 15,-11-20 122-15,-27-8 48 16,-25-5 23-16,-4-2 59 16,-31 6 7-16,-13 6-34 0,-8 8-14 15,-1 14-8-15,6 10-21 16,12 4 0-16,12 10-12 16,15 10 8-16,8 2 22 15,13-4 33-15,20-6-5 16,10-8-10-16,3-4-1 15,-1-2-16-15,-5-16-5 16,-9-2 19-16,-8 4-14 16,-12 4-31-16,-7 8 0 15,-4 4 0-15,0 8 0 16,0 28 0-16,-13 18 0 16,-3 16 0-16,1 12 0 15,-3 4 0-15,3 1 0 0,3-11 0 16,3-14 0-16,9-14 0 15,0-15-96-15,21-32-233 16,10-1-355-16,2-12-447 0</inkml:trace>
  <inkml:trace contextRef="#ctx0" brushRef="#br0" timeOffset="-162698.89">30773 9216 1378 0,'0'0'738'0,"0"0"-150"16,0 0-2-16,0 0-285 16,0 0-75-16,0 0-88 15,7-108-42-15,-24 96-51 16,-10 6-45-16,-11 6 0 16,-9 7 0-16,-11 28 0 15,1 17 0-15,3 10 0 16,16 8 0-16,20-1 0 0,18-10 0 15,20-13 0-15,31-17 0 16,11-22 0-16,5-7 0 16,-9-29 0-16,-8-22 0 15,-15-13 0 1,-15-8 0-16,-11-4 0 0,-9-2 0 16,0 1 0-16,0-1 0 15,-4-2 0-15,-5-2 0 16,2 4 0-16,2 3 0 15,3 17 0-15,2 18 0 16,0 24 0-16,-2 16 0 16,2 24 0-16,-4 48 0 0,-3 39 0 15,-2 33 0-15,0-6 0 16,5-27 0-16,4-35 0 16,0-28 0-16,0 2 0 15,10-4 0-15,11-3 0 16,4-21-12-16,6-16-47 15,0-6 5-15,4-14 9 16,1-17 17-16,2-9 20 16,-5-6 8-16,-2-4 2 15,-4 2 53-15,-7 4 13 0,-7 10 13 16,-5 14-81 0,-8 14 0-16,0 6 0 0,0 21 0 15,-8 22 0 1,0 11 0-16,3 2 0 0,5-2 0 15,0-12 0-15,0-11 0 16,11-18-35-16,5-13 6 16,7 0 29-16,3-23 9 15,5-12 27-15,5-5-17 16,4-2-19-16,4 2 0 16,1 2 0-16,-1 10 0 0,2 12 0 15,-2 12 0-15,-4 4 0 16,-4 20 0-16,-7 14 0 15,-10 6 0-15,-7 6 0 16,-12-1 0-16,0-5-81 16,-12-8-107-16,-12-9-25 31,-7-10-15-31,-20-13-141 0,8-8-446 0,5-15-671 0</inkml:trace>
  <inkml:trace contextRef="#ctx0" brushRef="#br0" timeOffset="-162534.89">31407 8713 2510 0,'0'0'783'0,"0"0"-325"15,0 0-113-15,0-103-345 16,0 103 0-16,0 12 0 16,2 59 0-16,11-3-167 15,-2-2-845-15</inkml:trace>
  <inkml:trace contextRef="#ctx0" brushRef="#br0" timeOffset="-161126.45">31143 9926 1952 0,'0'0'844'15,"0"0"-343"-15,0 0-46 16,0 0-271-16,0 0-110 16,0 0-47-16,-149 6-6 15,103 36 17 1,0 6-38-16,11 8 0 0,13-2 0 16,17-5 0-16,5-8 0 0,37-10 0 15,15-13 0-15,15-13 0 16,5-5 0-16,-3-11 0 15,-9-18 0-15,-11-7 0 16,-9-2 0-16,-13 0 0 16,-8 4 0-16,-7 6 0 15,-7 10 0-15,-5 12 0 16,0 6 0-16,-3 12 0 16,-13 22 0-16,-1 10 0 15,3 6 0-15,12 5 0 16,2-5 0-16,18-8 0 15,20-10 0 1,9-14-39-16,-3-16-23 0,-4-2 29 0,-9-18 18 16,-15-16 15-16,-11-6 0 15,-5-5 8-15,-7 1 14 16,-11 2-2-16,-2 6-10 16,7 8 4-16,6 6-13 15,7 8 5 1,0 4 4-16,25 0 2 0,12 0-6 15,13-2-6-15,3 2 1 16,3 0-1-16,-5 6 0 16,-9 4-2-16,-11 0 2 15,-8 14-4-15,-12 14 4 0,-5 8 6 16,-4 10-6-16,-2 6 0 16,0 1-1-16,0-5-21 15,0-8-32-15,0-14-23 16,0-14 10-16,-4-12 53 15,0 0 14-15,1-26 20 16,3-12 31-16,0-8 6 16,19-6 7-16,12-3-17 15,4 3-12 1,3 8-35-16,0 8 0 0,-9 14 0 16,-2 16 0-16,-9 6 0 15,-1 12 0-15,-1 24 0 0,-1 10 0 16,-1 6 0-1,-3 3 0-15,-2-5 0 0,-2-9-39 16,-3-10-23 0,-4-15 22-16,0-14 28 0,0-2 12 15,0-20 9-15,0-13 0 16,5-9 31-16,5-3 7 16,11-4 1-16,6 3-48 15,4 6 0-15,0 8 0 16,0 10 0-16,-2 12 0 15,-9 10 0 1,-2 0 0-16,-7 26 0 0,-4 10 0 0,-5 4 0 16,-2 4 0-16,0-2 0 15,0-8 0-15,0-7-20 16,0-15-8-16,0-12 26 16,0 0 2-16,0-18 8 15,5-12 20 1,12-5-14-1,8-1-14-15,6 2 0 16,2 6 0-16,3 6 0 16,-7 10 0-16,-5 10 0 15,-1 2 0-15,-3 0 0 16,2 16 0-16,5 0 0 16,0 2 0-16,2-4 0 0,-3-6 0 15,1-6 0-15,-5-2 0 16,-4-4 0-16,-5-18 0 15,-3-4 0-15,-10-2 0 16,0 0 0-16,0 4 0 16,0 6 0-16,-12 6 0 15,-3 7 0-15,-3 5 0 16,-4 7 0-16,4 19 0 16,2 6 0-16,7 6 0 15,9 2 0-15,0-2 0 0,23-6 0 16,12-8-12-16,5-9-60 15,3-11-108 1,-1-4-102-16,5-15-183 0,-14-10-334 16,-4 0-535-16</inkml:trace>
  <inkml:trace contextRef="#ctx0" brushRef="#br0" timeOffset="-160065.75">33117 9960 675 0,'0'0'1209'0,"0"0"-819"15,0 0 206-15,0 0-292 16,0 0-101-16,0 0-86 16,0 0-15-16,-42 20-34 0,34 6-34 15,0 4-17-15,8-2-17 16,0 0-74-16,16-6-38 16,13-5 17-16,2-12-1 15,3-5 22-15,-3 0 23 16,-2-22 30-16,-4-10 21 15,-8-8 0-15,-1-6 16 16,-5-6 22-16,1-5 56 16,-4-1 27-16,-1-4-16 15,-3 2 2-15,-4 6 26 16,0 12 7-16,0 14 10 16,0 18-150-16,0 10 0 15,0 20 0-15,0 24 0 0,-2 16 0 16,-5 8 0-16,-1 4 0 15,0-3 0-15,2-7-26 16,1-16-19-16,1-14-30 16,2-16-18-16,0-12 3 15,0-4 57-15,-3-10 0 16,0-16 6-16,5-4 18 16,0-2 8-16,0 0 0 15,12 6 1-15,9 3 25 0,8 8-4 16,6 7-12-16,0 5-9 15,1 3-1-15,-5 0 1 16,-2 0-6-16,-10 0 6 0,-3 4-18 16,-7-4-21-16,-5 0 6 15,2 0 12-15,-6 0 8 16,0 0 4-16,-6-7-2 16,-7-1 11-16,-7 4 12 15,-2 4-11-15,-7 0 8 16,0 18 7-16,5 14 13 15,3 10-7 1,13 6-15-16,8 2-7 0,4-4-9 16,29-6-38-16,12-9 4 15,4-12 17-15,2-10-1 0,-4-9-3 16,-4-3 5 0,-14-19 25-16,-5-3 14 0,-6-6 7 15,-10 3 25-15,-8 4-2 16,0 2-8-16,-2 8 6 15,-19 8-5-15,-11 6-25 16,-8 2-12-16,-2 24 1 16,0 10 20-16,3 11-11 15,10 0-9-15,12-3 7 16,10-8-8-16,7-9-5 16,0-11 5-1,22-16 24-15,7 0 24 0,2-16-11 0,-2-16-14 16,0-11-7-16,-6-3-10 15,-8-6 2-15,-6 0-2 16,-2-2-5-16,-3-2 0 16,-4-4 1-16,0-6-2 15,0-1-1 1,0 3-12-16,0 10 13 0,0 14 8 16,0 18-8-16,-2 22-7 15,-2 4-46 1,-6 38 38-16,4 18 15 0,-3 13 0 15,5 10 0 1,-1 4 18-16,1-3-17 0,4-4-1 16,0-7 0-1,0-7-126-15,9-2-216 0,8-18-418 0,3-14-624 0</inkml:trace>
  <inkml:trace contextRef="#ctx0" brushRef="#br0" timeOffset="-159971.65">33864 10387 147 0,'0'0'1878'0,"0"0"-1643"0,0 0-113 16,0 0-122-16,0 0-212 16</inkml:trace>
  <inkml:trace contextRef="#ctx0" brushRef="#br0" timeOffset="-159703.99">31972 10818 2734 0,'0'0'507'0,"223"-28"-337"0,7 2 66 16,32-4-157-16,-5 0-79 15,-66 4-36-15,-82 10-64 16,-49 5-11-16,-33 4-30 16,-19 3 62-16,-8 0 29 15,-29 4-50-15,-32 0-78 16,-57 18-167-16,15 6-261 16,7 4-99-16</inkml:trace>
  <inkml:trace contextRef="#ctx0" brushRef="#br0" timeOffset="-159527.78">32209 10906 1053 0,'0'0'730'0,"0"0"-106"16,0 0-1-16,0 0-56 16,0 0-328-16,135-40-103 15,52 20-12-15,-8 4-124 16,-39 8 0-16,-56 2 0 16,-41 2 0-16,-5 2 0 15,-9 0-3-15,-9 2-111 16,-17 0-144-16,-3 12-228 15,0 2-478-15</inkml:trace>
  <inkml:trace contextRef="#ctx0" brushRef="#br0" timeOffset="-159372.22">33187 10930 2230 0,'0'0'707'16,"0"0"-160"-16,0 0-280 15,0 0-267-15,0 0-3 16,0 0-853-16</inkml:trace>
  <inkml:trace contextRef="#ctx0" brushRef="#br0" timeOffset="-152499.03">13865 11831 760 0,'0'0'722'16,"0"0"-164"-16,0 0-185 15,0 0 137-15,0 0-214 0,0-109-56 16,0 87-41 0,0 0-19-16,0 2-49 0,0 2-4 15,0 4-127 1,0 6 0-16,0 4 0 0,0 4 0 15,0 6 0-15,-7 28 0 16,-4 20 0-16,2 18 0 16,0 15 0-16,5 1 0 15,4-4 0-15,0-13 0 16,0-17 0-16,2-16 0 16,4-20 0-16,-1-18-102 15,-3-2-24-15,-2-32 4 16,2-17 5-16,-2-9 29 15,0-10 31-15,3-6 44 0,-3-4 13 16,0-2 13-16,4 6 26 16,3 7 44-16,4 17 25 15,7 14-17-15,9 16-22 16,6 10-13-16,11 10-29 16,8 2-9-16,-1 6-8 15,-6 16-9-15,-12 6-2 16,-19 8 1-16,-14 6-10 15,-16 6 10-15,-31 5-1 16,-16-2 1-16,-1 0 6 16,-1-7 11-16,12-8 25 0,15-10-14 15,16-8 1-15,17-8-29 16,5-2 0-16,22-6 0 16,24 0 0-16,8-2 0 15,14 0 0-15,1 0 0 16,0 0 0-16,-9 8 0 15,-8 10 0-15,-17 8 0 16,-12 5 0-16,-17 2 0 16,-6 3 0-16,-20 3 0 15,-22-5 0-15,-14-2 0 16,-7-8 0-16,3-6 0 0,4-8 0 16,12-10 0-16,15 0 0 15,17-8 0-15,12-18-3 16,23-6-3-16,29-8-14 15,19 0 14-15,11-3-28 16,8 3-13 0,-7 4 1-16,-6 6 8 0,-17 8 24 15,-18 4 14-15,-15 8 1 16,-11 6 33-16,-12 4 14 16,-4 0-12-16,0 22-1 0,0 10 4 15,-9 8-27 1,-2 4-3-16,0 3-9 0,1-1 0 15,6-4 0-15,4-8 0 16,0-8 0-16,23-10 0 16,10-14-3-16,7-2-3 15,5-20-3-15,-3-16 9 16,-1-9-6-16,-8-1 6 16,-6-2 1-16,-10 6-1 15,-3 8 13 1,-10 12-3-16,-2 12-10 0,-2 10 0 0,0 0 0 15,0 22 0-15,0 12 0 16,0 4 0-16,0 1 0 16,0-3 0-16,7-8 0 15,15-12 0-15,10-12 0 16,3-4 0-16,7-18 0 16,5-19 0-1,-2-13 0-15,-3-12 0 16,-2-10 0-16,-2-24 0 15,-9-23 0-15,-7 9 0 16,-11 16 0-16,-9 24 0 0,-2 36 0 16,0 10 0-1,0 16 0-15,-4 12 0 0,-9 58 0 16,-5 44 0-16,-2 36 0 16,7-1 0-16,4-27 0 15,9-38 0-15,0-25 0 16,0-4 0-16,4-2 0 15,11-9 0-15,4-20 0 16,-2-16-71-16,3-26-248 16,-1-14-397-16,-9-5-398 0</inkml:trace>
  <inkml:trace contextRef="#ctx0" brushRef="#br0" timeOffset="-152326.75">15211 11776 2162 0,'0'0'1044'16,"0"0"-492"-16,0 0-214 15,0 0-338-15,0 0 0 16,0 0 0-16,124-32 0 16,-63 24 0-16,23-6 0 15,-15 0-284-15,-13 0-1210 0</inkml:trace>
  <inkml:trace contextRef="#ctx0" brushRef="#br0" timeOffset="-106360.34">2237 10415 1373 0,'0'0'565'0,"0"0"-322"15,0 0 96-15,0 0-10 16,0 0-93-16,0 0-89 16,-23 0 4-16,23 0-28 15,0 0-27-15,0 0-18 16,0 0-24-16,0 0-19 15,0 0-35-15,23 0-8 16,14-4 0-16,10-6-22 0,4 0-195 16,7 2-232-1,-13 2-211-15,-14 4-172 0</inkml:trace>
  <inkml:trace contextRef="#ctx0" brushRef="#br0" timeOffset="-106138.89">2204 10565 2205 0,'0'0'529'0,"0"0"-401"16,0 0 75-16,0 0-29 16,0 0-103-16,0 0-16 0,137-1-13 15,-81-12-32-15,2 5-10 16,9 8-176-16,-13 0-532 15,-13 0-1571-15</inkml:trace>
  <inkml:trace contextRef="#ctx0" brushRef="#br0" timeOffset="-105195.27">4369 12589 1113 0,'0'0'565'0,"0"0"-249"15,0 0 169-15,0 0-114 16,0 0-102-16,0 0-71 16,0 0-22-16,-50-63-38 15,48 63-40-15,0 0-26 16,0 0-6-16,0 0-12 15,0 0-14-15,-3 11-11 16,1 13-19-16,-6 14-8 16,4 18 4-16,-1 12 5 15,5 5-11 1,2-4-63-16,7 0-170 0,18-21-352 0,-1-18-584 0</inkml:trace>
  <inkml:trace contextRef="#ctx0" brushRef="#br0" timeOffset="-105006.7">4446 12533 1185 0,'0'0'1540'0,"0"0"-1181"15,0 0-100 1,0 0-99-16,0 0-34 0,0 0-54 16,-4 136 2-1,10-78-5-15,0 6-24 0,-6 0-35 16,0-3-10-16,6 3-76 15,-1-16-298-15,1-16-859 0</inkml:trace>
  <inkml:trace contextRef="#ctx0" brushRef="#br0" timeOffset="-104398.58">5184 10734 2046 0,'0'0'799'16,"0"0"-511"-16,0 0-27 16,0 0-59-16,0 0-107 15,0 0-43-15,130-86 1 16,-59 49-34-16,6-3-19 16,-3 4-15-16,-11 6-114 15,-17 6-120-15,-15 10-204 16,-31 14-93-16,0 4-107 0,-17 14-354 0</inkml:trace>
  <inkml:trace contextRef="#ctx0" brushRef="#br0" timeOffset="-104163.3">5275 10852 1896 0,'0'0'587'0,"0"0"-228"15,0 0 19 1,0 0-92-16,0 0-106 0,0 0-78 15,0 0-39-15,60-18-30 16,3-8-4-16,15-4-28 16,9-6-1-16,3 2-1 15,-11 0-38 1,-12 6-69-16,-18 8-158 0,-18 5-81 16,-13 9-367-16,-13 5-580 0</inkml:trace>
  <inkml:trace contextRef="#ctx0" brushRef="#br0" timeOffset="-104022.04">6268 10732 2451 0,'0'0'918'15,"0"0"-703"-15,0 0-181 16,0 0-34-16,0 0-585 15,0 0-1354-15</inkml:trace>
  <inkml:trace contextRef="#ctx0" brushRef="#br0" timeOffset="-102431.95">2722 11576 23 0,'0'0'1256'0,"0"0"-1094"15,0 0-27-15,-123-144 109 16,68 99-17-16,-12 0-89 16,-9 0-58-16,-24-1-5 15,-32 2 5-15,-30 6-40 0,-17 12-4 16,4 18 7-16,3 8-35 16,16 16-2-16,5 22-6 15,5 14-12-15,13 18 6 16,6 20-7-16,11 17 8 15,10 25 4-15,10 17 2 16,13 17-1-16,10 12 1 16,15 7 0-16,11 8 5 15,18 3-6-15,18 5-1 16,11 1-10-16,31-1-47 16,27-11-20-16,22-11-15 15,19-17-2-15,18-22 46 16,24-17 21-16,19-19 14 15,21-22 14-15,20-23-6 16,11-23-5-16,12-25 1 16,-1-11-6-16,-12-32 16 15,-8-28 0-15,-13-16 16 16,-11-18 22-16,-9-12 14 16,-16-9 10-16,-21-5-16 15,-17-6-26-15,-20-13 44 16,-15-5 16-16,-8-15 0 15,-6-9-4-15,-5-11-24 16,-10-11-17-16,-17-5-24 0,-24-1-11 16,-11 2-15-16,-53 5-6 15,-38 13 12-15,-42 7 2 16,-38 11-2-16,-36 9-34 16,-30 5-110-16,48 40-317 15,23 24-190-15</inkml:trace>
  <inkml:trace contextRef="#ctx0" brushRef="#br0" timeOffset="-102061.72">4338 6034 1094 0,'-145'-50'84'0,"16"9"-84"15,31 21-303-15</inkml:trace>
  <inkml:trace contextRef="#ctx0" brushRef="#br0" timeOffset="-101872.48">2511 6789 436 0,'-76'245'203'0,"-5"66"2"16,24 18-30-16,18 26 67 16,26 16-151-16,13-2-91 15,29-14-48-15,27-25-82 16,18-23-3-16,17-22 33 15,13-24 61-15,12-15-39 16,9-9-154-16</inkml:trace>
  <inkml:trace contextRef="#ctx0" brushRef="#br0" timeOffset="-100803.46">5119 13058 497 0,'158'120'281'0,"23"17"-178"16,-13-21-68-16,5-6 37 16,3-10 10-16,7-14-41 15,8-11-21-15,6-7 16 16,3-8 55-16,1-6-23 16,-1 1-36-16,-6-3-26 15,-4 0-5-15,-11 4 0 0,-2-8-1 16,-1 2-32-1,-5-8 15-15,1-4 4 0,-7-10 13 16,-7-7 0 0,-9-11-100-16,-10-10 5 0,-10 0 34 15,-7-13 16-15,1-5-70 16,10-4 115-16,17 0 63 16,12-2 158-16,14 2-99 15,9-6-35-15,7 0-19 16,4-2-27-16,-4-4-21 15,-9-6-18-15,-13-8 7 16,-8-8-9-16,-9-9-23 0,-4-11-1 16,-8-10 8-16,0-11 14 15,-6-3 1-15,1-10 1 16,0-2 48-16,-9-2-4 16,-5-5 9-16,-8 5 13 15,-3-4 24-15,-1 3 46 16,1 3 105-16,0-4-141 15,-6-2-60-15,-6-7-40 16,-20-7-8-16,-14-15-17 16,-14-11 16-16,-13-12-42 15,-7-9-85-15,-11-3 13 16,-9-1 34-16,-9 3-172 16,-2 1 187-16,-4 4 8 15,-15 1 66-15,-12 0 18 0,-12-7 18 16,-9-3 32-16,-13-3 17 15,-10-5-50-15,-14-4 7 16,-11-5-26-16,-12-4-6 16,-10 1-10-16,-10 1-8 15,-8 11 8-15,-5 9 0 16,-2 15 9-16,2 11-2 16,3 9 27-16,-5 7 29 15,-7 14-9-15,0 2-34 16,7 5-19-16,8 9 0 15,10 3 5-15,5 10-5 0,-1 1-1 16,0 7-12-16,-2 4 6 16,-8 8 6-16,-21 7 2 15,-27 10-2-15,-29 4-52 16,-16 13-35-16,-5 6 57 16,-12 10 30-16,-4 4 0 15,-1 2 0-15,7-6-2 16,13-4-20-16,3-2 22 15,-1 0 0-15,-9 3-15 16,-4 7-24-16,9 6 33 16,7 2 5-16,11 2 2 0,14-2 20 15,8 4-9 1,10 4-12-16,10 4 14 0,5 4-14 16,2 0-22-16,-2 4-27 15,-1 10-33-15,-1 6-18 16,-5 11 59-16,-6 6 23 15,-10 9 18-15,3 7 0 16,15-5 9-16,16 0-2 16,14-4 2-16,11-2 4 15,22-7-13-15,22-10 6 16,24-4-5-16,12-2 6 16,-2 3-6-1,-3 7-1-15,-6 11-33 0,17-6-190 0,13-10-173 0</inkml:trace>
  <inkml:trace contextRef="#ctx0" brushRef="#br0" timeOffset="-100628.59">3945 6912 2043 0,'0'0'157'16,"0"0"-157"-16,0 0-202 15,0 0-145-15</inkml:trace>
  <inkml:trace contextRef="#ctx0" brushRef="#br0" timeOffset="-96798.28">2083 10365 1187 0,'0'0'267'0,"0"0"-195"0,0 0-41 15,0 0-15-15,0 0-9 16,0 0 22-16,-14 0 88 16,12 0 123-16,-2 0 64 15,2 0-7-15,-1-4-17 16,3 2-48-16,-2 0-42 16,2 2-40-16,0 0-38 15,0-2-25-15,13 2-37 16,25-2-35-16,20 0 9 15,20-4-15-15,14-4-3 16,3-2 5-16,-1 0-10 0,-17 2 4 16,-13 0-3-16,-22 4-1 15,-20 2 8-15,-11 4-9 16,-11 0 12-16,0 0 19 16,0 0-29-16,-20 0-2 15,-27 0-233-15,0 10-571 16,3 2-818-16</inkml:trace>
  <inkml:trace contextRef="#ctx0" brushRef="#br0" timeOffset="-96507.14">2158 10664 1620 0,'0'0'781'0,"0"0"-471"16,0 0 173-16,0 0-172 15,0 0-129-15,0 0-95 0,0 0-42 16,67 0 21-16,-2 0-33 16,15-9-20-16,7 0-1 15,2-4-12 1,-9 4-24-16,-18 0-27 0,-14 8-41 15,-21 1-70-15,-25 15-78 16,-2 18-249-16,0 3-317 0</inkml:trace>
  <inkml:trace contextRef="#ctx0" brushRef="#br0" timeOffset="-88233.8">12421 15905 1438 0,'0'0'483'0,"0"0"-301"16,0 0 158-16,0 0 119 16,0 0-206-16,0 0-41 15,0 0-66-15,7 18 5 16,6 14-17-16,5 17-44 15,8 9-21-15,13 8-69 16,11-2 1-16,15-6 5 16,34-10-6-16,28-26-1 15,29-22-27-15,-12-14-16 16,-26-22-1-16,-35-4-4 0,-23 2 24 16,7-4 24-16,1-12 2 15,7 6 9-15,-13 4-9 0,-12 20 7 16,-2 17 11-16,-8 7-5 15,3 27 1-15,3 17 0 16,10 10-14-16,10 4 4 16,11-2-4-16,7-6-1 31,5-10 0-31,2-17 2 0,-4-14-2 0,-4-9 1 16,-6-9 0-16,-8-22 16 15,-3-5-16 1,-11-8 9-16,-4 4 16 0,-9 8-17 0,-3 10 9 15,-6 12-5-15,-2 10-5 16,1 0 10 0,3 22-12-1,1 6 1-15,6-2-7 16,3-4-1-16,3-4 0 16,1-8-1-16,3-6 2 15,-1-4 1-15,0-8 5 16,7-14 0-16,5-6-6 0,5-2-3 15,7 2 2-15,-2 6 0 16,-2 8 1-16,-7 10 8 16,-6 4-7-16,-6 8 8 15,-8 10-7-15,-3 4-1 16,-1 0-1-16,4-4 6 16,9-8-6-16,8-6 9 15,10-4-8-15,7-14 5 16,1-12-6-16,-11 0-9 0,-12-6-8 15,-18 14-34-15,-38 18-60 16,-14 6-177-16,-26 24-672 16</inkml:trace>
  <inkml:trace contextRef="#ctx0" brushRef="#br0" timeOffset="-87903.63">14043 16928 2163 0,'0'0'734'0,"0"0"-414"16,0 0 131-16,0 0-259 15,0 0-61-15,114 12-59 16,-45 38-39-16,14 8-33 0,10 5 0 16,5 3 0-16,0-6 0 15,-3 6-156-15,-20-18-422 16,-31-16-412-16</inkml:trace>
  <inkml:trace contextRef="#ctx0" brushRef="#br0" timeOffset="-87730.56">14683 16862 2295 0,'0'0'790'15,"0"0"-424"-15,0 0 1 16,-116 66-89-16,58 36-278 15,-18 47 0-15,-11 29 0 0,-2 1 0 16,0-1 0-16,24-58 0 16,9-25-676-16</inkml:trace>
  <inkml:trace contextRef="#ctx0" brushRef="#br0" timeOffset="-85937.44">5929 16830 2524 0,'0'0'657'0,"0"0"-525"16,0 0 66-16,0 0 49 15,0 0-77-15,0 0-113 16,11 18-20-16,26 52 11 16,8 38-22-16,4 31-26 15,-6-11 0-15,-15-30 0 16,-6-35 0-16,1-36 0 0,6-4 0 16,15-23 0-16,39-18 0 15,44-81 0-15,55-69 0 16,37-47 0-16,17-35 0 15,9-5 0-15,-4 32 0 16,17 25 0-16,-6 43 0 16,-22 39 0-16,-59 40 0 15,-59 26 0-15,-54 28 0 16,-35 10 0-16,-13 12 0 16,-35 16-68-16,-22 16-450 0,-22 8-792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29T04:37:48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18687 6828 1759 0,'0'0'393'0,"0"0"-220"16,0 0 134-16,0 0-120 15,0 0-54-15,0 0-11 16,-36-68 55-16,20 65 10 15,-9 3-44-15,-6 0-41 16,-11 18-36-16,-9 18-38 16,-10 13-1-16,-16 29-3 15,-17 34-3-15,-17 35 20 16,-1 15-7-16,7 3 4 0,12-7 5 16,10-8-42-16,1 1 29 15,4 1-13 1,5 2-16-16,10 1 18 0,16-1-18 15,16-1 5-15,20-7 7 16,11-10-10-16,44-11-3 16,46-9 0-16,41-12-12 15,41-17 12-15,33-15-6 16,15-18-5-16,-6-18 1 16,-43-16-41-16,-50-12 12 0,-55-8-24 15,-34 0-33-15,-10 0 69 16,-17-2 27-16,-5-10 16 15,-22-2 53-15,-23-4-30 16,-4-2 0-16,-2-4-19 16,1-2-11-16,6-2-4 15,1-2-5-15,6-2 0 16,3 0 9-16,3 3-2 16,4 4 16-1,8 2 8-15,3 7-1 16,7 4-12-16,9 6-18 15,0 4 0-15,23 2 0 0,25 0 0 16,19 14 0 0,16 10 0-16,4 4 0 0,-6 8 0 15,-13 4-3-15,-26 4-32 16,-26 3 35-16,-16-1 0 16,-29 2 6-16,-22-2 26 15,-7-2-32-15,-1-5 0 16,9-7 0-16,7-5 0 15,14-4 0-15,10-5 0 16,7-4 0-16,10-5 0 16,2-2-111-16,0-3-407 0,8-4-615 15</inkml:trace>
  <inkml:trace contextRef="#ctx0" brushRef="#br0" timeOffset="393.34">19370 9328 2129 0,'0'0'749'16,"0"0"-502"-16,0 0-60 0,0 0 65 15,0 0-75-15,94 107-102 16,-32-49-35-16,5 0-28 15,0-6-4-15,-5-8-8 16,-6-14-63-16,-11-12-6 16,-7-16-17-16,-9-2 37 15,-7-18 48-15,-5-16 2 16,-3-10 34-16,-7-4 30 16,-3-4 13-16,-4 1 4 15,0 7 11-15,0 12 5 16,-6 14-62-16,-8 18-36 15,-3 11 0-15,-13 48 0 16,-5 46 0-16,-8 37 0 16,5 13 0-16,9-7 0 0,11-32 0 15,14-36 0-15,4-23 0 16,0-11 0-16,12-4 0 16,21-4-234-16,0-10-481 15,-4-20-365-15</inkml:trace>
  <inkml:trace contextRef="#ctx0" brushRef="#br0" timeOffset="992.52">20110 10110 1011 0,'0'0'1343'0,"0"0"-702"0,0 0-424 16,0 0 45-16,0 0-67 16,116-18-123-16,-76 6-46 15,-2-2-2 1,-7-6-18-16,-11-2 27 0,-13-4-11 15,-7-2 22-15,-5 0 14 16,-24 4-32-16,-4 6-14 16,-7 10 19-16,2 8-8 15,0 12 4-15,5 26-18 16,10 12-8-16,8 10 12 16,15 0-13-16,0-1 0 0,25-9 0 15,19-14 0-15,14-14 0 16,11-18 0-16,7-4 0 15,4-25 0-15,-2-15 0 16,-9-11 0-16,-9-12 0 16,-13-3 0-16,-16-4 0 15,-15 2 0-15,-14 8 0 16,-2 16 0-16,-20 15 0 16,-14 19 0-16,-6 10 0 15,0 24 0-15,5 16 0 0,12 13 0 16,17 1 0-16,6 0 0 15,27-4 0-15,19-10 0 16,14-8 0 0,3-10 0-16,-1-6-9 0,-6-5-21 15,-12-2 15-15,-11 1 7 16,-15-1 4 0,-11 4 4-16,-7 1 34 0,-2 4-2 15,-23 7-32-15,-8-1 0 16,-3 4 0-16,-1-2 0 15,1 0 0-15,5-4 0 0,6-6 0 16,14-16-44-16,6 0-577 16,5-20-1029-16</inkml:trace>
  <inkml:trace contextRef="#ctx0" brushRef="#br0" timeOffset="1134.55">21525 9988 2636 0,'0'0'1020'31,"0"0"-741"-31,0 0-118 0,0 0-161 0,0 0-26 0,0 0-169 31,0 0-553-31,15 74-633 0</inkml:trace>
  <inkml:trace contextRef="#ctx0" brushRef="#br0" timeOffset="1527.73">19642 10666 2143 0,'0'0'1370'0,"0"0"-916"16,0 0-325-1,0 0-129-15,198-2 0 0,3-8 0 16,24-4 0-16,-7 0 0 15,-55 2 0-15,-58 2 0 16,-41 2-72-16,-28 4-216 16,-16-2-237-16,-20 6-99 15,-9 0 158-15,-67 1 196 16,-46 27 98-16,-36 17 139 16,-16 7 33-16,13 6 100 15,37-8 55-15,41-12 96 16,23-8 57-16,16-4 51 0,-1 3 93 15,9 0-127-15,14 2-103 16,22-9 56-16,38-6-278 16,69-16 0-16,58-4 0 15,29-32 0-15,1-16 0 16,-20-3 0-16,-42 5 0 16,-40 14-318-16,-28 6-905 0</inkml:trace>
  <inkml:trace contextRef="#ctx0" brushRef="#br0" timeOffset="1701.27">21988 10553 3260 0,'0'0'836'0,"0"0"-836"15,0 0 0-15,0 0 0 16,0 0-194-16,0 0-1467 0</inkml:trace>
  <inkml:trace contextRef="#ctx0" brushRef="#br0" timeOffset="110227.21">18660 11419 1370 0,'0'0'712'16,"0"0"-346"-16,0 0-11 15,0 0-153 1,0 0-69-16,0 0-54 0,-63 3 28 16,63-3 42-16,-4-4-20 15,-2 0-24-15,-6 0 3 16,-1 4-25-16,-8 0-22 15,-5 4-13-15,-6 24-21 16,-7 18-6-16,-1 18-12 16,-3 14 3-16,7 10 0 0,9 5-4 15,15-3-8-15,12-8-3 16,0-8 2-16,31-16 1 16,15-15 0-16,12-19-8 15,11-19-9-15,5-5-16 16,-3-27 6-16,-7-18 11 15,-10-9 13 1,-16-2 3 0,-13 2 0-16,-12 12 2 15,-6 14 22-15,-7 16-5 16,0 12 7-16,0 8-16 16,0 28-8-16,0 12 10 0,0 6-6 15,0 0 1-15,0-5-7 16,9-12-3-16,17-10-6 0,6-13 9 15,3-14-1-15,3 0-7 16,-1-27 7-16,2-10 1 16,-6-8-1-16,-1-5-7 15,-11 6 8-15,-3 8 0 16,-7 12 0-16,-3 14 1 16,-4 10-1-1,2 0 0-15,5 22 8 0,3 6 2 16,3 4 2-16,6-2-12 15,4-1 0-15,4-10 0 0,4-6 0 16,1-12-8-16,2-1-1 16,-4-11-13-16,-3-20 10 15,-5-11 1-15,-1-14 11 16,-7-12 0-16,1-27 0 16,-5 4 1-16,-3-2 9 15,-3 13-10-15,-6 34 23 16,-2 16 5-16,0 30-28 15,0 32 0-15,-6 60 0 16,2 41 0-16,4-5 0 16,0-24 0-16,0-36 0 15,2-28 0-15,8-4 0 0,1-4 0 16,-1-5 0-16,0-15 0 16,-1-12 0-16,1-3 0 15,7-26 0-15,2-14 0 16,6-9 0-16,-1-4 0 15,3 4 0 1,-2 10-38-16,4 16-202 0,-7 12-675 16,-2 14-1474-16</inkml:trace>
  <inkml:trace contextRef="#ctx0" brushRef="#br0" timeOffset="111029.12">20598 11650 573 0,'0'0'2157'16,"0"0"-1437"-16,0 0-420 16,0 0-81-1,0 0-92-15,-114-76-127 0,92 92 0 16,0 16 0-16,0 13 0 0,9 2 0 15,7 8 0 1,6-3 0-16,12-4 0 0,17-6 0 16,4-4-11-16,1-8-14 15,-5-2-7 1,-10 0 5-16,-9-2 18 0,-10 0-1 16,-4 1 9-16,-28-4-1 15,-8-2 2-15,-5-7 5 16,6-6-5-16,4-6 1 15,14-2 9-15,11 0-9 16,10-4 9-16,10-14-10 16,27-5-6-16,17-4 6 15,13-5-22-15,8-3-16 0,6-1-8 16,-6 0-10-16,-7 2 38 16,-18 2 17-16,-9 4 1 15,-17 2 22-15,-8 2 31 16,-12 4-1-16,-4 6-2 15,0 8-16 1,-8 6 32-16,-17 2-66 0,-9 28 0 16,1 14 0-16,2 10 0 15,13 4 0 1,16-2 0-16,2-9 0 0,37-14 0 0,19-15-8 31,15-18-40-31,8-10-12 16,-6-31-19-16,-7-18 17 15,-12-11 50-15,-16-10 6 16,-11-4 6-16,-11-1 9 16,-10 9 21-16,-2 16 16 15,-4 20 25-15,0 24-19 16,0 16 15-16,-4 20-67 16,-7 30 0-16,-3 34 0 0,4 2 0 15,1 7 0-15,4-3 0 16,5-22 0-16,0 1 0 15,0-22 0-15,7-15 0 16,2-15 0-16,-1-17 0 16,2 0 0-16,3-20 0 15,2-16 0-15,5-11 0 16,5-3 0-16,6 0 0 16,32 2-32-16,-7 12-275 0,-6 16-888 15</inkml:trace>
  <inkml:trace contextRef="#ctx0" brushRef="#br0" timeOffset="111596.08">22369 11726 2009 0,'0'0'937'15,"0"0"-314"-15,0 0-345 0,0 0-136 16,0 0-88-16,0 0-42 16,-125 137-12-16,117-79 8 15,8-2-8-15,8-8-19 16,28-9-31-16,17-17-29 16,8-19-11-16,-3-3-8 15,-7-25 55-15,-17-20 43 16,-24-11 3-16,-10-6 78 15,-20-2 45-15,-22 2-12 16,-6 8-26-16,3 11-88 16,11 15 0-16,14 13 0 0,18 6 0 15,6 7 0-15,41 0 0 16,22-2 0-16,13-6 0 16,6-6 0-1,-5-6-46-15,-21-4 13 0,-20-4 21 16,-24 0 12-16,-16 2 36 15,0 4 19-15,-18 4-55 16,-2 8 0-16,4 12 0 16,3 0 0-16,2 22 0 15,0 26 0-15,2 32 0 16,2 37 0-16,5 35 0 16,2 12 0-16,0-6 0 15,0-13 0-15,0-21 0 0,0-19 0 16,2-23 0-16,0-22 0 15,-2-16-17-15,3-6-172 16,-3-20-336-16,0-8-197 16,0-10-154-16</inkml:trace>
  <inkml:trace contextRef="#ctx0" brushRef="#br0" timeOffset="111737.73">22624 12242 1272 0,'0'0'846'0,"0"0"-232"16,0 0-249-1,124-40-70-15,-42 28-166 16,12 2-123-16,40-16-6 0,-25 4-354 16,-18-5-794-16</inkml:trace>
  <inkml:trace contextRef="#ctx0" brushRef="#br0" timeOffset="112200.63">23838 11640 1382 0,'0'0'1094'0,"0"0"-350"16,0 0-283-16,0 0-261 0,0 0-77 15,0 0-62-15,-119-74-30 16,86 102-31-16,6 8 0 16,10 6 0-16,17 0-21 15,2 1 0-15,34-6-12 16,15-2 1-16,6-7 10 15,3-2-8-15,-4 0 16 16,-8-2 5-16,-13 2 2 16,-8 2 7-16,-12 0-1 15,-13 0 1-15,-2 0 8 16,-17 1-8-16,-24-6 16 16,-12-2-5-16,-7-3-2 0,0-8 1 15,11-6-4-15,15-4 5 16,21-7 1-16,13-25-12 15,29-14 0-15,26-14-12 16,17-10-13-16,6 0-1 16,0 10-1-16,-7 18 6 15,-13 18 20-15,-11 21-11 16,-13 3 12-16,-11 32 40 16,-9 13 17-16,-3 9-1 15,-7 2-29-15,1-2-14 16,-2-10-13-16,1-8-34 15,3-14-110-15,17-22-219 16,-2-8-293-16,3-18-211 0</inkml:trace>
  <inkml:trace contextRef="#ctx0" brushRef="#br0" timeOffset="112326.25">24506 11460 1415 0,'0'0'900'15,"0"0"-190"-15,0 0-225 16,0 0-370-16,0 0-115 15,0 0-261-15,0 0-1143 0</inkml:trace>
  <inkml:trace contextRef="#ctx0" brushRef="#br0" timeOffset="113035.5">24798 11973 2131 0,'0'0'724'0,"0"0"-131"16,0 0-303-16,82-134-127 15,-42 106-92-15,-4 10-52 16,-7 10-17-16,-7 8 2 16,-11 0-4-16,-7 8-25 15,-4 16-11-15,0 8 7 0,-21 4 14 16,-8 0 14-16,0 0-1 15,2-4 2-15,7-4 0 16,13-2 0-16,7-1 11 16,18-2-11-16,22 4 0 15,14 1 2-15,4-1-1 16,-3 2 4-16,-6-1-5 16,-11 2 0-16,-13 4 6 15,-19 2-5-15,-6 2-1 16,-13 2 0-16,-22-2 0 15,-15-4 7-15,-4-3-7 0,0-9 0 16,4-7 4-16,13-8-3 16,14-7 4-16,16-4-5 15,7-25-14-15,30-7 13 16,16-6-14-16,16-6 13 16,14-4 2-16,6 0 0 15,5 0 0-15,3-2 0 16,-8 0 1-16,-4 0 15 15,-11-1-7-15,-14 1 12 16,-12-4 7-16,-12 4-10 16,-16 2 8-16,-11 8-7 0,-2 9 14 15,-18 20-8-15,-20 15-25 16,-6 3 0-16,-5 34 0 16,7 15 0-1,10 6 0-15,21 4 0 0,11-4 0 16,34-6 0-16,28-12 0 15,18-9 0-15,14-16 0 16,1-8 0-16,-3-7 0 16,-12-3 0-16,-17-12 0 15,-21-4 0-15,-22 5 0 0,-20 4 0 16,0 5 0-16,-58 5 0 16,4 0-225-16,1 11-1406 0</inkml:trace>
  <inkml:trace contextRef="#ctx0" brushRef="#br0" timeOffset="114493.27">26765 11548 1898 0,'0'0'561'0,"0"0"-275"15,0 0 45-15,0 0-152 16,0 0-118-16,0 0-46 16,0 0-6-16,-6-6-2 15,6 2 20-15,0-6 56 0,0-4 7 16,11-8-48-16,11-2 24 15,7-4-26-15,9 4 17 16,7 4-16-16,-1 6-20 16,-2 10-3-16,-3 4-18 15,-8 4 6-15,-10 18-5 16,-11 10-1 0,-10 6-2-16,0 6-14 15,-12 2-43-15,-15-2-7 0,-6-6-3 0,-3-6 24 31,3-10 38-31,4-5 7 16,10-9 15-16,9-8 45 0,10 0 12 16,7 0 19-16,27-11-65 0,14-3-20 15,15 4 0 1,3 9-6-16,1 1-21 16,-5 11-36-16,-14 18-19 0,-19 7 16 15,-19 4 1 1,-10 4 16-16,-29-2 43 0,-21-2 10 0,-15-8 44 31,-7-8 12-31,-1-8 14 0,9-6-5 16,14-8-36-1,19-2-27-15,43-24-12 16,26-8-140-16,17-8-635 0</inkml:trace>
  <inkml:trace contextRef="#ctx0" brushRef="#br0" timeOffset="114666.83">27844 11905 2982 0,'0'0'748'0,"0"0"-535"16,0 0-194-16,0 0-19 16,0 0-319-16,0 0-1458 0</inkml:trace>
  <inkml:trace contextRef="#ctx0" brushRef="#br0" timeOffset="115503.1">18281 12841 1629 0,'0'0'536'0,"0"0"-293"15,0 0 271-15,0 0-256 16,0 0-88-16,0 0-87 16,0 0-10-16,80 0 13 0,9 2-19 15,52 2-10-15,71-1 6 16,52-2-31-16,42-1-11 16,36 0-11-16,31 0-10 15,61 0 13-15,64 0-5 16,56 0 5-16,37 0-13 15,3-1-8-15,-16-8 8 16,-55-9-1-16,-59-9 1 16,-57-16-1-16,-66-11-1 15,-63-4-43-15,-55 2 17 16,-78 8 27-16,-49 14 1 0,-40 11 66 16,-25 9-33-16,-4 5-16 15,-5 2-5-15,2 5 33 16,-2 2-18-16,1 10-26 15,6 15 0-15,7 4 11 16,1 0-12-16,1-4-10 16,-2-6-65-16,0-13-105 15,-9-6-418-15,-10 0-621 0</inkml:trace>
  <inkml:trace contextRef="#ctx0" brushRef="#br0" timeOffset="115695.83">26979 12741 2333 0,'0'0'1005'16,"0"0"-624"-16,0 0-165 16,0 0-108-16,0 0-108 15,0 0-36-15,0 0-290 16,-4 0-1133-16</inkml:trace>
  <inkml:trace contextRef="#ctx0" brushRef="#br0" timeOffset="117164.73">19578 13738 196 0,'0'0'2154'0,"0"0"-1513"15,0 0-286-15,0 0-19 16,0 0-147-16,0 0-137 16,0 0-35-16,183-69-7 15,-106 59-8-15,-8 6-2 0,-15 4-54 16,-21 0-186-16,-33 27-313 16,-17 3-220-16,-26 2-33 0</inkml:trace>
  <inkml:trace contextRef="#ctx0" brushRef="#br0" timeOffset="117259.96">19613 13944 1005 0,'0'0'736'0,"0"0"-171"32,0 0-38-32,0 0-239 15,0 0-26-15,0 0-14 16,0 0-112-16,121 45-89 16,-15-80-47-16,-14 3-204 0,-12 0-760 15</inkml:trace>
  <inkml:trace contextRef="#ctx0" brushRef="#br0" timeOffset="117864.08">21286 13365 1652 0,'0'0'877'0,"0"0"-579"0,0 0 75 16,-17-107-32-16,-24 88-158 15,-12 6-106-15,-14 12-44 16,-4 1 3-16,0 9-11 16,11 19-24-16,17 7 1 15,21 5-2-15,22 2 0 16,7 2 0-16,35-2 1 15,11-2 0-15,8-4-1 16,-3-2 0-16,-12-4 0 16,-10 2 0-16,-16 4 0 15,-18 7 1-15,-2 3-1 16,-33 6 23-16,-14 0 2 16,-4-2-5-16,-3-4-2 0,8-14 1 15,10-5 2-15,14-11 5 16,11-9-4-16,8-4-1 15,3-3-21-15,0 0 0 16,18 0 0-16,4 4 0 16,5 10 0-16,-3 16 0 15,-4 16 0-15,-9 14-13 16,-5 18-5-16,-6 4-4 16,-6 11 11-16,-13-3 10 15,-2-2-12-15,6-8 13 0,6-13 0 0,9-13 1 16,2-14 6-1,29-16-6-15,14-16 4 0,20-8-4 16,10-16-1-16,59-48-32 16,-19 5-258-16,-11-5-832 0</inkml:trace>
  <inkml:trace contextRef="#ctx0" brushRef="#br0" timeOffset="118603.97">22309 13810 1041 0,'0'0'764'16,"0"0"-127"-16,0 0-109 16,0 0-215-16,0 0-96 15,118-32-118-15,-93 2-63 16,-7-9-10-16,-9-2-19 16,-9-8-6-16,0 3 15 15,-27 2-15 1,-7 6 19-16,-3 12-14 0,-2 18 3 15,4 8 4-15,6 34-7 16,5 44 15-16,6 37 63 31,9 31 11-31,7 13-13 0,2-13-8 16,0-34-74-16,8-36 0 16,-1-20 0-16,-7-8 0 15,0 2 0-15,0 1 0 16,-15-5-3-16,-12-16-120 15,-6-18-162-15,-8-26-246 16,10-22-277-16,7-10-189 0</inkml:trace>
  <inkml:trace contextRef="#ctx0" brushRef="#br0" timeOffset="119158.18">22038 14223 689 0,'0'0'1007'0,"0"0"-356"16,0 0-27-16,0 0-169 15,0 0-281-15,0 0-33 16,119-60-66-16,-22 42-36 15,32-8-31-15,-7-2-8 16,-11-1-72-16,-17 1-123 16,-30 2-90-16,2-2-80 15,-9-4 47-15,-18 2 196 16,-20 2 122-16,-17 2 208 16,-2 4 109-16,-13 0-22 0,-16 8-48 15,-2 2-94-15,-5 10-57 16,-1 2-36-16,0 14-18 15,4 18-28-15,9 8-13 16,12 4 8-16,12-4-8 16,7-4-2-16,29-9-2 15,11-9-20-15,4-18 14 16,-2 0-1-16,-8-17 10 16,-10-7 21-16,-12-10 14 15,-7 5 40-15,-10 2-13 16,-2 5-62-16,0 8 0 15,0 6 0-15,0 8 0 16,0 0 0-16,0 12 0 0,0 20 0 16,0 14 0-16,2 17 0 15,9 3 0-15,1 14 0 16,-1 4 0-16,-1 6 0 16,-2 5 0-16,-6-3 0 15,-2-2 0-15,0-6 0 16,-10-10 0-16,-7-11 0 15,-8-15 0-15,-4-16 0 0,-4-16 0 16,-7-14 0-16,-5-2 0 16,1-24 0-16,3-10 0 15,12-8 0 1,18-5 0-16,11-3 0 0,36 0 0 16,47-14 0-16,43-6 0 15,42-9-9-15,-24 16-464 16,-30 10-940-16</inkml:trace>
  <inkml:trace contextRef="#ctx0" brushRef="#br0" timeOffset="119362.95">23860 14231 2604 0,'0'0'907'16,"0"0"-568"-16,0 0-93 15,0 0-246-15,-25 114 0 16,23-62 0-16,-4 5 0 15,-8-7 0-15,-6 0 0 16,0-8 0-16,2-6-12 16,7-14-450-16,9-12-780 0</inkml:trace>
  <inkml:trace contextRef="#ctx0" brushRef="#br0" timeOffset="120360.93">24544 13936 1646 0,'0'0'699'0,"0"0"-171"0,0 0-164 16,0 0-135-16,0 0-93 15,67-130-34-15,-67 96-10 16,0 4-31-16,-29 4 14 15,-11 10-27-15,-12 12-21 16,-8 4 2-16,-5 13-19 16,5 20 1-16,10 11-6 0,13 4-4 15,22-2 3-15,15-4-4 16,9-7 0-16,28-12 0 16,15-13-3-1,4-10 3-15,0-4 0 16,-6-20 0-16,-5-6 0 15,-9-4 32-15,-9 0-32 16,-8 6 0-16,-7 6 0 16,-6 10 0-16,-3 10 0 15,-3 2 0-15,0 16 0 16,0 26 0-16,0 12 0 16,0 16 0-16,0 9 0 0,0 1 0 15,0 4 0-15,0-2 0 16,0-2 0-16,0-3 0 15,0-11 0-15,-3-10 0 16,-9-10 0-16,-5-16 0 16,-5-12 0-16,-2-16 0 15,-5-2 0-15,0-18 0 16,2-20 0-16,9-12 0 16,18-14 0-16,2-12 0 15,54-23 0-15,44-21 0 16,41-10 0-16,13 7 0 15,-23 29 0-15,-31 34 0 16,-40 26 0-16,-13 10 0 0,-3-1 0 16,-5 7 0-16,-8 3 0 15,-16 7 0 1,-10 8 0-16,-5 0 0 0,0 0 0 16,0 0 0-16,2 1-12 15,3 8-42-15,2-1-24 16,1-3-30-16,3 0-3 15,-4-5 24-15,-2 0 45 16,-5-5 36-16,0-8 6 16,-5-1 20-16,-17 0 26 0,-7 5 14 15,-7 9 6-15,-4 0 15 16,0 25-37-16,4 13-2 16,5 10-18-16,11 8-9 15,13 4 9-15,7-4-14 16,16-5 5-16,26-10 8 15,12-13-14-15,11-11-6 16,-1-13-3-16,-2-4-45 16,-6-8-89-16,0-24-319 15,-16 5-428-15,-11 4-773 0</inkml:trace>
  <inkml:trace contextRef="#ctx0" brushRef="#br0" timeOffset="120533.73">25876 14075 929 0,'0'0'1173'16,"0"0"-446"-16,0 0-181 15,-13 102-200-15,-1-66-142 16,-7 0-108-16,-8-2-63 16,-7-2-33-16,-18 0-99 15,7-6-430-15,12-12-902 0</inkml:trace>
  <inkml:trace contextRef="#ctx0" brushRef="#br0" timeOffset="121799.11">26899 13808 1525 0,'0'0'600'0,"0"0"-232"0,0 0 134 15,0 0-282-15,0 0-21 16,-138-100-30-16,88 100-44 16,-2 0-10-16,-4 18-26 15,2 14-26-15,5 10-23 16,13 6-16-16,19-2-16 16,17-4 5-16,4-10-7 15,36-14 9-15,18-15-7 0,7-3-8 16,1-32 7-1,-3-17-7-15,-10-11 0 0,-7-8 0 16,-15-10 0-16,-10-9 0 16,-9-1 0-16,-10-2 0 15,-2 8 0 1,0 18 0 0,-4 17 0-16,-8 25 0 15,3 22 0-15,3 7 0 16,-4 36 0-16,6 24 0 15,4 13 0-15,0 8 0 16,12 1 0-16,12-5 0 16,5-6 0-16,4-10 0 15,3-10 0-15,0-12-23 0,-7-12-142 16,-2-14-288-16,-6-11-119 16,15-9-30-16,-2-11 68 15,0-9-222-15</inkml:trace>
  <inkml:trace contextRef="#ctx0" brushRef="#br0" timeOffset="122301.87">27583 13726 1038 0,'0'0'588'0,"0"0"44"16,0 0-29-16,86-125-244 15,-82 93 4-15,-4 4-107 16,-10 8-85-16,-19 8-85 0,-9 12-86 16,-8 2 0-16,-8 26 0 15,1 15 0-15,1 2 0 16,12 4 0-16,15-5 0 15,17-6 0-15,8-8 0 16,13-12 0-16,21-12 0 16,8-6 0-16,0-10 0 15,-1-16 0-15,-6-8 0 16,-6 0 0-16,-7 2 0 16,-6 3 0-16,-7 9 0 0,-5 7 0 15,0 8 0 1,-1 5 0-16,0 0 0 0,3 18 0 15,0 19 0-15,5 11 0 16,1 12 0-16,-1 10 0 16,-3 10 0-16,-2 2 0 15,-6 7 0 1,0-1 0-16,-2-2 0 0,-12-6 0 16,-4-9 0-16,2-12 0 15,-2-12 0-15,1-15 0 16,-1-12 0-16,0-16 0 15,-2-4 0-15,-3-10 0 16,2-22 0-16,0-12 0 0,7-13 0 16,10-7 0-16,4-10 0 15,10-4 0-15,21 2 0 16,11 4 0-16,12 3 0 16,6 7-11-16,42-16-136 15,-15 12-390-15,-7 10-622 0</inkml:trace>
  <inkml:trace contextRef="#ctx0" brushRef="#br0" timeOffset="122789.14">28227 12926 1906 0,'0'0'629'15,"0"0"-102"1,0 0-164-16,0 0-156 0,0 0-128 15,0 0-43-15,138-80-34 16,-91 81 6-16,-9 21-8 16,-13 6-39-16,-15 11-8 15,-10 7 7-15,-4 6 22 16,-25 4 18 0,-11 2 0-16,-5 2 14 15,3-2 14-15,7-3-7 0,12-5-2 0,15-4-19 16,8-8 0-16,25-8-1 15,23-10-9-15,12-10 1 16,4-8-23-16,-6-2-40 16,-16-2 17-16,-19-10 28 15,-19 4 27 1,-4 2 43-16,-22 6-5 0,-16 4 17 16,-4 22-1-16,1 12-19 15,10 9-7-15,12 7-26 16,12 4-2-16,7 4 0 15,11 0-22-15,14 2 12 16,2-6-23-16,-10 1 9 16,-11-5 16-16,-6-2 8 0,-26-2 27 15,-23-6 67-15,-15-4 29 16,-13-2-6-16,-5-4-29 16,-5-3-88-16,5-5 0 15,-34-1-47-15,25-8-523 16,6-5-1690-16</inkml:trace>
  <inkml:trace contextRef="#ctx0" brushRef="#br0" timeOffset="124091.27">18907 15721 1502 0,'0'0'764'16,"0"0"-277"-16,0 0-130 0,0 0-38 15,0 0-121-15,-118-66-79 16,82 38-26-16,-6-2-18 16,-9-6 1-16,-7-13-32 15,-3-13-10-15,-1-10-6 16,2-8-28-16,6 0 0 16,14 3 0-16,13 15 0 15,17 16 0-15,10 20 0 16,4 14 0-16,23 12 0 15,8 4 0-15,1 26 0 16,-5 12 0-16,-11 10-26 16,-13 7 8-16,-7 7-9 15,-21 6 7-15,-18-4 20 0,-15 2-1 16,1-6 1-16,6-7 1 16,14-17 16-16,14-14 1 15,19-12-11-15,21-14-7 16,52 0 12-16,53-40-11 15,42-18-1-15,17-3-16 16,-8 5-107-16,-57 20-348 16,-47 14-601-16</inkml:trace>
  <inkml:trace contextRef="#ctx0" brushRef="#br0" timeOffset="124800.06">20484 15458 687 0,'0'0'1329'0,"0"0"-762"16,0 0-113-16,0 0-101 15,0 0-95-15,-131-34-120 16,75 34-30-16,-2 0-20 15,0 16-20-15,12 6-22 16,12 0-46-16,18 6 0 16,16-2 0-16,3 2 0 0,28-1 0 15,12-1 0 1,1-4 0-16,-4-2 0 0,-4-2 0 16,-14 2 0-1,-11 0 0-15,-11 2 0 0,0 8 0 16,-24 0 0-16,-12 6 0 15,-7 0 0-15,-1 4 0 16,1-3 0-16,6-7 0 16,7-2 0-16,11-6 0 15,9-4 0-15,10-4 0 16,0-6 0-16,21-2 0 16,10 2 0-16,7 0 0 15,-3 6 0-15,0 0-9 16,-10 8-8-16,-9 8 4 0,-11 8 11 15,-5 10-5-15,-7 10-2 16,-20 5 8-16,-2-1 1 16,3 4 16-1,5-8-2-15,13-4-4 0,8-10-8 16,13-12-2-16,27-14-6 16,20-8-20-16,54-15-112 0,-11-22-392 15,-10-5-830-15</inkml:trace>
  <inkml:trace contextRef="#ctx0" brushRef="#br0" timeOffset="126365.13">21068 15835 1260 0,'0'0'400'15,"0"0"-143"-15,0 0 10 0,0 0-41 16,0 0-53-16,0 0 0 15,0 0 0-15,-20 30-51 16,20-26-26-16,0-4-9 16,0 0 6-16,0 0-6 15,0 0-23-15,0 0-5 16,0 0-4-16,0 0-11 31,0 0-13-31,0 0-20 0,0 4-3 0,0-2-8 16,0 2 0-16,0 4 27 15,-5 0 19-15,-3 2-2 32,1 0 7-32,1 2-17 0,-2 1-8 0,6-3-11 15,2 3-15-15,0-4 6 16,0-1-6-16,12-2 6 0,7-2 3 31,6-4-9-31,4 0 8 16,4 0-8-16,1-18-1 15,-1 0 1-15,-6-5 6 16,-5-3-5-16,-11 0 10 16,-9-2-10-16,-2-4 7 0,0 6-8 15,-15 0 1 1,-7 8-1-16,-7 6 11 0,-2 12 2 16,-5 0 11-16,1 20-10 15,1 16 16-15,10 8-11 0,7 10-19 16,15 0 0-16,2-1 0 15,21-3 0-15,23-10 0 16,14-14 0-16,12-12 0 16,9-10 0-16,4-4 0 15,-3-22-18-15,-6-14-5 16,-10-8 2-16,-12-13 20 16,-10-7 2-16,-13-12 6 15,-7-4-7-15,-6-10 0 16,-5 6 5-1,-4 3-5-15,-5 13 6 0,-2 20 23 0,0 16-14 16,0 16-15-16,0 12 0 16,0 4 0-16,-7 18 0 15,2 26 0-15,-1 18 0 16,-1 10 0-16,1 29 0 16,-6 25 0-16,1 18 0 15,-2 11 0-15,4-15 0 16,4-7 0-16,5-25 0 15,0-16 0-15,0-20 0 16,9-18 0-16,7-14 0 16,2-4 0-16,4-1 0 15,3-7 0-15,-1-20 0 0,-1-8 0 16,-2-14 0-16,2-21 0 16,-7-10 0-16,-3-14 0 15,-9-11 0-15,-4-6 0 16,-2-8 0-16,-29-2 0 15,-11 5 0-15,-14 11 0 16,-6 12 0-16,-5 12 0 16,7 10 0-1,10 14 0-15,17 10 0 0,20 2 0 0,13 6 0 16,20 0 0 0,31-2 0-16,18-2 0 0,14-5 0 15,2 4 0-15,-8-5 0 16,-10-3 0-16,-20 11 0 15,-16-2 0-15,-16 8-24 16,-7 0-140-16,9 0-328 16,-1 10-420-16,8 6-821 0</inkml:trace>
  <inkml:trace contextRef="#ctx0" brushRef="#br0" timeOffset="126537.67">22664 16056 1410 0,'0'0'1423'0,"0"0"-813"16,0 0-313-16,0 0-61 15,-94 116-116-15,82-74-120 16,1 2 0-16,3 0 0 16,3 10-84-1,3-9-368-15,2-15-679 0</inkml:trace>
  <inkml:trace contextRef="#ctx0" brushRef="#br0" timeOffset="127024.88">23062 15857 1914 0,'0'0'717'0,"0"0"-237"16,0 0-104-1,0 0-142-15,0 0-130 0,0 0-58 16,0 0-31-16,161-126 1 0,-112 90-16 16,-7-4 0-16,-9 0 6 15,-10-9-6-15,-17 3 11 16,-6-2-1-16,-4 6 22 15,-23 8-1 1,-4 8-8-16,2 12 4 0,4 14 4 16,8 4-8-16,7 32-23 15,10 30 0-15,0 34 0 16,14 33 0-16,4 7 0 16,-2-7 0-16,-8-27 0 15,-6-30 0-15,-2-16 0 16,0-4 0-1,0 12 0 1,-2 9 0-16,-13 7 0 0,-1-12 0 0,-1-10 0 0,-1-14 0 16,3-12-36-16,1-22-192 15,1-14-298-15,1-18-207 16,1-14-273-16</inkml:trace>
  <inkml:trace contextRef="#ctx0" brushRef="#br0" timeOffset="127623.05">23056 16302 380 0,'0'0'1572'0,"0"0"-863"16,0 0-199-16,0 0-206 0,0 0-113 15,67-102-89-15,-5 78-39 16,11 0-42-16,14 0-21 16,7-8-39-16,-1-2-96 15,1-2-91-15,-11-4 13 16,-15-1-8-16,-14 5 62 15,-21 0 140-15,-12 0 19 16,-19 10 134-16,-2 0 62 16,-12 8 26-16,-17 8-24 15,-8 6-42-15,-3 4-42 16,-3 4-26-16,3 28-23 0,5 8-22 16,10 4-3-1,12 6-40-15,13-5-3 0,0-9 1 16,31-10-14-16,11-8-14 15,7-18 0-15,2 0 12 16,-6-18 18-16,-5-12 1 16,-11-2 9-1,-9-9 17-15,-5 5 15 0,-8 4-23 16,-2 8-19-16,-3 8 0 16,1 12 0-16,-1 4 0 15,0 0 0-15,4 28 0 16,1 16 0-16,2 9 0 15,0 11 0-15,2 8 0 16,-5 6 0-16,4 8 0 16,-6 12 0-16,1-7 0 0,-5 5 0 15,0-2 0-15,0-18 0 16,-7 1 0-16,-13-11 0 16,-9-12 0-16,-7-22 0 15,-4-10 0-15,-5-22 0 16,-1 0 0-16,3-22 0 15,10-20 0-15,15-18 0 16,18-26 0-16,18 1 0 0,54-19 0 16,43-14 0-1,38 14-30-15,-10 11-518 0,-29 33-797 16</inkml:trace>
  <inkml:trace contextRef="#ctx0" brushRef="#br0" timeOffset="127804.07">24812 16026 628 0,'0'0'1976'16,"0"0"-1295"-16,0 0-334 15,0 0-72-15,-58 120-86 16,53-76-189-16,-2 6 0 16,-2-2 0-16,-6-6 0 0,-5 7-111 15,4-19-404-15,3-8-598 0</inkml:trace>
  <inkml:trace contextRef="#ctx0" brushRef="#br0" timeOffset="128796.17">25299 15611 1345 0,'0'0'369'0,"0"0"-70"16,0 0 1-1,0 0-147 1,0 0-45-16,0 0 25 15,0 0 88-15,-18 8-48 16,18-8-29-16,0 0 15 16,0 0-14-16,0 0-44 15,0 0-31-15,0 0-37 0,0 0-19 16,0 0-1 0,0 0-11-16,0 0-2 0,0 0 7 15,0 0-7-15,0 0 1 16,0 0 1-16,0 0-2 15,0 0 5-15,0 0-5 16,0 0 0-16,0 0 7 16,0 0-7-16,0 0 0 15,3-4 0-15,-3 0-1 16,2 0 0-16,-2-1 1 0,0 1-3 16,2 3 3-1,-2 1 1-15,0 0 0 0,0 0 13 16,0 0-1-16,0 0 5 15,0 0-18-15,0 0 2 16,0 0 4-16,0 0-6 16,0 0 0-16,0 0 0 15,0 0 0-15,0 0 3 16,0 0-3-16,0 0-2 16,0 0 2-16,0 0 2 15,0 0-1-15,0 0 8 16,2 0-8-16,0-9 4 15,3 4-5-15,-3 1-6 0,3-5 6 16,-1 4-1-16,-1 1 2 16,3-5 6-16,-2 4-7 15,5-2-1-15,5 1 1 16,-1-2-5-16,7-2 5 16,1 1 0-16,0-4 1 15,2-5 5-15,-1 0-6 16,-4-4 0-16,-2-10-2 15,-3 2-3-15,-6-10 5 0,-3-2 0 16,-4-2 11-16,0 0-11 16,0 3 0-16,-9 10-1 15,-6 4 0-15,-4 15 0 16,2 12 0-16,-3 0 0 16,-1 26 1-16,4 18 20 15,-1 15 20-15,5 7 14 16,4 12-6-16,4 10-10 15,3-2-16-15,0 7-22 16,-3 1 0-16,-1-2 0 16,-3 2 0-16,-7-7 0 15,-1 1 0-15,-4-12 0 0,-1-4 0 16,-1-10 0-16,4-13 0 16,3-9 0-16,5-16-30 15,9-12-113-15,2-12-342 16,4-12-242-16,7-12-422 0</inkml:trace>
  <inkml:trace contextRef="#ctx0" brushRef="#br0" timeOffset="129393.67">25103 15972 1470 0,'0'0'788'0,"0"0"-218"0,0 0-78 15,0 0-245-15,0 0-75 16,0 0-103-16,14-113-69 15,59 101-1-15,31-2-134 16,33-4-108-16,-8-4-51 16,-15 4-182-16,-18 0 275 15,-32-4 85-15,-2 0 116 16,-6-12 49-16,-24 6 155 16,-22-4 122-16,-10 6-8 15,-4-1-59-15,-19 9-51 16,-3 4-77-16,-6 9-47 15,1 5-6-15,0 0-29 16,-2 19-1-16,2 13-48 0,2 11 0 16,7 7 0-16,8-2 0 15,10 2 0-15,4-10 0 16,13-8 0 0,23-6 0-16,6-18 0 0,10-8 0 15,-2-4 0-15,-2-28 0 16,-11-12 0-16,-6-18 0 15,-10-8 0-15,-10-11 0 16,-5-3 0-16,-6 2 0 16,0 6 0-16,0 14 0 0,-2 12 0 15,-5 20 0-15,1 16 0 16,2 10 0-16,0 4 0 16,2 22 0-16,2 14 0 15,0 14 0-15,0 12 0 16,0 10 0-16,0 6 0 15,2 3 0-15,6-1 0 16,1-2 0 0,1-4 0-16,6-8 0 0,5-10 0 15,5-13-38-15,25-23-268 16,-3-12-313-16,-7-8-346 0</inkml:trace>
  <inkml:trace contextRef="#ctx0" brushRef="#br0" timeOffset="129903.99">26516 15141 1984 0,'0'0'625'0,"0"0"-84"16,0 0-165-16,13-106-144 16,11 88-97-16,5 8-67 15,3 10-32-15,-1 0-12 16,-4 18-17-16,-5 14-6 15,-11 8 10-15,-9 8-10 0,-2 2 8 16,-17 5-3-16,-14-1-5 16,-3-2 10-16,3 0-1 15,7-2 8-15,12-6-18 16,12 1 0 0,0-5 0-16,27-4 0 0,8-4-23 15,2-10 1-15,-6-8-19 16,-8-4-1-16,-9-6 21 15,-11 0 9-15,-3-4 12 16,-14 4 30-16,-18 6-13 0,-5 6 10 16,-3 8-3-1,9 10-8-15,13 6-8 0,18 10-7 16,0 0-2-16,33 7-5 31,12-3-38-31,1 0 1 0,-3-6-29 16,-16-4-3-16,-16-2 48 15,-11-6 27-15,-23-2 31 16,-21-6 52-16,-12-1-4 16,-2-5-2-16,5-8-41 15,13-2-36-15,29-12-17 16,11 0-242-16,4-12-872 0</inkml:trace>
  <inkml:trace contextRef="#ctx0" brushRef="#br0" timeOffset="130030.21">27409 16164 1729 0,'0'0'1308'16,"0"0"-993"-16,0 0-130 16,0 0-185-16,0 0-288 0</inkml:trace>
  <inkml:trace contextRef="#ctx0" brushRef="#br0" timeOffset="131637.67">1263 6541 1813 0,'0'0'597'0,"0"0"-260"16,0 0 151-16,0 0-199 16,0 0-96-16,0 0-58 15,-54-50-49-15,27 62-43 0,-6 24-28 16,-9 18-9 0,0 14 8-16,1 14-14 0,12 4 1 31,16 1-1-31,13-9-1 0,9-8 0 0,31-14-8 15,11-17-6-15,12-20-6 16,1-16 1-16,1-3 11 16,-7-21 9-16,-11-8 2 15,-16-6-2-15,-12-2 7 16,-9 0 4 0,-6 7 17-16,-4 6-2 0,0 10-4 15,0 12-3-15,0 2-19 16,0 20-23-16,0 16 10 0,0 10-2 15,0 0-20 1,13-6-49-16,14-12-24 0,9-11-10 16,5-17 41-1,-2 0 52 1,1-25 24-16,-7-8 1 16,-6-8 27-16,-4-1 20 15,-8 2 10-15,-5 8 16 16,-6 10-13-16,-2 10-1 15,-2 12-2-15,0 0-57 16,0 20-11-16,0 14 5 16,0 4 6-16,13 2-17 0,14-8-38 15,8-10-31 1,13-14-58-16,3-8 9 0,0-10 77 16,-4-24 17-16,-7-8 28 15,-13-8 13-15,-10-4 34 16,-7-6 70-16,-8 0 25 15,-2-1-38-15,0 9-5 16,-7 10-5-16,-4 16 1 16,2 18-22-16,2 8-60 15,3 26-10-15,-1 22 1 16,3 15 1-16,2 5 7 16,0 0-15-16,0-10-8 0,2-14-15 15,7-14-3-15,-4-12 27 16,-1-14 14-16,-2-4 1 15,3-6 25-15,1-20 12 16,8-12-36-16,8-6-1 16,10-8-19-16,10 1-106 15,34 0-224-15,-12 11-483 16,-3 13-326-16</inkml:trace>
  <inkml:trace contextRef="#ctx0" brushRef="#br0" timeOffset="132328.4">2798 6635 1716 0,'0'0'726'0,"0"0"-178"15,0 0-219-15,0 0-53 16,0 0-165-16,-118-40-68 16,93 66-28-16,6 12-15 15,5 10 0-15,12 2-1 0,2-1-5 16,6-3 5-16,17-8-18 0,-1-6 4 15,-2-8-4-15,-9-6-11 16,-11-4 0 0,0 0-23-16,-20 0-14 0,-22 2 41 15,-12 0 14-15,-2-2 12 16,6-4 4-16,13-8-3 16,20-2 12-16,17 0 42 15,13-14-11-15,36-10-44 16,18-8 0-16,12-4-39 15,2-2-12-15,-2 0 6 16,-15 2-2-16,-13 5 38 0,-15 4 9 31,-14 3 35-31,-10 3 63 0,-10 2-4 0,-2 4-2 16,0 5-52-16,-14 6-14 16,-5 4-26-16,-4 4-7 15,0 24 1 1,6 12-10-1,5 11 7-15,10 3 9 16,2-2-33-16,27-6-45 16,23-16-1-16,12-16 1 15,9-14 12-15,2-12-8 16,-3-26 24-16,-12-10 42 0,-12-8 8 16,-15-7 97-16,-8 0 50 15,-12-4-13-15,-7 1-25 16,-4 6-35-16,0 8-7 15,0 16 17-15,0 18 8 16,-4 18-92-16,-1 8 0 16,-1 50 0-16,2 36 0 15,4 4 0-15,0-3 0 16,0-15 0-16,8-22 0 16,10-2 0-16,0-6 0 15,2-20 0-15,-1-20 0 0,6-10 0 16,4-12 0-16,5-24 0 15,6-10 0-15,7-6 0 16,24-16-111-16,-9 12-505 16,-6 11-1128-16</inkml:trace>
  <inkml:trace contextRef="#ctx0" brushRef="#br0" timeOffset="132796.5">4273 6702 2060 0,'0'0'803'0,"0"0"-322"15,0 0-204-15,0 0-130 16,0 0-94-16,-114 0-43 16,94 41-4-16,5 5-1 15,4 3-5-15,8-7-11 16,3-10-11-16,7-10-53 15,17-12 46-15,3-10 22 16,0-10 7-16,-3-24 24 16,-5-12 13-16,-6-8 32 15,-7-8 3-15,1-9-24 0,-2-3 5 16,1-2-17-16,1 4-11 16,4 8 9-16,0 11-34 15,4 19 0-15,6 18 0 16,6 16 0-16,6 6 0 15,5 37 0-15,2 30 0 16,0 38 0-16,-9 33 0 16,-13 12 0-16,-11-5 0 15,-7-17-10-15,0-33 9 16,0-21-25-16,0-22-16 16,0-14-81-16,-3 0-121 15,-6-8-101-15,-1-7-306 0,-2-22-402 16</inkml:trace>
  <inkml:trace contextRef="#ctx0" brushRef="#br0" timeOffset="132969.91">4427 7036 738 0,'0'0'1948'0,"0"0"-1325"16,0 0-256-16,84-142-122 15,-19 102-134-15,8 8-83 16,3 7-28-16,-4 25-78 0,-22 3-550 15,-25 21-1366-15</inkml:trace>
  <inkml:trace contextRef="#ctx0" brushRef="#br0" timeOffset="133599.46">1113 8394 2039 0,'0'0'726'0,"0"0"-399"15,54-105 3-15,4 45-149 16,20-12-104-16,15-6-37 15,1-4-26-15,-7-1-13 16,-15 7 4-16,-24 14-4 16,-21 14 14-16,-23 20 6 0,-4 20-2 15,-29 8-19 1,-17 20-6-16,-6 22-6 0,3 10 11 16,11 6 0-16,21 5 0 15,17-5-4-15,17-4 5 16,39-4 26-1,15-6-19-15,12-6 1 0,0-2-8 16,-14-1-2-16,-13 1 2 16,-23 1 0-16,-22 2 0 15,-11 1 5-15,-25-2-5 16,-21-2 6-16,-15-6-5 16,-1-8 0-16,2-10-1 15,10-12 0-15,13 0 0 0,14-28 23 16,19-14-23-16,4-14 7 15,29-8-7-15,20-7-1 16,12 3 1-16,7 8-8 16,3 14 2-16,-6 18 6 15,-5 16-15-15,-10 12 0 16,-8 8 14-16,-11 22 1 16,-9 12 11-16,-9 6-2 15,-8 5-9-15,-5-2-5 16,0-2-58-16,0-11-117 15,-2-14-166-15,2-12-387 16,0-12-564-16</inkml:trace>
  <inkml:trace contextRef="#ctx0" brushRef="#br0" timeOffset="133731.15">2383 7686 1377 0,'0'0'1555'16,"0"0"-1086"-16,0 0-172 15,0 0-156-15,0 0-141 16,0 0-154-16,128-60-449 16,-80 86-883-16</inkml:trace>
  <inkml:trace contextRef="#ctx0" brushRef="#br0" timeOffset="134300.12">2653 8139 2067 0,'0'0'916'16,"0"0"-394"-16,0 0-281 16,45-108-115-16,-7 70-87 15,2 6-30-15,-7 11-9 16,-6 12 0-16,-13 9 0 16,-8 5-63-16,-6 26-25 15,0 10 53-15,-14 8 28 16,-5 1 6-16,-4 0 1 0,7-4 6 15,12-7 21 1,4-6-18-16,14-7-8 0,26-2 26 16,11-3-15-16,9-3 0 15,1 1-7-15,-9 2-5 16,-11 3 0-16,-19 2-9 16,-18 4-3-16,-4 2 11 15,-26 2 1-15,-21 2 18 16,-13-4-5-16,-5-5-4 15,3-5 6-15,6-11-13 16,14-7 5-16,17-4 8 0,21-14 2 16,4-22-16-1,40-16-1-15,18-12-9 0,15-12 2 16,14-4-13-16,2-5 7 16,0 3-11-16,-8 2-6 15,-14 6 29-15,-16 7-6 16,-20 9 7-16,-18 12 48 15,-13 8 6-15,0 14 3 16,-18 10 9 0,-11 14-24-16,-2 4-24 0,0 34-18 15,2 16 0-15,9 12 0 16,16 9-4-16,4-1 3 0,22-8 1 16,29-10-36-16,36-14-42 15,49-34-191-15,-14-8-325 16,-10-10-548-16</inkml:trace>
  <inkml:trace contextRef="#ctx0" brushRef="#br0" timeOffset="134789.97">4431 7626 2628 0,'0'0'787'0,"0"0"-419"16,0 0-142-16,0 0-139 15,0 0-87 1,0 0 0-16,-2 132 0 0,-12-76 0 16,-7 2 0-16,-4 1 0 15,2-5-32-15,6-13-61 16,7-10-18-16,10-13-1 16,5-10 23-16,26-8 82 15,14 0 7-15,9 0 19 16,8-8-18-16,3 2 6 15,-3 4-7-15,-9 2-106 0,-8 0-133 16,-16 0-87-16,-14 0-289 16,-10 2-16-16,-5 0-26 15,0-2-31-15,-7 0 688 16,-6-8 253-16,-3-14 147 16,1-8 91-16,1-9-154 15,1-5 175-15,2-2-153 16,1 2-30-16,4 4 9 15,0 8-60-15,1 12-58 16,5 10-58-16,0 10-162 16,0 0 0-16,0 30 0 0,0 20 0 15,0 15 0 1,7 11 0-16,1 4 0 0,-3-2 0 16,-3-6-47-16,1 8-194 15,-1-19-312-15,0-19-486 0</inkml:trace>
  <inkml:trace contextRef="#ctx0" brushRef="#br0" timeOffset="134962.71">5242 8191 2988 0,'0'0'653'16,"0"0"-524"-16,0 0-129 31,0 0-72-31,0 0-630 0</inkml:trace>
  <inkml:trace contextRef="#ctx0" brushRef="#br0" timeOffset="135735.44">897 9986 1453 0,'0'0'1234'0,"0"0"-928"16,0 0 68-16,0 0-39 0,0 0-166 15,0 0-110-15,0 0-26 16,123-48-15-16,-76 36-18 16,15 2-131-16,-9 2-405 15,-12 6-588-15</inkml:trace>
  <inkml:trace contextRef="#ctx0" brushRef="#br0" timeOffset="135866.76">1005 10124 654 0,'0'0'1511'16,"0"0"-1194"-16,0 0 216 15,0 0-168-15,0 0-156 16,0 0-133-16,0 0-34 16,200-7-42-16,-84-16-222 0,-2-1-647 15</inkml:trace>
  <inkml:trace contextRef="#ctx0" brushRef="#br0" timeOffset="136369.12">2221 9490 1726 0,'0'0'773'0,"0"0"-222"15,0 0-175-15,0 0-107 16,0 0-119-16,0 0-92 0,-125-23-29 16,81 50-28-1,-3 8 0 1,9 3 14-16,13-2-15 0,15-4 6 0,10-4-6 15,10-2 1-15,24-2 10 16,11-2-3-16,1-1-7 16,1-2 9-16,-5 6-10 15,-11 3 1-15,-10 4 0 16,-17 9-1-16,-4 6 0 31,-14 7 0-31,-23 2-5 0,-12 4 5 0,-2-3 0 16,1-7 6-16,8-13-6 0,13-8 1 15,11-11 13-15,11-10-14 16,7-6 0-16,0-2 0 16,0 0 1-16,7 2 0 15,9 6 0 1,7 10-1 0,0 14 0-16,4 14 0 15,-4 16-1-15,-10 30-20 16,-10 29-9-16,-3-7 9 15,-3-10 3-15,-12-15 3 16,8-29 8-16,5 2-4 16,2-4-5-16,15-18-7 15,25-22-25-15,54-28-79 16,-12-22-193-16,-1-14-759 0</inkml:trace>
  <inkml:trace contextRef="#ctx0" brushRef="#br0" timeOffset="137690.9">2688 9653 1562 0,'0'0'921'15,"0"0"-555"-15,0 0 164 0,0 0-222 16,0 0-175-16,0 0-116 16,0 0-16-16,-48 90 35 15,36-8-7-15,-1 9-11 16,3 1-8-16,0-6-8 15,3-12-4-15,3-13-2 16,0-19-25-16,4-19 20 16,0-12 9-16,0-11 3 15,0 0 29-15,0-24 32 16,6-13-32-16,9-3-17 16,6 0-8-16,1 7 11 15,5 8-17-15,2 13-1 0,2 10-6 16,3 2 1-16,-3 18-1 15,-2 14-6-15,-7 11-22 16,-6 3-5-16,-14 4-23 16,-2-2 22-16,-18-6 4 15,-22-8 13-15,-12-6 23 16,-5-10 18-16,-1-6 11 16,2-8 16-16,9-4-17 15,16 0-2-15,16-8-26 16,30-10-111-16,23 0-353 0,11 2-528 0</inkml:trace>
  <inkml:trace contextRef="#ctx0" brushRef="#br0" timeOffset="138123.81">3357 10138 385 0,'0'0'1437'16,"0"0"-927"-16,0 0-47 0,0 0-176 16,-60-118-95-1,33 104-20-15,-2 12 3 0,-6 2-76 16,-3 16-61-16,-2 20-7 16,6 10-5-16,8 8-5 15,10 5-14-15,14-7-7 16,2-6 8-16,20-14-8 15,13-14-10-15,9-14 9 16,1-4 2-16,-1-16 0 16,-6-14 11-16,-9-8-3 15,-7-2 34-15,-7-3 7 16,-7 3-7-16,-3 4 8 16,-1 8-5-16,-2 10-46 0,0 8 0 15,0 8 0-15,0 2 0 16,5 8 0-16,4 18 0 15,6 10 0-15,5 3 0 16,5 1 0-16,4-2 0 16,2-8 0-16,0-6-42 15,16-12-230-15,-10-8-343 16,-6-4-621-16</inkml:trace>
  <inkml:trace contextRef="#ctx0" brushRef="#br0" timeOffset="138831.04">3743 10189 1390 0,'0'0'953'0,"0"0"-427"16,0 0 2-16,0 0-196 15,0 0-133-15,0 0-95 16,0 0-40-16,-12-18-64 16,2 50 0-16,-4 9 0 15,-6 9 0-15,-2 5 0 16,-1-3 0-16,4-6 0 15,5-4-36-15,12-7-237 16,2-16-585-16,0-9-621 0</inkml:trace>
  <inkml:trace contextRef="#ctx0" brushRef="#br0" timeOffset="139830.87">4043 9583 823 0,'0'0'1339'16,"0"0"-779"-16,0 0-25 16,0 0-164-16,0 0-113 15,0 0-144 1,0 0-60-16,-27-40-12 0,27 82-42 15,0 14 0-15,0 12 0 16,0 8 0-16,0-1 0 16,2-5 0-1,6-10-23-15,-2-12-8 0,-1-14-22 0,-1-14 17 16,-2-12 11-16,2-8 25 16,2 0 4-16,2-22 25 15,5-12-28-15,6-4 14 16,5-4-9-16,3 6 2 15,4 8-8-15,3 10 0 16,-1 12-1-16,0 6-9 16,1 10-2-16,-5 20 12 15,-5 8-16-15,-6 4-38 16,-10 6-48-16,-8-2-50 0,-2-1 26 16,-24-5 5-16,-12-8 40 15,-2-6 60-15,-2-12 21 31,1-7 5-31,10-4 47 0,9-3 30 0,8 0 53 16,10-3 17-16,4-7-41 16,13-1-32-16,26-5-59 15,17-7-13-15,15 0-7 16,13-8-7-16,3-1-37 16,2-2-25-16,-11-2 9 15,-13-2 41-15,-16 0 11 16,-18-2 8-16,-16 0 12 0,-10 0 2 15,-5 1 17-15,-2 7-4 16,-19 10-10-16,-5 12 16 16,-3 10-32-16,-4 6-1 15,-4 32 0-15,6 15-7 16,2 7 7-16,14 6 1 31,13-4 9-31,2-6 11 0,25-10-4 16,21-12 1-16,12-13-15 15,7-16-3-15,22-13-80 0,-19-17-211 16,-14-8-658-16</inkml:trace>
  <inkml:trace contextRef="#ctx0" brushRef="#br0" timeOffset="140034.84">5391 10094 1607 0,'0'0'1011'16,"0"0"-626"-16,0 0 135 0,0 0-294 15,-37 131-110-15,23-85-73 16,-20 24-43-16,1-12-150 16,-2-6-569-16</inkml:trace>
  <inkml:trace contextRef="#ctx0" brushRef="#br0" timeOffset="141200.6">2655 11053 1627 0,'0'0'789'16,"0"0"-280"-16,0 0 10 16,0 0-210-16,0 0-138 15,0 0-92-15,0 0-49 16,-2 94 33-1,2-22-63-15,0 10 0 0,0 4 0 16,0-5 0-16,4-9 0 16,4-16-30-16,0-17-11 15,-3-16 16-15,-1-14 10 16,0-9 15-16,-2-7 27 0,1-17 1 16,2-8-14-1,1 0-7-15,7 4-1 0,8 4 6 31,8 10-12-31,8 6-1 0,8 8 1 0,4 0-7 16,-2 12 6-16,-5 10-16 16,-8 6-41-16,-14 4-50 15,-16 0-26-15,-4-2 19 32,-27 1 46-32,-18-8 27 15,-8-2 33-15,-5-10 9 16,9-4 18-16,9-7 49 0,13 0 22 15,19 0 17-15,8-12-37 16,19-2-49-16,33-4-20 16,22-7 0-16,30-5-68 15,-2 2-70-15,6-4-61 16,-8-2-17-16,-27 2 50 16,-3-2 100-16,-24 4 66 15,-21 6 51-15,-17 4 103 16,-8 6 48-16,-2 4-44 15,-17 6-56-15,-4 4-20 16,-4 0-25-16,-2 19-43 0,-2 16-5 16,2 9-9-1,2 4 6-15,7 2-6 0,11-4-5 16,9-10 4-16,2-11 1 16,27-14-5-16,9-11 5 15,7 0 0-15,-1-26 1 16,1-12 1-16,-7-12-2 15,-7-8 14-15,-8-10-5 16,-6-5-9-16,-7-4 20 16,-8 2-19-16,-2 9 6 0,0 14-7 15,0 22 0 1,0 20 25-16,-8 10-25 0,2 26-5 16,2 24 5-16,-3 16 1 15,5 12 9-15,2 7-8 16,0-3-2-16,9-6 0 15,40-4-99-15,-5-22-426 16,3-19-829-16</inkml:trace>
  <inkml:trace contextRef="#ctx0" brushRef="#br0" timeOffset="141358.26">4193 11592 1222 0,'0'0'1115'16,"0"0"-654"-16,0 0 88 15,-40 134-207-15,22-81-115 16,0 1-113-16,-4 0-48 16,-14 14-66-16,3-13-102 15,4-14-661-15</inkml:trace>
  <inkml:trace contextRef="#ctx0" brushRef="#br0" timeOffset="142265.31">4462 11037 2167 0,'0'0'639'0,"0"0"-109"16,0 0-64-16,0 0-172 16,0 0-294-16,0 0 0 15,0 0 0-15,-24 18 0 16,24 40 0-16,0 16 0 15,0 6 0-15,0 3 0 16,6-11 0-16,4-10 0 16,-2-14 0-16,-1-18-15 15,-3-12-14-15,-2-16 23 0,3-2 6 16,4-14 26 0,4-18-13-16,10-8-12 15,4 0 9-15,8 3-10 16,5 12 0-16,5 9 0 15,-1 14 0-15,1 2 0 16,-5 10 0-16,-7 14-3 16,-10 6-14-16,-14 4-19 15,-9-2-36-15,-9-2 9 16,-30-2 24-16,-13-4 17 16,-9-6 14-16,-1-6 8 15,8-4 5-15,14-4 6 16,20-4 5-16,18 0 16 0,4 0-13 15,40-8-10 1,39-18-7-16,33-14-1 0,2-6-1 16,-8 0-19-16,-12-4-23 15,-27 4 16-15,1-8 12 16,-6-5 14-16,-20 11 1 16,-17 12 20-16,-16 12 28 15,-6 10-7-15,-5 10 2 16,0 4-15-16,0 2-29 15,0 16-15-15,0 8 9 16,0 4 6-16,0 0-9 0,7-5-15 16,-1-7 3-1,-1-7 4-15,-1-7 13 0,-2-4 4 16,0 0 12-16,-2-4 34 16,0-12-20-16,0-4-25 15,-4 2 0-15,-11 2 17 16,-8 6 0-16,-4 10 18 15,-4 0-18-15,0 24-18 16,2 16 0-16,10 10 0 16,11 5 0-16,8-3 0 15,29-6 0-15,27-12 0 16,17-12-8-16,16-18-50 16,32-24-179-16,-20-20-384 0,-22-10-428 15</inkml:trace>
  <inkml:trace contextRef="#ctx0" brushRef="#br0" timeOffset="142767.34">5866 10792 2555 0,'0'0'682'16,"0"0"-206"-16,0 0-212 16,0 0-145-16,0 0-119 15,0 0 0-15,0 0 0 0,134-18 0 16,-101 28 0-16,-8 12 0 15,-12 6-45-15,-11 10-41 16,-2 8 20-16,-25 8 29 16,-10 7 28-16,-7-1 9 15,6-2 1-15,7-4 10 16,15-10-4-16,14-6-7 16,14-7 0-16,30-13 0 15,14-7-7-15,7-11-37 16,-5 0-95-16,-10 0-7 15,-17-1 61-15,-20-3 74 16,-13 4 11-16,-11 0 57 16,-29 1-28-16,-7 24-2 0,-5 8 9 15,6 12 4-15,13 7-7 16,12 6-24-16,19 2-1 16,2 2-7-16,25-1-1 15,11-3-15-15,1-4-38 16,2-8 5-16,-11-2 29 15,-8-6 4-15,-13-4 15 16,-7-4 1-16,-7 0 47 16,-24-3 29-16,-11-5-29 15,-14 0-48-15,-64 6-99 16,13-6-542-16,-7-4-1225 0</inkml:trace>
  <inkml:trace contextRef="#ctx0" brushRef="#br0" timeOffset="143559.17">1192 13633 383 0,'0'0'2181'0,"0"0"-1893"0,0 0 221 15,0 0-188-15,0 0-134 16,-135-128-95-16,109 80-35 16,0-10-14-16,-5-8-8 15,-6-10-35-15,-5-23 0 0,0 5 0 0,-1-2 0 16,1 1 0-16,11 21 0 16,0 4 0-16,8 20 0 15,10 20 0-15,7 16 0 31,3 14 0-31,1 0-11 16,-3 16-55-16,-1 18 11 16,-9 10 19-16,-8 10-17 15,-6 4 40-15,-4 5 12 0,2-8 1 16,6-6 7-16,12-9-7 16,13-12 1-16,17-8 4 15,37-12 2-15,21-8 13 16,17-4-20-16,46-46-45 15,-22 0-323-15,-22 2-863 0</inkml:trace>
  <inkml:trace contextRef="#ctx0" brushRef="#br0" timeOffset="144923.37">492 12992 664 0,'0'0'401'0,"0"0"-286"16,0 0-43-16,0 0-33 16,0 0 137-16,0 0 52 15,0 0 62-15,27-30 65 16,-39 26-73-16,1-4 45 0,-2-5-43 15,-3-5 8-15,-1-5-109 16,-1-9-42-16,-3-7-30 16,4-5-39-16,1-8-39 15,7-2-2-15,7-4-31 16,2 0 0-16,2 6 0 16,21 6 0-16,6 7 0 15,6 13 0-15,5 8 0 16,2 12 0-16,1 6 0 0,-3 0 0 15,-5 24-15-15,-3 8-3 16,-10 8-29-16,-6 11 17 16,-11 3 17-16,-5 4-4 15,-3 2 17-15,-21-2 9 16,-10-2 4-16,-1-2 10 16,-6-5-14-16,1-1 16 15,5-4-1-15,6-4-15 16,4-2 8-16,10-4-16 15,7-6 0-15,8-4 5 16,0-4-3-16,0-1-3 16,19-4 0-16,5-3 0 0,12-6 0 15,18-3 0-15,32-3 0 16,36-17 0-16,30-23 0 16,-9-2 0-16,-29 2-3 15,-41 8-66-15,-28 8-54 16,-7-6-180-16,-9 4-317 15,-14 6-574-15</inkml:trace>
  <inkml:trace contextRef="#ctx0" brushRef="#br0" timeOffset="146161.07">2232 13321 1692 0,'0'0'327'16,"0"0"0"-16,0 0 194 15,0 0-318-15,0 0-104 16,0 0-17-16,-151-67 5 16,104 74-41-16,0 16-17 15,7 5-7-15,6 3 10 0,10-1-10 16,11 0 20-16,8-4-19 0,5 0 38 15,0-4-20-15,15 0-25 16,6 0-8-16,1 0-1 16,0 4-6-16,0 1 8 15,-1 6-8-15,-6 7 0 16,-5 5 6-16,-10 7-7 16,0-2 0-16,-23 6 7 15,-15-2-6-15,-11-4 16 16,-3-4-10-16,0-7 31 15,7-13 8-15,11-6-13 0,14-12 9 16,11-4-13 0,9-4-14-16,0 0-15 0,25 0-17 15,8 0 10 1,7 0-5-16,3 6-17 0,-8 12 11 16,-6 12 9-16,-13 14-1 15,-12 18 2-15,-4 9 8 16,-11 9 1-16,-11 2 15 15,-2 0-8-15,8-8 14 16,7-8-4-16,9-10 2 16,11-12-8-16,27-9-3 15,15-17 3-15,12-16-12 16,9-2-14-16,22-38-197 0,-21-11-544 16,-17 4-1252-16</inkml:trace>
  <inkml:trace contextRef="#ctx0" brushRef="#br0" timeOffset="150536.84">2742 13810 664 0,'0'0'1356'0,"0"0"-1080"16,0 0 78-16,0 0 30 0,0 0-172 16,50-108-86-16,-35 83 3 15,-1 2-11-15,-4-2-31 16,-5 3-36-16,-5 1 12 16,0 0 9-16,-5 5-21 15,-15 4-9-15,-5 8-21 16,-8 4-1-16,-5 13-13 15,-4 27-7 1,-3 18-6-16,5 14 0 0,11 8 12 16,12 0-7-16,14-10 1 15,3-12 0-15,18-19-1 16,11-17-15-16,5-16 12 16,-1-6 4-16,0-20 1 0,-2-16 19 15,-6-11-19 1,-4-3 5-16,-6 0 6 0,-7 6-11 15,0 4 5-15,-6 16 5 16,-2 12-4-16,0 12 4 16,0 0-4-16,0 26-7 15,0 14 0-15,6 12-8 16,9 4 7-16,10-3-9 0,9-7-25 16,4-19 1-1,4-13 7-15,0-14 4 16,1-1 23-16,-5-26-10 15,-7-5 10-15,-4-8 0 16,-5-8 0-16,-4 6 7 16,-2 4 7-16,-8 10-8 15,-3 12 15-15,-3 8 1 16,-2 8-14-16,0 0 0 16,0 2-8-16,0 12 0 15,0 2 0-15,0 0 6 16,0-2-6-16,0-4-9 15,4 0 2-15,0-8 5 0,2 0-4 16,-2 0 5-16,-2-2 0 16,-2 0 0-16,0 0 0 15,2 0-8-15,-2 0 9 16,0 0-1-16,0 0 1 16,0 0 0-16,0 0 0 15,0 0 0-15,0 0 5 16,0 0-5-16,0 0-1 15,0 0 0-15,0 0 1 16,0 0 0-16,0 0 6 0,0 0-5 16,0 0 1-16,0 0-2 15,0 0 0-15,0 0 0 16,0 0 8-16,0 0-14 16,0 0 6-16,0 0 0 15,0 0 0-15,0 0-6 16,2 0-5-16,5 2-1 15,5 2 9-15,5 2 3 16,8-4 0-16,6-2 0 16,2 0-17-16,1-4-13 0,-1-12 5 15,-4-4 13-15,-7 0 6 16,-6-8 6-16,-7 2 1 16,-9-4 11-1,0 2 9-15,-9 0-1 0,-13 6 13 16,-7 4-24-16,-2 7-3 15,-5 11 9-15,2 0-9 16,1 13 6-16,1 17-4 16,9 12-8-16,4 12 0 15,13 4-1-15,6 6 2 16,2-1 8-16,27-8-8 0,9-6 5 16,11-15 15-1,6-10-20-15,10-16 0 0,4-8-1 16,2-8-5-16,-4-22 4 15,-9-8 1-15,-6-2 0 16,-15 0 1-16,-10 3-1 16,-14 7 1-16,-5 10-1 15,-8 8-23-15,0 12-68 16,0 2-217-16,0 18-479 16,0 8-208-16</inkml:trace>
  <inkml:trace contextRef="#ctx0" brushRef="#br0" timeOffset="150759.79">4295 14034 897 0,'0'0'1598'16,"0"0"-1020"-16,0 0-119 15,0 0-186-15,0 0-123 16,0 0-85-16,0 0 11 0,-71 121-76 15,42-67 0 1,-2 2 0-16,-1-2 0 0,8-5 0 16,11-12-173-16,6-12-456 15,7-15-719-15</inkml:trace>
  <inkml:trace contextRef="#ctx0" brushRef="#br0" timeOffset="151962.37">4685 13916 975 0,'0'0'675'15,"0"0"-366"-15,0 0 176 16,0 0-122-16,0 0-82 0,0 0-79 15,0 0 23 1,-17 6-54-16,17-6-59 0,0 0-41 16,0 0-31-16,0 0-10 15,2-6-7-15,9-6-22 16,9-6 0-16,2-4-1 16,0-6 1-16,1-2 8 15,-6-4-9-15,-5 0 0 16,-8 0 10-16,-4 3-9 15,0 4 26-15,-16 4 2 16,-8 11-4-16,-3 10 5 16,-2 2-30-16,-2 27 0 0,2 14-3 15,2 14-2 1,11 7 5-16,12 0 8 0,4-4-8 16,14-8 0-16,21-10 0 15,12-14 0-15,11-13 0 16,6-13 0-16,4-14-35 15,-1-22-73-15,-5-15-132 16,-8-9-46-16,-10-10-80 16,-11-8-17-16,-10-9 78 15,-10-1 108-15,-9 2 197 16,-4 12 39-16,0 14 241 16,0 18 101-16,-7 16-43 15,1 13 7-15,2 13-98 16,-1 0-113-16,0 21-76 0,1 23-26 15,-3 18 34-15,1 12-66 16,1 6 0-16,3 3 0 16,0-5 0-16,2-6 0 15,0-10 0-15,0-14 0 16,4-12 0-16,3-15-30 16,-1-14-42-16,1-7 22 15,0-7 41-15,2-22 9 0,4-9 11 16,5-6-10-16,5 0 1 15,0 6 11-15,9 6-5 16,-1 9-1-16,3 16-6 16,2 7-1-16,-3 3 6 15,-2 26 5-15,-4 11 10 16,-8 10-2-16,-11 2-19 0,-8 4 1 16,-12-4 0-16,-26-2 13 15,-13-5 31-15,-7-11-45 16,-2-6 0-16,7-10 0 15,12-16 0-15,19-2 0 16,38-38-86-16,27-6-565 16,14-5-1099-1</inkml:trace>
  <inkml:trace contextRef="#ctx0" brushRef="#br0" timeOffset="152165.7">6031 13848 2039 0,'0'0'921'15,"0"0"-538"1,0 0 70-16,0 0-271 0,-69 138-64 31,49-85-118-31,-1 1 0 0,2 2 0 0,1-4 0 32,0 4-8-32,7-16-302 0,6-16-855 0</inkml:trace>
  <inkml:trace contextRef="#ctx0" brushRef="#br0" timeOffset="152637.67">6494 13727 1815 0,'0'0'745'0,"0"0"-178"0,0 0-81 15,0 0-258-15,0 0-120 16,0 0-61-16,0 0-10 16,-33-11-25-16,48 4 0 15,6 2-10-15,3-8 4 16,3-2 5-16,-3-3-10 15,-2 0-1-15,-8-3 1 16,-5 3-1-16,-7 4 18 16,-2 2-18-16,0 6 0 15,-16 1 0-15,-3 5 0 0,-8 0 0 16,-2 19 0 0,-5 16 0-16,3 11 0 0,4 8 0 15,9 2 0-15,14-2 0 16,4-4 0-16,16-10 0 15,26-10 0-15,14-12 0 16,10-13 0-16,9-5-21 16,-2-9-51-16,-2-23-84 15,-7-8-189-15,17-20-240 16,-17 8-270-16,-12 8-402 0</inkml:trace>
  <inkml:trace contextRef="#ctx0" brushRef="#br0" timeOffset="153065.01">7290 13686 1482 0,'0'0'607'16,"0"0"-134"-16,0 0 47 16,0 0-212-16,0 0-72 15,0 0-107-15,0 0-41 16,-20-45-28-16,-1 36 8 16,-2 0-31-16,-9 8-13 15,-4 1 5-15,-4 5-28 0,-2 23 19 16,7 11-6-16,6 7-14 15,10 4 0-15,17-2 0 16,2-6 0-16,25-10 0 16,15-14-14-16,11-14 8 15,5-4 5-15,-3-28-8 16,-4-14 8-16,-7-16 2 16,-11-8 4-16,-8-6 20 15,-10-13-25-15,-6-1 0 16,-7-6 0-16,0 3 0 15,-2 12 0-15,-12 16 0 0,4 25 0 16,-2 22 0 0,3 14 0-16,-2 43 0 15,0 44 0-15,4 8 0 0,3 1 0 16,4-8 0-16,0-20 0 16,14 4 0-16,12 5 0 15,12-17-9-15,35-18-192 16,-8-18-581-16,-3-18-810 0</inkml:trace>
  <inkml:trace contextRef="#ctx0" brushRef="#br0" timeOffset="153238.01">7978 13842 1986 0,'0'0'599'0,"0"0"-38"15,0 0-68-15,-96 147-268 16,74-92-63-16,5 2-92 15,-2-3-70-15,6-4 0 16,8 2 0-16,5-18-191 16,0-10-805-16</inkml:trace>
  <inkml:trace contextRef="#ctx0" brushRef="#br0" timeOffset="153630.72">8283 13673 2162 0,'0'0'676'0,"0"0"-383"15,0 0 85-15,0 0-147 16,0 0-137-16,141-64-67 0,-103 41-10 15,-5-6-10-15,-6-1 1 16,-10-2 1-16,-9 0 1 31,-8 2 7-31,-8 4 4 0,-18 6 10 16,-10 10-2-16,-4 10-14 0,-4 8 3 16,1 26-5-16,3 16 13 15,9 10-12-15,13 4-14 16,16 2 0-16,2-7 0 15,29-7 0-15,22-14 0 16,18-14 0-16,18-18 0 16,9-6 0-16,4-24-42 0,-2-20-173 15,14-49-314-15,-25 9-308 16,-21 0-237-16</inkml:trace>
  <inkml:trace contextRef="#ctx0" brushRef="#br0" timeOffset="153865.07">9154 13100 1060 0,'0'0'960'0,"0"0"-370"15,0 0-74-15,0 0-148 16,0 0-86-16,0 0-115 16,-129 16-67-16,107 39-47 15,0 14-53-15,4 30 0 16,9 21 0-16,9 21 0 0,0 7 0 31,5-14 0-31,10-12 0 0,-3-31 0 16,-4-19 0-16,-6-20 0 15,-2-8 0-15,0-2 0 16,-6 0 0-16,-15-3 0 16,-3-16 0-16,-2-10-135 15,-17-13-245-15,10-14-303 16,1-11-323-16</inkml:trace>
  <inkml:trace contextRef="#ctx0" brushRef="#br0" timeOffset="154033.91">8693 14066 1538 0,'0'0'961'0,"0"0"-373"16,0 0-236-16,0 0-109 16,143-126-119-1,-62 90-106-15,9-10-18 0,38-20-210 16,-22 8-466-16,-16 1-788 0</inkml:trace>
  <inkml:trace contextRef="#ctx0" brushRef="#br0" timeOffset="154599.34">9474 13150 2221 0,'0'0'677'15,"0"0"-223"-15,0 0-112 16,0 0-135-16,0 0-111 16,0 0-66-16,171-98-18 15,-109 92-12-15,-6 4-24 16,-9 2 2-16,-14 0-34 15,-13 14 14-15,-14 8 20 16,-6 8-14-16,-6 6 31 16,-23 8 5-16,-7 6 12 0,-3 7 18 15,3 1-6 1,3 0-9-16,8 0-3 0,9-6-12 16,9-6 1-1,7-4-1-15,9-7 2 0,18-8 0 16,8-2-2-16,4-7-13 15,-8-2-2-15,-4-4-3 16,-14 0 17-16,-11 0 0 16,-2 6 1-16,-18 6 6 15,-20 6 14-15,-6 6 11 16,-5 6 23-16,5 4-15 0,6 2-4 16,11 1-19-16,15-1-15 15,12-2 11-15,5-2-12 16,22-4 0-16,6 0 0 15,0-8 0-15,-2 2 0 16,-8-2 0-16,-11 0-11 16,-10 3 10-1,-2 1 1-15,-12 2 0 0,-13 2 12 16,-6-2-12-16,0 0 0 16,3 0 0-16,-1-8 0 15,6-2 0-15,3-6 0 16,7-4 0-16,4-9 0 15,9-9 0-15,7-13-176 16,17-17-863-16</inkml:trace>
  <inkml:trace contextRef="#ctx0" brushRef="#br0" timeOffset="154693.84">10262 14265 2076 0,'0'0'1335'0,"0"0"-878"15,0 0-229-15,0 0-228 16,116-36 0-1,-94 36 0-15,-17 14 0 0,-5 8-80 16,-5 0-1321-16</inkml:trace>
  <inkml:trace contextRef="#ctx0" brushRef="#br0" timeOffset="155591.57">3883 16124 163 0,'0'0'1758'16,"0"0"-1400"-16,0 0 5 16,0 0 100-16,129-62-227 15,-73 36-60-15,-2 2-86 16,-10-2-20-16,-11 3-11 16,-10 0-22-16,-15 6 7 15,-8 3 5-15,-8 2 29 16,-24 10-31-16,-3 2-35 0,-3 18-2 15,3 23-10-15,10 9 0 16,11 4 0-16,14 4-2 16,14-6-8-16,32-16-28 15,23-22 5-15,16-14 14 16,11-18-13-16,-3-30-13 16,-3-16 21-16,-16-11 5 15,-12-20 19-15,-22 2-6 16,-15-1 6-16,-19 0 0 15,-6 27 0-15,-4 1 0 16,-12 30 47-16,3 30 13 16,-6 26-25-16,4 68-22 15,4 51-12-15,11 17 5 0,0-17-6 16,31-41 0-16,7-40-1 16,15-24-75-16,19-6-14 15,10-16 24-15,15-12 15 16,-4-16 28-16,-13-28 17 15,-16-10 6-15,-16-12 43 16,-15 2 41-16,-8 1-15 16,-8 9 2-16,-1 10-38 15,-3 14 4-15,3 14-22 16,3 12-4-16,4 4-11 16,6 0-2-16,4 10 1 0,1 2-5 15,-5 2-34-15,-7-10-2 16,-9-2-6-16,-9-2 26 15,-4 0 22-15,-2 0 0 16,-21-2 0-16,-6 0 10 16,-8 2 6-16,-1 2 23 15,1 30 2-15,6 12 4 16,8 11-18-16,17 7-3 16,6-4-14-16,31-4-1 15,42-10-1-15,12-20-1 0,13-16-7 16,5-8-39-16,-19-32-99 15,1-42-128-15,-27 10-244 16,-27-3-325-16</inkml:trace>
  <inkml:trace contextRef="#ctx0" brushRef="#br0" timeOffset="155733.51">4683 15494 2458 0,'0'0'777'15,"0"0"-471"-15,0 0 15 16,0 0-87-16,0 0-234 0,314-36 0 16,-57 14-24-16,-37 0-479 15,-33 8-1126-15</inkml:trace>
  <inkml:trace contextRef="#ctx0" brushRef="#br0" timeOffset="155868.25">7938 15665 2579 0,'0'0'609'0,"0"0"-609"16,-147 4-63-16,93 0-654 15</inkml:trace>
  <inkml:trace contextRef="#ctx0" brushRef="#br0" timeOffset="156089.67">3130 16896 3523 0,'140'-26'107'16,"72"-6"-107"-16,77-4-24 15,48 10 0-15,-1 8-119 16,-4 9-317-16,-35 0 99 16,-90 5-25-16,-71-1-579 0</inkml:trace>
  <inkml:trace contextRef="#ctx0" brushRef="#br0" timeOffset="156294.31">3297 17004 355 0,'0'0'2608'16,"0"0"-2320"-16,0 0-233 16,129 12 132-16,143-12 59 15,87-8-141-15,49-14-81 16,-3 4-12-16,-48 8 0 16,-37-2-12-16,-50 2-29 15,-52-2-48-15,-55-6-74 16,-58 0-349-16,-40 0-602 0</inkml:trace>
  <inkml:trace contextRef="#ctx0" brushRef="#br0" timeOffset="156435.53">7232 16852 2678 0,'0'0'938'16,"0"0"-938"-16,0 0-49 15,0 0-682-15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29T04:40:57.4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5358 5235 2147 0,'0'0'771'16,"0"0"-575"-16,0 0-84 15,0 0-19-15,0 0 18 16,69 113-78-16,-26-69-21 15,3-4-6-15,8-10-6 16,2-12 21-16,8-12 36 16,12-6-13-16,21-18 1 15,31-24-29-15,30-12 1 0,7-4-8 16,-24 10-9 0,-35 16 23-16,-39 18-11 0,-9 7-12 15,0 7 10-15,2 0-9 16,2 0 9-16,-12 18-3 15,-6 12-6 1,-4 11 5-16,1 3-6 0,1 4 0 16,7-2 0-16,8-6-4 15,13-8-23-15,12-16 1 16,27-16-2-16,25-14 7 0,-12-24 11 16,-10-6 10-1,-16-2 15-15,-23 10-7 0,5 0-2 16,0 6 19-16,-13 13-7 15,-16 16 11-15,-10 1-20 16,-5 19-3-16,-5 16 0 16,0 5-5-16,-2 4-1 15,2-6 0 1,4-4-4-16,8-12 4 0,5-10 0 16,14-12 0-1,9 0 10-15,10-24-9 0,0-6 7 0,2-4-6 16,-10 2-2-16,-11 6 2 15,-11 6-1-15,-11 8-1 16,-7 5 0-16,3 7-27 16,30 0-189-16,-4 0-391 15,7 0-812-15</inkml:trace>
  <inkml:trace contextRef="#ctx0" brushRef="#br0" timeOffset="361.72">11278 5322 1950 0,'0'0'657'0,"0"0"-406"0,0 0-90 16,0 0-4-16,0 0-83 15,167 20-52 1,-93-4-5 0,6-4-17-16,6-4 13 15,1-8-13-15,-2 0 2 16,-6-2 16-16,-8-14-17 0,-9-4 16 16,-8-2 78-16,-8 2-16 15,-8 1-5-15,-7 6 4 16,-4 0-3-16,-3 3-8 15,1 5-41-15,4-2-19 16,7 5-1-16,13 0-6 16,45 0-129-16,-10 2-555 15,-2-4-1073-15</inkml:trace>
  <inkml:trace contextRef="#ctx0" brushRef="#br0" timeOffset="456.96">13254 5404 1753 0,'0'0'944'0,"0"0"-824"16,0 0-120-16,0 0-869 0</inkml:trace>
  <inkml:trace contextRef="#ctx0" brushRef="#br0" timeOffset="3433.96">12646 6220 205 0,'0'0'1395'15,"0"0"-1098"-15,0 0-77 0,-149-18 56 16,102 18-96-16,-4 12-74 16,0 16 8-16,-5 8 36 15,-2 10-1-15,0 7-12 16,-3 5-15-16,4 8-20 15,1 4-16-15,5 6-28 16,9 2-5-16,3 3-8 16,11-1-12-16,8-2-18 15,8-2-5-15,12-3-9 16,0-8 0-16,12-4 6 16,19-13-7-16,11-6-1 0,12-10-8 15,10-12-6-15,12-8 9 16,24-12 4-1,27-4 2-15,-8-20 5 0,-13-8-4 16,-17-4 19-16,-26-4 26 16,3-10-4-16,-1-11 11 15,-14-7-13-15,-19-8-8 16,-22-22 4-16,-16-22-15 16,-36 5-9-16,-16 15 4 15,-15 20-16-15,-4 30-15 16,-12 10-27-16,-31 18-107 0,26 17-452 15,32 5-1579-15</inkml:trace>
  <inkml:trace contextRef="#ctx0" brushRef="#br0" timeOffset="4128.07">14451 6316 1553 0,'0'0'536'15,"0"0"-319"-15,-134-28 124 0,76 28-90 16,-4 0-122-16,-3 28-55 16,-1 15 24-16,1 12 4 15,3 14-25-15,6 23-6 0,11 26-8 31,21 25-23-31,21 3-2 16,3-28-19-16,31-29 10 16,6-38-13-16,7-10-10 15,18-3 3-15,29-2-9 16,34-16-8-16,22-20 8 16,-9-24 1-16,-28-18 11 15,-33-9 1-15,-15-18 46 16,6-40 37-16,-8-41 1 15,-16-24-2-15,-35 1-33 16,-20 21-62-16,-36 41 0 16,-10 31 0-16,-40 22 0 0,-51 34 0 15,-37 24 0-15,-36 20-17 16,50 22-538-16,41-2-1660 0</inkml:trace>
  <inkml:trace contextRef="#ctx0" brushRef="#br0" timeOffset="9235.44">9341 8225 640 0,'0'0'176'0,"0"0"-121"16,0 0-36-16,0 0-8 15,0 0-11-15,0 0-8 16,52 2-5 0,-29 2 13-1,-6 0-55-15,1-1-449 0</inkml:trace>
  <inkml:trace contextRef="#ctx0" brushRef="#br0" timeOffset="9534.07">9422 8263 1614 0,'0'0'403'0,"0"0"-151"15,0 0 56-15,0 0-84 16,0 0-129-16,0 0-47 16,0 0-10-16,-11 0-2 0,11 0 29 15,0 0 24 1,0 0 1-16,7 4 7 0,10 0 9 15,19 0-11-15,38 0-29 16,52-1-32-16,53-3-4 16,17 0-19-16,-11 0-11 15,-49 0 0-15,-54-7-29 16,-33 3 19-16,-20 0-13 16,-6 2-14-16,-12-2 13 15,-11 3-11-15,-23 1-73 16,-21 0-407-16,-8 0-680 0</inkml:trace>
  <inkml:trace contextRef="#ctx0" brushRef="#br0" timeOffset="9833.35">9424 8418 2102 0,'0'0'392'0,"0"0"-93"15,0 0 33-15,0 0-132 16,0 0-96-16,0 0-72 16,136 4 7-16,-18-2-6 0,36-2-21 15,-7 2 0-15,-29-2-2 16,-40 2-10-16,-31-2 0 16,-5 2 1-16,-7 0 6 15,-3-2 7-15,-18 2 4 16,-10-2 12-16,-4 2-6 15,0-2-24-15,2 10-87 16,2-2-226-16,-2 0-691 0</inkml:trace>
  <inkml:trace contextRef="#ctx0" brushRef="#br0" timeOffset="9958.69">10565 8632 2150 0,'0'0'720'0,"0"0"-522"16,0 0-13-16,0 0-185 16,0 0-610-16</inkml:trace>
  <inkml:trace contextRef="#ctx0" brushRef="#br0" timeOffset="14826.22">10471 7650 848 0,'0'0'212'0,"0"0"-14"16,0 0 4-16,0 0-61 15,0 0-29-15,0 0 2 16,9-93 16-16,-9 75 30 16,0 0-48-16,-13-1-32 15,-9-2-41-15,-7-1-19 16,-11 2 4-16,-8 2-15 15,-6 4-2-15,-7 10-6 0,-3 4 7 16,-4 4 23-16,4 20-3 16,6 8 18-16,7 12 23 15,8 9 4-15,16 9 4 16,12 10-22-16,13 6 5 16,2 6-6-16,15 3-15 15,22-7 9-15,9-4-14 0,5-6-12 16,7-12-2-16,3-10-19 15,1-9 11-15,0-15 10 16,5-12 1-16,2-12 1 16,0 0 3-16,3-25 6 0,-6-7 40 15,-5-5-7-15,-3-8 15 16,-10-3-12-16,-8-4-27 16,-4-2-9-16,-12-6-11 15,-8-5-5-15,-14-3-4 16,-2-6-5-16,-18 0-2 15,-20 0-6 1,-8 7-40-16,-16 7-72 0,12 19-174 16,13 16-860-16</inkml:trace>
  <inkml:trace contextRef="#ctx0" brushRef="#br0" timeOffset="15727.1">12898 7553 912 0,'0'0'523'0,"0"0"-363"16,0 0 78 0,0 0 31-16,-114-96-74 0,99 84-67 15,-1 4-15-15,-1 4-3 16,-8 2 6-16,-6 2-14 16,-10 0-7-16,-5 4 7 15,-8 10 7-15,-4 7-13 16,0 2-12-16,5 8-26 15,4 5-7-15,9 8-16 16,9 8-13-16,8 6 4 16,12 8-1-16,11 4-4 15,0 2 5-15,2 1-14 0,18-1 9 16,2-4-21-16,5-4 0 16,4-3 7-1,3-10-6-15,1-2-1 0,10-9 14 16,4-8-13-16,7-6 11 15,6-8-11-15,0-6 0 16,3-10 12-16,0-2-13 16,-5 0 7-16,-4-12 8 15,-3-8-14-15,-6-6 30 16,-7-5-1-16,-2-2-6 16,-9-10 11-16,-4-4-2 0,-8-8-3 15,-5-9 10-15,-10-22-20 16,-2-29-1-16,-16 6-19 15,-11 6 1-15,-8 17 2 16,-10 26-3-16,-15 6-1 16,-16 7-11-16,-51 37-117 15,18 10-238-15,8 3-961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5:30:22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26019 5871 33 0,'0'0'1060'0,"0"0"-710"16,0 0-31-16,0 0-4 15,0 0-20-15,0 0-39 16,-71-82-34-16,66 76-14 16,5 4-3-16,-2 0-40 15,2 2-48-15,-3-2-36 16,1 2-2-16,2 0-13 0,0 0-33 15,0 0-14-15,0 0-19 16,0 14-2-16,9 8 2 16,11 2-6-16,9 0 5 15,7-2 1-15,5-6-8 16,3-4 2-16,2-7-22 16,1-5 2-16,-3 0 11 15,-3-7 3-15,-1-11 12 16,-5-2 1-16,-1 0 8 15,-3 2 1-15,-4 6-8 16,-5 8 10-16,-1 4-8 0,-2 6-4 16,2 20-9-16,-2 8 8 15,6 4 1-15,4 0 1 16,2-4 5-16,7-6-5 16,2-7 1-16,2-11-1 15,3-10-1-15,2 0-2 16,-2-6 1-16,-3-16-7 15,-2-3 14-15,-3 0-6 16,-8 3 7-16,-4 4-7 16,-5 9-1-16,-4 9 0 15,-3 0-17-15,3 10 17 16,0 14-4-16,3 5 4 0,1-1 1 16,5-2-8-16,4-8 8 15,2-4 1-15,3-13 7 16,5-1 10-16,4 0-12 15,2-19-6-15,2-5 0 16,-5-1-4-16,-7 3 3 16,-10 8 1-16,-10 4 0 15,-5 10 0-15,-4 0-8 16,1 0-1-16,4 16 8 16,7 2 2-1,6 3-1-15,10-5 2 0,1-5 10 0,5-4 7 16,1-7-7-1,-6 0 17-15,-1 0 1 0,-5-11-8 16,-2 1 4-16,-5 1-10 16,-5 0-10-16,-3 4 4 15,-5 2-10-15,-7 3-2 16,-2 0-83-16,0 0-251 16,-9-1-458-16</inkml:trace>
  <inkml:trace contextRef="#ctx0" brushRef="#br0" timeOffset="3546.7">1922 6775 1220 0,'0'0'676'0,"0"0"-475"0,0 0 140 16,0 0-10-16,0 0-92 16,0 0-127-16,-15-68-40 15,15 68 4-15,0 0-12 16,0 0-20-16,0 8-19 16,0 22-24-16,0 17 43 15,17 13-8-15,14 8-26 16,12 2-1-16,15-6-9 15,13-12 1-15,12-16 11 16,8-15-3-16,3-17 4 16,2-4-12-16,-7-21-1 15,-2-8 9-15,-12-6-7 0,-8 3 10 16,-7 4-5-16,-11 8-6 16,-2 14-1-16,-4 6-6 15,1 14 1-15,3 16 4 16,6 8 2-16,5 2 0 15,4-4 5-15,5-5-6 16,1-12 0-16,-4-8-3 16,-2-11 3-16,1 0 9 15,-3-11-8-15,2-12 9 0,1-9-3 16,-1-3 16-16,-6 1-1 16,-5 6-7-16,-8 10 5 15,-10 14-1-15,-6 4-11 16,-4 12 13-1,2 18-20-15,0 8 14 0,4 2-3 16,2-4-11-16,7-5 1 16,5-9-2-16,5-12 6 15,4-10 10-15,6 0-8 16,2-16-1-16,0-14 5 16,0-5-12-16,-5-2 1 15,-3 2 4-15,-10 7-4 0,-6 14-2 16,-5 12-1-16,-5 2-4 15,-1 25 6-15,4 11-9 16,4 1 9-16,8 2 0 16,8-11 0-16,9-8 9 15,6-14 3-15,7-6 9 16,1-4-5-16,-1-20-10 16,-2-9-6-16,7-18-4 15,-16 6-241-15,-18 3-639 0</inkml:trace>
  <inkml:trace contextRef="#ctx0" brushRef="#br0" timeOffset="6639.64">8611 6952 1920 0,'0'0'568'15,"0"0"-498"-15,0 0-33 16,0 0 114-16,0 0-30 16,0 0-21-16,76 108-34 15,-37-72 1-15,9-1 11 16,8-9-41-16,8-11 4 15,14-9 2-15,9-6-7 16,4-6-2-16,5-17-8 0,-5-8-4 16,-4 1 1-1,-6 2-14-15,-10 4-9 0,-9 6 21 16,-8 10-19-16,-8 8 16 16,-1 0-6-16,2 14-5 15,2 14 12-15,7 4-18 16,6 1 6-16,11-4 5 15,6-4 0-15,5-11 10 16,5-6-2-16,0-8-4 16,0 0 5-16,1-11-20 15,-5-11 6-15,-4-3 14 16,-7-1-10-16,-7-1 13 16,-13 5-5-16,-10 8-4 0,-6 6 5 15,-7 8-20-15,0 0 1 16,2 21 10-16,8 6-11 15,8 9 9-15,9 1-8 16,13-7 0-16,9-10 13 16,9-11-13-16,5-9 13 15,-3-3 1-15,-6-22-4 16,-12-2 7-16,-8-4-5 16,-11 1-1-16,-12 5 8 15,-11 2-19-15,-11 7 13 0,-5 10-7 16,-3 4-7-16,-1 2 1 15,5 0-1-15,6 10 0 16,7 2 0-16,4-2-1 16,8-4-1-16,-2-4 2 15,-1-2-1-15,3 0-68 16,-12-4-255-16,-12-8-599 0</inkml:trace>
  <inkml:trace contextRef="#ctx0" brushRef="#br0" timeOffset="123773.65">10732 5779 1446 0,'0'0'565'0,"0"0"-202"16,0 0 97-16,0 0-170 15,0 0-74-15,0 0-45 16,-5-38-15-16,5 38-23 0,0 0-46 16,0 0-49-1,0 18-19-15,10 10 5 0,7 10-22 16,8 6-2-16,8-2 0 15,5-8-6-15,9-9 5 16,7-18-20-16,3-7 21 16,5-11 0-16,4-24 0 15,-4-7 0-15,-5-2 0 16,-3 2 0 0,-11 6 15-16,-5 14-14 0,-7 10 5 0,-2 12-6 15,2 2-3-15,4 24-3 16,5 6 0-16,8 6 6 15,2-2 10-15,2-4-10 16,1-8 1-16,-4-8-1 16,0-10-11-1,1-6 4 1,-4 0 6-16,1-11 1 16,-3-10 5-16,-2-1-5 15,-3 0 9-15,-6 4-9 16,-6 6-1-16,-3 6-1 15,-2 6-5-15,1 0 5 0,0 14-4 16,6 6 12 0,4 2-1-16,11-4-4 0,8-2 5 15,10-10-6-15,5-6 0 16,-1 0 1-16,-3-8 15 16,-5-10-16-16,-9-2 8 15,-7 2-2-15,-6 4-6 16,-5 0 0-16,-4 4 1 15,0 4 0-15,-5 2 20 16,0 2-20-16,-2 0 13 16,-2 2-4-16,-5 0-9 15,0 0 11-15,1 0-12 16,-3 0 1-16,-2 0 3 0,0 0-4 16,-9-6-109-16,0 0-448 15,-4-2-1292-15</inkml:trace>
  <inkml:trace contextRef="#ctx0" brushRef="#br0" timeOffset="146303.75">4504 7838 1175 0,'0'0'312'16,"0"0"-76"-16,0 0 244 16,0 0-108-16,0 0 98 0,0 0-159 15,45-112-31 1,-40 96-61-16,-3 2-70 0,-2 4-57 15,0 4-92-15,0 6 0 16,0 0 0-16,0 42 0 16,-4 44 0-16,-8 42 0 31,1 19 0-31,2-15 0 0,5-37 0 0,4-37 0 16,0-12 0-16,0 0 0 15,0-6 0-15,0-6 0 16,0-16 0-16,0-14 0 15,0-4 0-15,2 0 0 16,5-16 0-16,4-4 0 16,5 0 0-16,8 0 0 0,8 4 0 15,7 6 0-15,8 8 0 16,9 2 0-16,4 0 0 16,2 0 0-1,0 8-131-15,-6-4-58 0,-8-4-148 16,-9 0-192-16,-10 0-248 31,-13-4-281-31</inkml:trace>
  <inkml:trace contextRef="#ctx0" brushRef="#br0" timeOffset="146815.41">5151 8454 1482 0,'0'0'668'0,"0"0"-286"16,0 0-6-16,0 0-122 31,0 0-77-31,0 0-33 16,0 0-50-16,113 8-25 15,-81-12-43-15,-1-14-11 16,-4-4-3-16,-8-4-12 16,-7-2 6-16,-10-4 3 15,-2 1-2-15,-6 1 11 16,-21 4-10-16,-4 8 28 16,-3 11 30-16,-1 7-24 0,4 7-2 15,4 26-20-15,8 10-8 16,13 12 25-16,6 5 1 15,9-2-7-15,24-6-4 16,14-8-27-16,11-16 0 16,9-15 0-16,6-13 0 15,1-25-9-15,-9-25-113 16,-9-14-101-16,-14-12-125 16,-13-8-249-16,-12-3 23 15,-12 5 286-15,-5 14 250 16,0 14 38-16,-5 21 469 0,-8 20 27 15,2 13-167-15,-1 4-97 16,2 28-9-16,3 16-7 0,3 10-78 16,1 12-42-16,3 8-96 15,0 2 0-15,0 3 0 16,11-7 0-16,0-6 0 16,1-11 0-16,-3-13 0 15,-5-24-231-15,-4-14-570 16,0-8-701-16</inkml:trace>
  <inkml:trace contextRef="#ctx0" brushRef="#br0" timeOffset="146941.9">5659 8310 2900 0,'0'0'856'16,"0"0"-516"-1,0 0-340-15,0 0 0 0,140-61 0 16,-64 37 0-16,-16 4-66 15,-18 6-958-15</inkml:trace>
  <inkml:trace contextRef="#ctx0" brushRef="#br0" timeOffset="147778.31">7566 7832 2292 0,'0'0'781'0,"0"0"-423"0,0 0-91 15,0 0-105-15,0 0-110 16,0 0-31-16,0 0-21 16,0-5 0-16,0 0 6 15,0-3 20-15,0-2 22 16,-9-4-20-16,-13 2 27 16,-9 4-55-16,-16 8 0 15,-11 0 0-15,-11 30 0 16,-4 24 0-16,1 17 0 15,9 12 0-15,17 12 0 16,19-1 0-16,23-2 0 0,8-7 0 16,40-15 0-16,21-16 0 15,20-18 0-15,6-20 0 16,-2-16 0-16,-8-8 0 16,-19-24-29-16,-20-10-44 15,-26-2 29-15,-16-2 32 16,-7 4 12-16,-29 7 0 15,-8 8 9-15,-3 6-3 16,5 10-5-16,7 4 26 0,10 7 3 16,11 0 3-1,14 0-1-15,0 0-22 0,20 7 0 16,16-7-10-16,9 0 0 16,1 0 0-16,-1-4 0 15,-7-7 0-15,-9 4 0 16,-10 0 0-16,-5 7 0 15,-5 0 0-15,-5 4 0 16,4 21 0-16,-4 11 0 16,0 11 0-16,-4 8 0 15,0 5 0-15,0 4 0 0,0-2 0 16,0 21 0 0,-8-17-123-16,-4-14-821 0</inkml:trace>
  <inkml:trace contextRef="#ctx0" brushRef="#br0" timeOffset="148470.31">8836 7646 2586 0,'0'0'745'0,"0"0"-220"0,0 0-285 15,0 0-240-15,0 0 0 16,0 0 0-16,-62 114 0 16,60-40 0-16,2 5 0 15,0-2 0-15,0-2 0 16,0-13 0-16,0-12 0 16,0-14 0-1,8-16 0-15,3-15 0 0,1-5 0 16,3-23 0-16,3-19 0 15,5-8 0-15,-2 0 0 0,4 6 0 16,0 14 0 0,2 16 0-16,4 14 0 0,4 8 0 15,5 30 0 1,-1 10 0-16,-4 10 0 0,-11 2 0 16,-12-1 0-16,-12-8 0 15,0-4 0-15,-34-11 0 16,-13-10 0-16,-11-12 0 15,-2-10 0-15,0-4 0 16,9 0 0-16,15-6 0 16,12-2 0-16,12 0 0 0,10 6 0 15,2 2 0-15,0 0 0 16,16 0 0-16,19 4 0 16,21 2 0-16,13-4 0 15,16-2 0-15,2-8 0 16,2-16 0-16,-9-10 0 15,-11-4 0 1,-13-5 0-16,-13-1 0 0,-17 2 0 16,-10 4 0-16,-16 10 0 15,0 6 0-15,-19 12 0 16,-16 10 0-16,-11 8 0 0,-2 30 0 16,6 12 0-1,13 12 0-15,15 3 0 0,14-3 0 16,25-8 0-16,29-14 0 15,21-18 0-15,12-18 0 16,5-4 0-16,11-36 0 16,-28-4-27-16,-26 2-844 0</inkml:trace>
  <inkml:trace contextRef="#ctx0" brushRef="#br0" timeOffset="149441.15">11097 8401 1617 0,'0'0'1304'15,"0"0"-633"-15,0 0-355 16,0 0-128-16,0 0-188 16,0 0 0-16,52-127 0 15,-30 82 0-15,-2-3 0 16,-4-2 0-16,-8-4 0 15,-3-2 0-15,-5-4 0 16,0 2 0-16,-9 7 0 0,-4 13 0 16,-1 16 0-1,1 16 0-15,-1 6 0 0,-1 30 0 16,-1 22 0-16,3 15 0 16,7 5 0-16,6 2 0 15,4-8 0-15,29-10 0 16,14-12 0-16,11-16 0 15,6-18 0-15,1-10 0 16,-5-15 0-16,-11-28 0 16,-11-15 0-16,-15-12 0 15,-10-26 0-15,-11 6 0 16,-2-1 0-16,0 13 0 16,0 36 0-16,-7 16 0 15,1 26 0-15,-1 46 0 0,5 54 0 16,2 6 0-16,0-3 0 15,0-17 0-15,13-26 0 16,10-2 0-16,4-4 0 16,-1-18 0-16,0-19 0 15,-3-16 0 1,-1-1 0-16,-3-25 0 0,-2-15 0 16,-1-9 0-16,-3-1 0 15,-2 4 0-15,-2 10 0 16,-2 14 0-16,-1 18 0 15,1 4 0-15,2 22 0 16,6 16 0-16,6 8 0 0,6 0 0 31,6-4 0-31,2-7 0 0,5-13 0 0,-2-15 0 16,1-7 0-16,-6-4 0 16,-4-21 0-16,-10-10 0 15,0-7 0-15,-9-8 0 16,2-2 0-16,-5 2 0 15,-5 10 0-15,0 14 0 16,-2 20 0-16,0 6 0 16,0 32 0-16,0 16 0 0,0 8 0 15,9 4 0-15,26-6 0 16,17-10 0-16,12-13 0 16,5-15 0-16,1-16 0 15,-12-2-17-15,-18-29-167 16,-40-34-178-16,0 6-471 15,-38 3-523-15</inkml:trace>
  <inkml:trace contextRef="#ctx0" brushRef="#br0" timeOffset="149613.91">11022 8005 1974 0,'0'0'1258'0,"0"0"-702"16,0 0-361-16,0 0-82 15,160-56-113-15,-77 29 0 16,30 0 0-16,-22 2-149 16,-15 5-1617-16</inkml:trace>
  <inkml:trace contextRef="#ctx0" brushRef="#br0" timeOffset="151180.79">14272 7850 2056 0,'0'0'704'0,"0"0"-251"16,0 0-158-16,0 0-76 0,-131-8-97 15,87 44-25 1,1 14-16-16,7 8-12 0,12 9-69 16,13-3 0-16,11-6 0 15,20-8 0-15,29-12 0 16,23-13 0-16,9-16 0 15,9-9 0-15,-3-8 0 16,-9-20 0-16,-13-8 0 16,-17-6 0-16,-12-2 0 15,-16 0 0-15,-9 6 0 16,-6 7 0-16,-5 16 0 16,0 11 0-16,0 4 0 15,-3 12 0-15,-4 22 0 0,5 8 0 16,2 4 0-1,0-4 0-15,25-4 0 0,10-14 0 16,7-9 0-16,4-15 0 16,-2 0 0-16,-11-27 0 15,-8-11 0-15,-11-8 0 16,-14-8 0-16,0-4 0 16,-25 0 0-16,-6 10 0 15,-5 12 0-15,1 19 0 16,6 17 0-16,4 0 0 0,11 29 0 15,14 4 0 1,0 4 0-16,21-6 0 0,16-4 0 16,13-11 0-16,5-10 0 15,6-6 0-15,-1-4 0 16,-3-18 0-16,-8-6 0 16,-7-4 0-16,-10 0 0 15,-8 3 0-15,-8 7 0 16,-7 6 0-16,-7 12 0 15,-2 4 0-15,0 9 0 16,0 24 0-16,0 15 0 16,0 9 0-16,0 1 0 15,7-2 0-15,11-8 0 0,-1-12 0 16,1-11 0-16,-2-12 0 16,-5-11 0-16,0-2 0 15,-1-10 0-15,3-18 0 16,3-8 0-16,1-6 0 15,5-2 0-15,1 4 0 16,-4 6 0-16,-3 10 0 16,-3 12 0-16,-4 8 0 15,1 4 0-15,-2 6 0 16,5 17 0-16,5 10 0 16,3 5 0-16,6-2 0 0,-1-2 0 15,5-8 0-15,-2-8 0 16,0-10 0-16,-2-8 0 15,-3 0 0-15,-1-14 0 0,1-12 0 16,-2-10 0-16,3-4 0 31,0-6 0-31,-3 2 0 0,-5 6 0 0,-6 13 0 16,-3 14 0-16,-6 11 0 16,-2 1 0-16,0 27 0 15,2 11 0-15,0 3 0 16,5 2 0-16,3-6 0 15,2-8 0-15,1-8 0 16,1-12 0-16,-1-10 0 0,5 0 0 16,-1-14 0-16,8-16 0 15,2-8 0-15,2-4 0 16,0 2 0-16,0 4 0 16,-2 14 0-16,-5 9 0 15,0 13 0-15,1 0 0 31,-1 25 0-31,4 5 0 0,5 0 0 0,6 0 0 16,5-6 0 0,4-6 0-1,6-8 0-15,1-10 0 0,1 0 0 16,-3-14 0-16,-4-14 0 16,-7-8 0-16,-7-8 0 15,-8-5 0-15,-10-1 0 16,-8 4 0-16,-7 8 0 15,0 12 0-15,-24 20 0 16,-8 6 0-16,-7 22 0 16,0 20 0-16,3 10 0 15,14 5 0-15,15-3 0 16,7-6 0-16,27-10 0 0,29-10 0 16,15-16 0-16,10-12 0 15,25-12-312-15,-19-18-429 16,-18-6-597-16</inkml:trace>
  <inkml:trace contextRef="#ctx0" brushRef="#br0" timeOffset="152299.87">17421 7864 1315 0,'0'0'920'16,"0"0"-462"-16,0 0-211 15,0 0-56-15,0 0-69 16,0 0-30-16,0 0-54 16,-87-18-4-16,54 57 74 15,4 8-1-15,8 7-1 16,15 1-37-16,6-5-18 16,15-10-25-16,24-10-13 15,11-12 1-15,6-16-14 16,4-2-41-16,-4-22-8 15,-10-16-14-15,-5-12 36 16,-10-10 20-16,-4-8 7 16,-7-8 10-16,-2-1 7 0,-7 7 28 15,-5 16 19-15,-1 16 46 16,-5 22 16-16,0 16-126 16,0 18 0-16,0 28 0 15,-5 16 0-15,-1 8 0 16,1 0 0-16,5-5 0 15,0-11 0-15,0-16 0 16,0-14 0-16,0-12 0 16,3-12 0-16,3 0 0 15,4-26 0-15,3-11 0 0,3-6 0 16,1-4 0-16,1 3 0 16,-1 10 0-16,2 10 0 15,-2 14 0-15,3 10 0 16,3 0 0-16,4 18 0 15,4 7 0-15,4 0 0 16,3-3 0-16,4-1 0 16,1-10 0-16,-1-7 0 15,-1-4 0-15,-8 0 0 0,-4-18 0 16,-7-4 0-16,-4-3 0 16,-7 0 0-16,-5 3 0 15,-6 4 0-15,0 10 0 16,-4 8 0-16,-18 0 0 15,-5 20 0-15,-2 15 0 16,2 6 0-16,9 4 0 16,16 1 0-16,2-2 0 15,27-10 0-15,24-6 0 16,18-14 0-16,14-10 0 16,8-4 0-16,3-4 0 15,-3-18 0-15,-9-4 0 0,-12-8 0 16,-15 0 0-1,-16-1 0-15,-14 3 0 0,-9 6 0 16,-11 4 0-16,-5 8 0 16,0 4 0-16,-17 9 0 15,-18 1 0-15,-5 11 0 16,-6 19 0-16,-1 9 0 16,7 3 0-16,9-4 0 15,10-6 0-15,15-6 0 0,6-10 0 16,9-10 0-1,20-6 0-15,6-6 0 0,6-24 0 16,-1-12 0-16,-5-12 0 16,-4-13 0-16,1-25 0 15,-6-30 0-15,-5 7 0 16,-10 15 0-16,-11 26 0 16,0 36 0-16,-11 12 0 15,-10 16 0-15,-1 10 0 16,-3 44 0-16,6 34 0 15,3 6 0-15,9 13 0 16,7-1 0-16,0-16 0 16,11 2 0-16,12-12 0 15,3-13 0-15,8-15 0 0,1-14 0 16,4-12 0-16,-1-8 0 16,-9-8-47-16,-19 0-277 15,-10-2-455-15,0-8-1142 0</inkml:trace>
  <inkml:trace contextRef="#ctx0" brushRef="#br0" timeOffset="154707.5">20246 8015 965 0,'0'0'756'16,"0"0"-446"-16,0 0 71 15,93-141-12-15,-75 99-91 16,-5 2-112-16,-7 6 2 16,-6 6 0-16,0 6-41 15,-23 8-16-15,-10 10-42 0,-15 4-19 16,-12 18-16-1,-4 20-23-15,1 12 5 0,7 4-14 16,19 3-1-16,16-11 6 16,21-10-5-16,8-14-2 15,27-14 21-15,12-8-8 16,4-11 4-16,-1-18 19 16,-8-5-18-16,-7-1-18 15,-12 7 0-15,-8 6 0 16,-8 11 0-16,-5 7 0 0,-2 4 0 15,0 7 0-15,0 29 0 16,0 19 0-16,3 15 0 16,5 28 0-16,5 26 0 15,5 21 0-15,1-11 0 16,-6-28 0-16,-9-31 0 16,-4-23 0-16,0-2 0 15,-9-2 0-15,-16-6 0 16,-8-16 0-16,-7-16 0 15,-3-10 0-15,1-18 0 16,5-42 0-16,12-38 0 16,25-35 0-16,2 3 0 15,34 24 0-15,1 34 0 0,4 23 0 16,10-3 0-16,11 0 0 16,12-2 0-16,-3 12 0 15,0 8 0-15,-3 10 0 16,-6 8 0-16,-4 10 0 15,-7 6 0-15,-2 4 0 16,-5 22 0-16,-3 6 0 16,-7 6 0-16,-9 6 0 15,-8-2 0-15,-11-4 0 16,-6-4 0-16,0-6 0 0,-17-9 0 16,-4-8 0-16,-1-11 0 15,5 0 0-15,5-11 0 16,7-22 0-1,5-11 0-15,14-12 0 0,20-2 0 16,10-2 0-16,10 8 0 16,6 12 0-16,4 8 0 15,3 11 0-15,-3 12 0 16,-1 4 0-16,-7 5 0 16,-7 0 0-16,-3 0 0 15,-3 0 0-15,-5 6 0 0,-5-3 0 16,-4-3 0-16,-9 0 0 15,-8 0 0-15,-6-3 0 16,-6-8 0-16,0-6 0 16,-2 1 0-16,-14 4 0 15,-4 4 0-15,-2 8 0 32,-5 0 0-32,2 16 0 0,2 17 0 0,0 3 0 15,9 1 0 1,5-2 0-16,9-9 0 0,0-6 0 15,5-11 0-15,15-4 0 16,3-5 0-16,4 0 0 0,-4-18 0 16,2-5 0-1,-2 0 0-15,-6 1 0 16,-1 4 0-16,-8 5 0 0,2 9 0 16,-1 4 0-16,2 0 0 15,2 8 0-15,7 9 0 16,5-3 0-16,6-2 0 15,2-10 0-15,3-2 0 16,-3-6 0-16,-2-23 0 16,-2-9 0-16,-6-7 0 15,-5-12 0 1,-3-5 0-16,-1-6 0 0,-5-4 0 0,-1 7 0 31,-6 11 0-31,1 20 0 0,-3 18 0 0,0 16 0 31,0 18 0-31,0 30 0 16,0 37 0-16,0 31 0 16,0 28 0-16,0 7 0 15,0-27 0-15,0-32 0 16,0-31 0-16,0-10 0 16,0 6 0-16,0-3 0 15,0-4 0-15,-7-18 0 16,3-18 0-16,-3-14 0 15,3-10 0-15,4-30-83 0,0-18-56 16,0-33 28-16,17-29 43 16,8 6 13-16,0 12 43 15,-1 19 12-15,-9 32 24 16,4 0 73-16,-4 3 38 16,1 16-3-16,-3 10-52 15,1 10-80-15,3 8 0 16,8 4 0-16,2 8 0 15,4 22 0-15,2 10 0 16,-2 8 0-16,-6 6 0 0,-12-2 0 16,-9 1 0-16,-4-9 0 15,-15-6 0-15,-20-6 0 16,-15-6 0-16,-6-8 0 16,-2-6 0-16,10-8 0 15,9-4 0-15,20 0 0 16,19-18 0-16,4-14 0 15,42-14 0-15,24-12 0 16,12-10 0-16,7-7-115 16,-2-1-8-16,-8 4 39 15,-19 4 24-15,-16 6 59 0,-19 5 1 16,-17 7 8-16,-8 6 52 16,0 6 12-16,-6 10 27 15,-5 8-4-15,1 8-46 16,4 8-49-16,4 4 0 15,2 2 0-15,-2 24 0 16,0 16 0-16,-3 16 0 16,1 31 0-16,-1-1 0 15,-2 6 0-15,3 2 0 16,0-17 0-16,-1 3 0 16,3-14 0-16,2-16 0 15,0-16 0-15,0-16 0 16,0-10 0-16,0-10 0 0,7 0 0 15,13-20 0-15,11-10 0 16,11-8 0-16,10 0 0 16,-2 1 0-16,2 9 0 15,-12 13 0-15,-9 11 0 16,-13 4 0-16,-9 14 0 16,-9 18 0-16,0 8 0 15,0 2 0-15,0 2 0 0,0-6 0 16,4-6 0-1,45-10 0-15,-4-10-251 0,2-10-692 0</inkml:trace>
  <inkml:trace contextRef="#ctx0" brushRef="#br0" timeOffset="154833.57">23595 8045 2824 0,'0'0'796'15,"0"0"-474"-15,0 0-168 16,0 0-154-16,0 0 0 15,0 0-236-15,0 0-1864 0</inkml:trace>
  <inkml:trace contextRef="#ctx0" brushRef="#br0" timeOffset="163371.94">3099 9978 1600 0,'0'0'931'0,"0"0"-797"16,0 0 135-16,0 0 18 15,0 0-116-15,0 0-123 16,-70 32 48-16,66-32 97 16,-5-6-29-16,-7-20-58 15,-5-14-52-15,-13-16-11 16,-13-34-43-16,3-1 0 15,-1-9 0-15,7-4 0 0,16 24 0 16,4-1 0 0,11 21 0-16,7 18 0 15,0 14 0-15,16 12 0 0,15 10 0 16,7 6 0-16,5 0-26 16,-1 20-32-16,-7 16-22 15,-10 8-22-15,-19 14 21 16,-6 6 20-16,-37 9 44 15,-23 1 16-15,-14-2 1 16,-6-6 1-16,1-6-1 16,8-10 12-16,16-9 46 0,17-14 1 15,21-6-7 1,17-11-32-16,13-6-19 0,51-4 26 16,48-6-7-16,32-23-5 15,-1 2 0-15,-31 0-14 16,-41 12 5-16,-34 2-6 15,-10 5 1-15,-6 0 1 16,-11 2-2-16,-10 6 0 16,-24 0-89-16,-12 14-477 15,3 0-648-15</inkml:trace>
  <inkml:trace contextRef="#ctx0" brushRef="#br0" timeOffset="163714.17">4207 9843 2167 0,'0'0'740'0,"0"0"-249"15,0 0-176-15,0 0-119 16,0 0-140-16,0 0-46 16,0 0 5-1,187-47-15-15,-106 38 9 0,-4 0-9 16,-13 2-41-16,-15 1-92 15,-23 4-88-15,-26 2 13 16,-44 0-20-16,-22 12-503 16,-11 5-332-16</inkml:trace>
  <inkml:trace contextRef="#ctx0" brushRef="#br0" timeOffset="164113.9">4148 9860 681 0,'0'0'1235'15,"0"0"-571"-15,0 0-131 16,0 0-80-16,0 0-242 15,0 0-46-15,0 0-11 16,-4-17-154-16,1 17 0 16,3 0 0-16,0 13 0 15,0 11 0-15,0 14 0 0,0 10 0 16,0 10 0-16,0 10 0 16,0 4 0-1,0 4 0-15,-9-1 0 0,-1-3 0 16,1-6 0-16,4-12 0 15,2-10 0 1,3-9 0-16,0-10 0 0,8-8 0 16,16-9 0-16,9-7 0 15,12-1 0-15,9 0 0 16,6-11 0-16,5-1 0 16,-1-1 0-16,-4 5 0 0,-9 2-68 15,-8 5-38 1,-14 1-115-16,-10 0 13 0,-7 0-72 31,-12 0 28-31,0 0-8 0,-18 0-40 0,-11 0-174 16,0 0-947-16</inkml:trace>
  <inkml:trace contextRef="#ctx0" brushRef="#br0" timeOffset="164302.81">4213 10279 816 0,'0'0'1859'0,"0"0"-1395"16,0 0 1-16,0 0-226 31,0 0-158-31,0 0-62 0,58-119 6 16,-18 101-24-16,4 4 11 0,-3 4-12 16,1 4-42-16,18 6-219 15,-11 0-244-15,-5 0-369 0</inkml:trace>
  <inkml:trace contextRef="#ctx0" brushRef="#br0" timeOffset="164540.01">5135 9296 1766 0,'0'0'969'0,"0"0"-444"16,0 0-230-1,0 0-99 1,0 0-107-16,-51 107-17 0,42-49-33 16,3 6-21-16,0 2-14 15,-9 24-4-15,-3-15-228 16,-6-13-567-16</inkml:trace>
  <inkml:trace contextRef="#ctx0" brushRef="#br0" timeOffset="165571.43">5873 9721 1657 0,'0'0'714'0,"0"0"-233"16,0 0-4-16,0 0-169 0,0 0-107 16,0 0-96-16,0 0-70 15,-43 12-19-15,37 47 5 16,-1 13-19-16,5 10-1 16,0 0-1-16,2 0 1 15,0-10 4-15,0-10-5 16,0-13 0-16,0-15 0 15,0-14-3-15,0-12-4 16,0-8 7-16,0 0 0 16,0-16 21-16,0-12-15 15,0-7 0-15,13-1 0 16,7 3-6-16,7 7 0 0,8 7-1 31,7 11 1-31,8 8 0 0,0 2 1 0,4 27-1 16,-4 7-1-16,-8 8-8 15,-11 2 0-15,-11 0-21 16,-18-4-36-16,-2-4-4 16,-22-6 35-16,-20-8 28 15,-16-7 7-15,-5-10 0 32,1-7 12-32,8 0 3 0,14 0 11 15,16-7 34 1,13-2 1-16,9 5-10 0,2 2-42 15,11 2-9-15,20 0 0 16,11 0 1-16,11 0 0 16,12 4 3-16,7 0-4 15,8-4 0-15,2 0 1 16,0-12 0-16,-6-14 6 16,-9-6-7-16,-17-8-3 15,-15-10 3-15,-16-4 1 16,-9 0 0-16,-10 5 13 15,0 9-13-15,-12 14 6 16,-9 12-7-16,-4 14 0 0,-4 4 0 16,-2 32 0-16,2 14 0 15,8 8 0-15,13 3 0 16,8-5 0-16,11-10 0 16,29-12 0-16,13-12 0 15,15-12 0-15,5-10 0 16,5 0 0-16,-5-22-32 15,-6-16-154-15,-20 4-356 16,-23 6-713-16</inkml:trace>
  <inkml:trace contextRef="#ctx0" brushRef="#br0" timeOffset="167380.79">8455 10443 542 0,'0'0'1112'16,"0"0"-709"-16,0 0 71 16,0 0-136-16,0 0-48 15,0 0-61-15,0 0-59 16,0-8-10-16,0 8-44 16,0 0-40-16,0-2-5 0,3-2-32 15,3-4-5-15,5-8-10 16,7-14-23-16,5-16-1 15,3-14-1-15,7-31 1 0,-2-27 8 16,-2-26-7-16,-9-9 8 16,-11 29-9-16,-7 38 0 15,-2 44 0-15,0 21 0 16,0 12 0-16,0 9 0 0,-6 8 0 16,1 54 0-1,3 40 0-15,2 37 0 0,0 11 0 16,9-10 0-16,7-33 0 15,1-35 0-15,-1-22 0 16,9-16 0-16,4-2 0 16,7-8 0-1,8-8 0-15,-1-16 0 0,1-20 0 16,-2-30 0-16,-1-32 0 16,-8-39 0-16,-12-27 0 15,-7 12 0-15,-11 32 0 16,-3 43 0-16,0 37 0 15,-3 8 0-15,-5 12 0 16,-4 4 0-16,3 30 0 16,-1 28 0-16,4 17 0 0,6 7 0 15,0 2 0-15,6-4 0 16,9-8 0-16,1-14 0 16,-1-12 0-1,-1-13 0-15,-6-17 0 0,-1-12 0 16,-3-4 0-1,0-22 0-15,4-16 0 0,3-13 0 16,0 4 0-16,0 2 0 16,0 15 0-16,-2 14 0 0,0 16 0 15,4 0 0-15,6 24 0 16,2 12 0-16,6 4 0 16,6 1 0-1,6-5 0-15,1-10 0 0,4-12 0 16,3-13 0-16,-1-1 0 15,-3-15 0-15,-1-20 0 16,-6-9 0-16,-5-8 0 16,-8-8 0-16,-8-2 0 15,-12 4 0-15,-3 9 0 0,0 20 0 16,-18 17 0-16,-9 12 0 16,0 19 0-16,0 28 0 15,10 11 0-15,12 4 0 16,5 0 0-16,20-8 0 15,25-9 0-15,11-13 0 16,8-17 0-16,3-15-48 16,-7 0-147-1,-16-47-120-15,-17-2-296 0,-25 1-376 0</inkml:trace>
  <inkml:trace contextRef="#ctx0" brushRef="#br0" timeOffset="167546.46">8402 9749 2638 0,'0'0'640'16,"0"0"-513"-16,129-48 77 15,0 26-68-15,38 2-136 16,-22 6-340-16,-29 4-1194 0</inkml:trace>
  <inkml:trace contextRef="#ctx0" brushRef="#br0" timeOffset="168578.56">11387 9865 772 0,'0'0'1914'16,"0"0"-1273"-16,0 0-304 15,0 0-111-15,0 0-122 16,0 0-82-16,0 0-16 16,-14 67-4-16,14-41-2 15,0-2-1-15,10-8 0 16,1-6-18-16,0-8 8 16,-2-2 11-16,-2-8 0 0,-5-18 18 15,-2-6-17-15,0-6 6 16,-18 1 7-16,-11 10-13 15,-9 10 3-15,-6 16-4 16,-6 1 0-16,-3 36 0 16,4 18 0-16,6 12-4 15,14 8 3-15,19 3 2 16,10-5 5-16,24-8-6 16,30-12 0-16,17-16 4 15,16-16-4-15,9-18-9 16,-3-2-2-16,-4-28-1 15,-15-12 11-15,-14-12 0 0,-17-9 1 16,-17-3 14-16,-10 6-14 16,-10 10 6-16,-6 14 17 15,0 18 21-15,0 16-44 16,0 0 0-16,0 32 0 16,-2 14 0-16,2 10 0 15,0 5 0-15,2-6 0 16,21-8 0-16,6-11 0 15,6-16 0-15,1-16 0 0,1-4 0 16,2-22 0 0,-6-18 0-16,-1-10 0 0,-9-4 0 15,-2 1 0-15,-5 11 0 16,-8 12 0-16,-3 14 0 16,-3 16 0-16,0 0 0 15,2 24 0-15,4 16 0 16,5 8 0-16,5 0 0 15,6-3 0-15,5-9 0 16,6-12 0-16,2-14 0 16,0-10 0-16,-1-12 0 15,-3-24 0-15,-4-17 0 16,-6-12 0-16,-2-26 0 0,-5-27 0 16,-7 6 0-1,-7 13 0-15,-2 23 0 0,0 32 0 16,-2 8 0-16,-9 6 0 15,5 22 0-15,-2 8 0 16,2 26 0-16,2 22 0 16,1 18 0-16,3 10 0 15,0 5 0-15,0 1 0 16,11-2 0-16,7-8 0 16,7-7 0-16,0-11 0 15,1-14 0-15,-2-15 0 16,-3-8 0-16,-6-16-81 15,-15-6-197-15,0-19-244 0,0-8-445 0</inkml:trace>
  <inkml:trace contextRef="#ctx0" brushRef="#br0" timeOffset="168742.14">12345 9901 2256 0,'0'0'852'0,"0"0"-393"16,0 0-177-16,0 0-132 0,134-82-106 31,-49 64-31-31,12 2-13 16,30 2-37-16,-23 4-456 15,-23 2-1590-15</inkml:trace>
  <inkml:trace contextRef="#ctx0" brushRef="#br0" timeOffset="169846.46">13179 10240 1595 0,'0'0'793'0,"0"0"-288"16,0 0-48-16,0 0-119 16,0 0-166-16,0 0-88 15,108-104-40-15,-63 60-8 16,2-6-17-16,0-6-13 16,-7-4 9-16,-7-1-15 15,-6 6 8-15,-11 10 2 16,-10 13-9-16,-6 16 9 15,0 14-10-15,-12 2-18 16,-9 20 17-16,3 12-10 16,5 7 11-16,11 1-1 15,2 1-3-15,11 2 3 0,20-5 1 16,12-2-6 0,1-2-2-16,2-4 3 0,-1-4 5 15,-11-3 0-15,-12-4 0 16,-11-2 0-16,-11-3-20 15,-4-3 5-15,-30 0 14 16,-13-6 1-16,-4 1 0 16,0-2 3-16,7 0 3 15,12-1-5-15,14-3-1 16,12 0-3-16,6 1-3 16,2-1-14-16,29 0 19 15,11 0-5-15,14-4 7 16,6-11-2-16,7-7 1 0,-2-7-1 15,-5-3 1-15,-8-2-1 16,-13 0 1-16,-13-2 17 16,-10 4-15-16,-9 2 19 15,-9 4-11-15,0 4-2 16,-9 8 1-16,-16 6-9 16,-4 8 0-16,-6 0 9 15,-1 22-3-15,5 14-6 0,11 6 0 16,11 4 0-1,9 0-6-15,13-4 3 0,28-10 3 16,15-10 5-16,13-13-4 16,4-9 5-16,3-15-6 15,-5-21 0-15,-9-14 6 16,-10-14-5-16,-10-26 5 16,-9-25 18-16,-10 5-24 15,-12 10 0-15,-11 20 0 16,0 27 0-16,-7 9 0 15,-8 8 0-15,-1 21 0 0,0 15 0 16,3 13 0-16,-2 32 0 16,3 13 0-16,6 12 0 15,3 8 0-15,3 4 0 16,0-2 0 0,15-4 0-16,6-3 0 0,8-9 0 15,4-8 0-15,5-12 0 16,7-10 0-16,1-14 0 15,2-9 0-15,-7-11 0 16,-5-3-107-16,-7-47-149 16,-11 4-279-16,-13-4-430 0</inkml:trace>
  <inkml:trace contextRef="#ctx0" brushRef="#br0" timeOffset="170014.04">14257 9713 2234 0,'0'0'869'0,"0"0"-489"16,0 0-71-16,0 0-126 15,160-54-130-15,-79 50-53 16,27 4-29-16,-18 0-475 16,-18 8-1341-16</inkml:trace>
  <inkml:trace contextRef="#ctx0" brushRef="#br0" timeOffset="170705.01">15817 9693 1373 0,'0'0'1182'0,"0"0"-590"16,0 0-240-16,0 0-117 16,0 0-145-16,0 0-67 15,-141 24-11-15,108 22-11 16,4 5 14 0,13-4-15-16,14-2 6 0,2-9 0 15,24-10-5-15,17-12 0 16,8-10 8-16,2-4-9 15,-5-12 20-15,-10-18-19 16,-16-8 17-16,-15-8 1 16,-5-3-18-16,-11 1 5 15,-16 4 1-15,-2 12 8 0,4 8 15 16,10 10-15-16,5 6-3 31,10 6-12-31,0 0-4 0,25 2-7 0,18-4 11 16,12-4 0-16,7-4 6 15,4-10-5-15,-6-8-1 16,-9-8 0-16,-12-9-5 16,-12-3 5-16,-11 0 0 15,-9 0 0 1,-7 8 12-16,0 10-6 16,-7 10 5-16,-6 12 27 0,0 10-38 15,0 8 0-15,-1 30 0 0,3 18 0 16,1 21 0-1,4 25 0 1,2 22 0-16,4 20 0 16,0 5 0-16,0-13 0 15,16-14 0-15,1-29 0 16,-1-19 0-16,-1-20 0 16,-1-12 0-16,-1-2 0 15,1-2 0-15,-8-9 0 16,-6-15-132-16,0-14-56 0,-33-14-115 15,-6-17-455-15,6-5-266 0</inkml:trace>
  <inkml:trace contextRef="#ctx0" brushRef="#br0" timeOffset="170846.6">16044 10199 1347 0,'0'0'1183'0,"0"0"-645"15,0 0-227-15,138-79-26 0,-64 61-133 16,13 4-98-16,11 4-32 15,4 0-22-15,20-12-114 16,-26 2-496-16,-22 0-1307 0</inkml:trace>
  <inkml:trace contextRef="#ctx0" brushRef="#br0" timeOffset="171569.63">18107 9454 1003 0,'0'0'1236'0,"0"0"-596"15,0 0-175-15,0 0-243 16,0 0-62-1,0 0-40-15,-154-87-70 0,101 87-5 16,-5 25-12-16,-9 14-8 16,0 9 16-16,1 12-4 15,3 4-18-15,14 4-19 0,13 0 0 16,18 0 0-16,18-1 0 16,12-7 0-16,36-8 0 15,18-10 0-15,13-12 0 16,6-16-12-16,-5-12-21 15,-12-2 9-15,-20-14 9 16,-21-16 15-16,-21-4 2 16,-6-2-2-16,-21 2-2 15,-22 4-8-15,-11 3-50 16,-3 12-17 0,-1 4 2-16,6 5 26 15,10 5 38-15,13 1 1 0,11 0 10 0,12 0 6 16,6 0-5-16,0 0 20 15,20 0 0-15,11 0 12 16,7-3 0-16,0-2-32 16,-3-2 14-1,-4-3 8-15,-10 2-2 0,-6 2 28 16,-6 1 1-16,-4 0 1 16,-3 3 0-16,-2 0-51 15,2 0 0-15,-2 2 0 16,2 0 0-16,0 0 0 15,0 4 0-15,5 18 0 16,0 7 0 0,0 9 0-16,-1 6 0 15,-1 4 0-15,-3 0 0 16,-2 0 0-16,0-2 0 16,0-1 0-16,0-4 0 15,6-2 0-15,6-3 0 16,17-2 0-16,-2-10-344 15,-3-12-604-15</inkml:trace>
  <inkml:trace contextRef="#ctx0" brushRef="#br0" timeOffset="171710.96">18459 10076 2510 0,'0'0'849'15,"0"0"-502"-15,0 0-142 16,0 0-205-16,0 0-34 16,0 0-880-16</inkml:trace>
  <inkml:trace contextRef="#ctx0" brushRef="#br0" timeOffset="189203.31">1849 12390 454 0,'0'0'1163'16,"0"0"-1067"-16,0 0-96 15,0 0-140-15,0 0-445 0</inkml:trace>
  <inkml:trace contextRef="#ctx0" brushRef="#br0" timeOffset="189739.91">2393 11909 1796 0,'0'0'630'16,"0"0"-352"-16,0 0 79 15,0 0-108-15,0 0-73 16,0 0-137-16,0 0-39 15,-27 62 0-15,2 49 42 16,-8 29 26-16,-1-8-28 16,8-28 4-16,10-36 8 15,9-28-43 1,3-5 9-16,2-7-6 0,2-10 0 0,0-18 30 16,4-16 53-16,21-50-28 15,6-42-30-15,4-43-36 16,-1-26 8-16,-12-5-9 15,-7 11 1-15,-7 45-2 16,-6 38 1-16,0 42 0 16,0 28 7-16,0 12-7 0,3 6 0 15,3 34-17-15,11 62 15 16,7 44-5-16,6 19 7 16,1-1 0-16,0-23 11 15,-6-39-10-15,-4-20 11 16,-8-18-12-16,-1-9 0 15,1 1 0-15,1-2-12 16,-1-8-158 0,-6-30-125-16,-7-10-290 0,-2-6-204 0</inkml:trace>
  <inkml:trace contextRef="#ctx0" brushRef="#br0" timeOffset="189876.65">2237 12421 421 0,'0'0'2105'0,"0"0"-1628"16,0 0 38-16,0 0-257 16,0 0-139-16,0 0-119 15,122-121-2-15,-40 93-298 16,-8 4-617-16</inkml:trace>
  <inkml:trace contextRef="#ctx0" brushRef="#br0" timeOffset="191543.69">2916 12280 952 0,'0'0'1603'0,"0"0"-1073"16,0 0-72-16,11-111-307 16,20 78-97-16,9 1-40 15,-1 7-5-15,-6 7 11 16,-11 6-19-16,-6 6-1 15,-12 4 0-15,-4 2-21 0,0 0 14 16,-23 8 7-16,-10 11 11 16,-7 4 10-16,-2 4-21 15,6-1 12-15,12 2-10 16,15-2 8-16,9-2-10 16,11 0 17-16,31-2-11 15,19-2 24-15,9-4-14 16,9-4-2-16,-8 0-14 15,-11 0-6-15,-17-2 0 16,-24 4 5-16,-16 0 1 0,-6 4 22 16,-30 2-7-16,-9 0 6 15,-5 1-9-15,7-10-10 16,11-3-2-16,13-8 13 16,16 0 25-16,2-5 4 15,37-23-36-15,19-11-6 16,15-7 0-16,14-4-21 15,0 2 9-15,-5 4-3 16,-14 8-2-16,-22 10 17 16,-19 9 0-16,-21 8 15 15,-6 3 15-15,-6 6-25 16,-17 0-5-16,-4 0-1 0,0 0-1 16,6 7-8-1,9 5 10-15,10 1-11 0,2 2-4 16,18 6-18-16,18 1 21 15,13 4 6-15,4 0 5 16,3 2-1-16,-7 0 2 16,-11 0-16-16,-11 0 2 15,-19-4-32-15,-8-2 11 16,-6-4 20-16,-28-4 15 16,-8-2 22-16,-5-6-21 15,5-3 11-15,8-3 7 16,12 0-19-16,20-7 6 0,2-13-6 15,29-4-186-15,20-4-31 16,11-4 18-16,7 0-2 16,-3 0 83-16,-4 4 83 15,-12 2 35-15,-13 4 104 16,-10 4 101-16,-14 8 75 16,-7 4-18-16,-4 3-74 15,0 3-62-15,0 0-126 16,-2 17 0-16,-5 13 0 15,1 10 0-15,4 6 0 16,2 2 0-16,4-4 0 0,21-10 0 16,6-9 0-16,6-13-25 0,5-12-21 15,1 0 10-15,-5-12 36 16,-5-16-13-16,-4-9 13 16,-6-3 18-16,-8-2-18 15,-3 0 16 1,-4 8-14-16,-5 12-2 0,-3 14 45 15,0 8-45-15,0 14-10 16,0 22 9-16,6 10 2 16,5 6-11-16,7-4 7 15,5-8-62-15,4-9 17 16,2-18-13-16,0-10 43 16,-1-3 18-16,3-16 0 0,-2-16 22 15,0-7-10-15,-2-5 5 16,-3 0 23-16,-3 6-23 15,-8 6 5-15,-2 12 26 16,-4 14-36 0,-5 6-12-1,2 2-6-15,3 22 6 16,2 6-3-16,0 4 3 16,0-2 0-16,-1-4-1 15,0-8-41-15,-2-8 18 16,-1-6-9-16,3-6-1 0,4 0 33 15,7-14-5 1,8-14 6-16,7-6 4 0,-1-4 7 16,0 2-8-16,-6 6-2 15,-6 12 1-15,-8 8 56 16,-4 10-23-16,-5 0-16 16,1 18 17-16,1 12-35 15,1 4 23-15,-1 0-24 16,2-4-12-16,0-8-11 15,-1-8-38-15,1-12 41 16,4-2 20-16,3-6 1 0,6-22 16 16,8-8-17-16,4-6 0 15,5-4-9-15,-3 8-9 16,-4 12 11-16,-6 14-1 16,-7 12-17-16,-5 2 15 15,-3 23 10-15,1 8 10 16,-1 5 14-16,6 2-24 15,4-4 0-15,9-6-4 16,10-8 16-16,5-12-8 16,7-10 2-16,5 0-4 0,3-16 14 15,-1-16-16-15,0-4 0 16,-8-6 21-16,-10-2-21 16,-13 2 28-16,-15 4-16 15,-12 7-4-15,0 7 24 16,-15 15-31-16,-20 9-1 15,-8 1 0-15,-3 34 1 16,-2 13-7-16,11 6 6 16,12 0 0-16,14-2-7 15,11-8-5-15,21-14-8 16,29-12 11-16,20-15-42 0,34-28-181 16,-14-17-490-1,-17-6-713-15</inkml:trace>
  <inkml:trace contextRef="#ctx0" brushRef="#br0" timeOffset="191938.12">6975 11835 2232 0,'0'0'805'0,"0"0"-243"0,0 0-244 15,0 0-139 1,0 0-179-16,141-55 0 0,-56 46 0 16,13 0 0-16,4 4 0 15,-3 1 0-15,-13-1 0 16,-16 4-48-16,-22-3-71 16,-23 0-82-16,-21 1-16 15,-24 3-17-15,-24 0-400 16,-6 0-248-16</inkml:trace>
  <inkml:trace contextRef="#ctx0" brushRef="#br0" timeOffset="192144.14">7401 11765 717 0,'0'0'1424'0,"0"0"-771"0,0 0-183 16,0 0-165-16,0 0-63 15,0 0-130-15,0 0-58 16,-22 15-7-16,22 26 25 15,-2 15-72-15,-1 14 0 16,3 8 0-16,0 8 0 16,0 3 0-16,0 1 0 0,0-4 0 15,0-5 0 1,5-8 0-16,0-4-54 0,-5-19-652 16,0-20-1248-16</inkml:trace>
  <inkml:trace contextRef="#ctx0" brushRef="#br0" timeOffset="193570.91">8724 12164 1472 0,'0'0'402'0,"0"0"64"0,0 0-171 31,0 0-17-31,0 0-78 16,0 0-60-16,0 0 30 15,36-71 10-15,-36 71-72 16,0 4-16-16,0 21-64 15,-5 11-11-15,5 10 26 16,0 10-43-16,0 0 1 16,14-4 8-16,13-8 1 15,7-12-11-15,5-15 2 16,6-14-1-16,4-3 21 0,0-20-21 16,0-16 0-16,-2-8 2 15,-9-4 9-15,-5 2-2 16,-6 2-2-16,-4 12-7 15,-4 10 0-15,1 16-6 16,3 6 6-16,6 14 9 16,2 18-8-16,5 12 14 15,1 6-14-15,-6 4 1 16,-4-2-2-16,-6-2 0 16,-13-8-11-16,-6-7-2 15,-2-12-26-15,-8-8-24 16,-21-11-66-16,-39-14-95 0,6-18-373 15,-1-12-560-15</inkml:trace>
  <inkml:trace contextRef="#ctx0" brushRef="#br0" timeOffset="193713.58">8827 11676 2571 0,'0'0'633'0,"0"0"-121"15,0 0-300-15,0 0-134 0,0 0-78 16,0 0-341-16,118-40-710 0</inkml:trace>
  <inkml:trace contextRef="#ctx0" brushRef="#br0" timeOffset="194274.98">10758 12146 939 0,'0'0'1086'0,"0"0"-579"15,0 0-3 1,0 0-221-16,-6-121-78 0,-14 85-15 16,-6 4-76-16,-11 10-4 15,-7 12-23-15,-7 10-51 16,-4 24-14-16,-1 28-16 15,9 12-6-15,13 8 7 16,17 3-7-16,17-7 0 16,0-10 0-16,31-14-3 15,7-18-10-15,6-13 13 16,-3-13 0-16,-4-9 16 0,-8-23-16 16,-7-10 0-1,-8-10 0-15,-6 0 0 0,-5 5 0 16,-3 14 0-16,0 12 0 15,2 17 0 1,5 4 0-16,8 26 0 0,10 17 0 16,11 7 0-16,8 0 0 15,14-2-30-15,37-12-183 16,-12-12-300-16,-7-16-583 0</inkml:trace>
  <inkml:trace contextRef="#ctx0" brushRef="#br0" timeOffset="194904.48">11804 11911 1921 0,'0'0'761'16,"0"0"-218"-16,0 0-217 16,0 0-74-1,4-106-162-15,-4 99-27 0,0 7-25 16,-15 0-32-16,-10 14 5 15,-6 13-11-15,0 7-1 16,2 2 0-16,11 2-11 0,13 0 11 16,5-2-12-16,20 0-4 15,20-4 11 1,12 1 2-16,4-5-10 0,-2 2-13 16,-6-2-33-16,-13 2-18 15,-16-2-6-15,-19-2 30 16,-5-2 41-16,-40-4 13 15,-15-4 5-15,-13-4 20 16,0-4 2-16,5-4 21 16,20-4-7-16,21 0-13 0,27 0 20 15,13-8-48-15,45-12-9 16,22-12-21-16,16-8-110 16,6-8-29-16,-1-14 5 15,-1-25-18-15,-15-31 52 31,-25 6 35-31,-24 10 95 0,-32 17 0 16,-4 33 127-16,-14 6 89 16,-7 8 0-16,-6 22-24 15,2 16-6-15,-2 22-120 16,8 46-23-16,9 43 34 16,10 33-33-16,12 14-44 0,17-9 0 15,2-17 0 1,-5-16 0-16,-6-19 0 0,-3-21 0 15,-9-18 0-15,-4-8 0 16,-4 0 0-16,0-2 0 16,0-4 0-16,0-18 0 15,-6-13-116-15,-4-13-143 16,-5-39-194-16,2-13-433 16,2-8-469-16</inkml:trace>
  <inkml:trace contextRef="#ctx0" brushRef="#br0" timeOffset="195109.07">12187 12146 1627 0,'0'0'770'16,"0"0"-186"-16,0 0-214 16,-4-117 0-16,37 95-217 15,18 12-108-15,17 10-7 16,7 0-37-16,0 22-1 16,-9 14 0-16,-20 5-13 15,-23 3-4-15,-23-2-58 16,-21-2 21-16,-37-4 53 15,-17-8 2-15,-8-6 4 0,6-4-5 16,16-8-8 0,23-4-114-16,38-6-130 0,27 0-415 15,22-8-586-15</inkml:trace>
  <inkml:trace contextRef="#ctx0" brushRef="#br0" timeOffset="196433.57">13225 12180 1575 0,'0'0'610'16,"0"0"-236"-16,0 0-13 15,39-123-102-15,-39 81-157 16,0-2 7-16,-17 4-10 16,-20 8-1-16,-13 14-7 0,-10 18-53 15,-7 4-14-15,3 36 19 16,6 12-32-16,16 8 20 15,19 3-14-15,21-5-8 16,4-8 3-16,36-12-12 16,16-14 0-16,6-16 21 15,5-8-20-15,-7-10 15 16,-7-18-15-16,-11-10 13 16,-9-6-1-1,-8 0-11-15,-10 1-2 0,-5 9 25 16,-5 10-1-16,-3 12 17 0,0 12-40 15,0 0 5-15,0 27-12 16,0 9-10-16,0 1 6 16,0 2 9-16,9-3 2 15,4-8-10-15,5-8 6 16,-1-8-18-16,6-12 20 16,0 0-26-16,-1-8 21 15,4-16 6-15,3-8 0 16,2-3 18-16,0-1-17 15,-2 4 7-15,-4 9 2 16,-7 6-10-16,-5 13 13 0,-1 4 4 31,-3 8-5-31,-1 16 6 0,3 10-11 0,1 3 2 16,1-1-9-16,1-2-10 16,-3-6-17-16,-1-10-2 15,0-8 2-15,-1-8 27 16,-3-2 0-16,4-6 24 15,3-18-24 1,5-8-6-16,3-7-1 0,4-2 6 16,0-2 1-1,0 5 13-15,-6 8-12 0,-1 10 24 0,-5 10 10 16,-1 10-35-16,-4 0 7 16,-1 24-5-1,-1 10-1-15,2 8 19 0,-2 3-20 16,3-5-5-16,0-4-25 15,-2-10-33-15,0-10 17 16,-1-12 13-16,-2-4 33 16,3-4 22-16,5-18-20 15,3-8 13-15,5-4-15 32,3-1-2-32,3 3 2 0,-2 6 2 15,-1 6 25-15,-5 8 18 0,-3 10-24 0,-4 2 7 16,1 0-23-16,-4 18-5 31,3 6-1-31,1 2-1 16,-1 1-5-16,0-1-2 15,0-6-11-15,2-6 5 16,-1-6 3-16,1-7-15 16,1-1 26-16,3 0 0 15,1-15 1-15,2-6 16 16,2 2-16-16,1 1 9 0,-3 1-9 15,0 7-10-15,-4 2 4 16,-3 4 5-16,-3 4-5 16,0 0 0-16,3 0 4 15,3 4 2-15,6 8 0 16,4 1-19-16,10-2-11 16,7 0 1-16,3-4 25 15,6-3 2-15,-1-4 4 16,2 0 4-16,3 0 1 15,-4-4-1-15,-1-11 0 16,-2-7-1-16,-4-5-4 0,-10-7 14 16,-6-8-15-16,-7-6-29 15,-8-6-55-15,-10 0-25 16,-4 4 49-16,-7 11 36 16,-17 21-2-16,-12 17 26 15,-5 5 0-15,2 34 12 16,3 12 63-16,9 10-23 15,10 6 40-15,15 0-10 16,2 0-44-16,2-1 4 16,17-3-36-16,6-2 0 0,-2-2 0 15,-4-2-5 1,2-4-2-16,-9-8-5 0,2-5-41 16,-7-11-1-16,-3-9-111 15,-4-10-63-15,-19-9-244 16,-15-5-186-16,-4-13-594 15</inkml:trace>
  <inkml:trace contextRef="#ctx0" brushRef="#br0" timeOffset="196575.05">14506 11653 2397 0,'0'0'688'0,"0"0"-490"15,0 0-198-15,0 0-492 0</inkml:trace>
  <inkml:trace contextRef="#ctx0" brushRef="#br0" timeOffset="198046.95">15977 12212 1485 0,'0'0'600'16,"0"0"-275"-16,0 0 12 16,0 0-18-16,0 0-188 15,0 0-28-15,109-129 0 16,-87 77 4-16,-3-10 23 15,-2-24-32-15,-1-28-41 16,-7 5-6-16,-3 9-38 0,-4 18 16 16,-2 30-10-16,0 2 4 15,0 7 32-15,-6 21-35 16,-5 21 2-16,-1 5-5 16,1 37-11-16,1 36 0 15,4 35-6-15,6 30 1 16,0-9 8-16,21-29-9 15,-1-32 0-15,3-24 0 16,3 2 2-16,10 1 4 16,2-8-6-16,1-12 0 15,-3-19 0-15,-1-12-4 0,-3-8 4 16,-1-27 12-16,-6-11-11 16,-3-9 12-16,-7-6-13 15,-5 3-11-15,-8 8 10 16,-2 14-21-16,0 12 10 15,0 14 10-15,0 10-5 16,0 0 6-16,0 14-14 16,9 8 9-16,17 2 4 15,12-2-17-15,9-2 7 16,4-6 10-16,3 0-10 16,-7-4 6-16,-9 0-6 15,-12 3 2-15,-10-4-2 16,-12 5-30-16,-4 2 12 0,0 3 18 15,0 0 12-15,-7 2 14 16,3-1-14-16,4-4 10 16,0-2-10-16,7-3 8 15,17 0-8-15,5-7 10 16,9-2 2-16,7-2 8 16,1 0-20-16,4-13 15 15,0-9-3-15,2-11-12 16,-5-12 0-16,-3-11 11 15,-6-10 1-15,-7-8 9 0,-13 6-14 16,-11 10 13-16,-7 15 4 16,-7 24-11-16,-19 19 10 15,-6 9-14-15,-3 36-9 16,6 15 7-16,6 6-7 16,15 4 0-16,8-8 0 15,10-8 0-15,31-9 0 16,16-12 0-16,13-11 0 15,10-11 0-15,2-11 0 16,-1 0 0-16,-8-20 0 16,-8-15 0-16,-14-8 0 15,-11-14 0-15,-13-9 0 16,-10-2 0-16,-9 3 0 0,-8 11 0 16,0 18 0-16,-14 18 0 15,-9 18 0-15,-3 4 0 16,-1 32 0-16,1 17 0 15,7 7 0-15,13 2 0 16,6 0 0-16,14-8 0 16,23-6 0-16,14-12 0 15,11-8 0-15,4-7 0 16,1-11 0-16,-7-6 0 0,-12-4-90 16,-12 0-191-16,-33 0-194 15,-3-13-316-15,-16 2-665 0</inkml:trace>
  <inkml:trace contextRef="#ctx0" brushRef="#br0" timeOffset="198267">16287 11528 2517 0,'0'0'642'16,"169"-6"-374"-16,-22-4 87 15,0 2-217-15,-26 6-138 16,-21 2-93-16,-49 0-569 16,-13 0-1014-16</inkml:trace>
  <inkml:trace contextRef="#ctx0" brushRef="#br0" timeOffset="201038.81">19439 11827 1639 0,'0'0'627'0,"0"0"-326"16,0 0 157-16,52-127-210 15,-44 95-40-15,-5 10-56 16,-3 8 4-16,0 10 7 15,-7 4-71-15,-15 16-56 16,-10 25-20-16,-1 13-16 16,0 10 0-16,8 4 0 0,10-6 0 15,13-10 0-15,2-9 0 16,15-16 0-16,14-9 0 16,4-13 0-16,1-5 0 15,-3-10 0-15,-9-21 0 16,-6-13 0-16,-11-10 0 15,-5-12 0-15,-10-6 0 0,-16 1 0 16,-5 12 0 0,0 12 0-16,2 21 0 0,4 18 0 15,9 8 0-15,7 14 0 0,9 18 0 16,7 3 0-16,30-3 0 16,19-6 0-16,16-16 0 15,12-10 0-15,8-6 0 16,-3-29 0-1,-9-13 0-15,-13-10 0 0,-21-8 0 16,-17-10 0-16,-17-6 0 16,-12 3 0-16,0 11 0 15,-22 18 0-15,-1 18 0 16,2 26 0-16,-2 8 0 31,9 42 0-31,5 38 0 0,9 39 0 0,0 41 0 16,9 19 0-16,7-9 0 0,-5-18 0 15,3-25 0 1,-1-11 0-16,-1-20 0 0,-6-22 0 16,0-19 0-16,-3-13 0 15,-3 0 0-15,0-4 0 16,0-8 0 0,0-18 0-16,-3-14-119 15,-17-42-218-15,1-10-468 0,-4-6-228 0</inkml:trace>
  <inkml:trace contextRef="#ctx0" brushRef="#br0" timeOffset="201210.98">19763 12230 2008 0,'0'0'823'0,"0"0"-464"16,0 0-37-16,0 0-122 15,100-104-124-15,-20 75-68 16,9 1-8-16,29-8-203 15,-22 8-605-15,-20 4-1652 0</inkml:trace>
  <inkml:trace contextRef="#ctx0" brushRef="#br0" timeOffset="201841.56">21926 11141 2102 0,'0'0'683'0,"0"0"-345"16,0 0 38-16,0 0-89 0,-160-48-142 15,102 48-86-15,-5 18 4 16,1 20-20-16,2 14-43 16,4 12 0-16,10 13 0 15,9 7 0-15,16 4 0 16,15 0 0-16,6-4 0 16,31-8 0-16,23-9 0 15,15-15 0-15,14-16 0 16,0-20 0-16,-6-16-32 15,-12 0-49-15,-23-30-6 0,-24-10 41 16,-18-8 22-16,-20-2 23 16,-27 3 1-16,-9 7 12 15,1 8 11-15,4 8-4 16,13 8 19-16,13 8 5 16,17 4-13-16,8 4-7 15,0 0-23-15,31 0 0 16,9 0 22-16,11 0-12 15,2 0 17-15,-4-6-3 16,-9-2-24-16,-13 2 0 16,-9 0 0-16,-9 4 0 0,-7 2 0 15,0 0 0-15,-2 12 0 16,2 18 0-16,3 16 0 16,4 11 0-16,2 11 0 15,2 2 0-15,3 2 0 16,-5-4 0-16,-1-4 0 15,-8-6 0-15,-2-5-35 16,-10 1-337-16,-9-14-582 16,-2-12-507-16</inkml:trace>
  <inkml:trace contextRef="#ctx0" brushRef="#br0" timeOffset="202841.86">22888 11600 2230 0,'0'0'732'15,"0"0"-275"-15,0 0-96 16,0 0-133-16,0 0-140 16,0 0-88-16,0 0 0 0,-69 46 0 15,74 12 0-15,9 0 0 16,5-3 0-16,1-9-44 15,3-10-8-15,-4-14-10 16,4-12 16-16,2-10 34 16,-4-6-3-16,6-22 15 15,0-8 2-15,0-2 4 16,-2 2 2-16,-3 10-8 16,-5 13 6-16,-1 13 27 15,0 13-11-15,0 29 29 16,1 12-13-16,3 2-38 0,3-2 15 15,4-11-15 1,-4-14-17-16,2-15 8 16,-4-14-22-16,-6-2 20 0,-6-34 5 15,-2-14-1-15,-7-14 6 16,0-10-5-16,0-5 5 16,0 5-5-16,0 10 6 15,8 18 0-15,8 16 5 16,6 18 4-16,9 12-6 15,12 0 9-15,8 20-3 16,11 2 15-16,10-2-24 16,1-8 1-16,-2-10 16 15,-3-2-16-15,-18-16 5 0,-12-18-6 16,-15-12-16 0,-17-10 16-16,-6-8-6 0,0-8 6 31,-21-5 8-31,-2 7-2 0,-2 10-6 0,3 18 2 15,4 28 8-15,0 14 23 16,3 54-33-16,3 44 0 16,10 35 21-16,2 11-21 15,2-10 0-15,19-30 0 16,-3-31 0-16,-3-21 0 16,1-12 0-16,-1-2 0 15,4-6 0-15,-4-4 0 0,-4-18 0 16,2-10 0-16,0-4 0 15,6-26 0-15,5-12 0 16,5-8 0-16,2 0 0 16,1 6 0-16,-6 12 0 15,-4 15 0-15,-4 17 0 16,-5 4 0-16,-1 28 0 16,-3 12 0-16,1 7 0 15,2-1 0-15,1-6 0 16,3-12 0-1,1-12-26-15,4-14 25 0,1-6-24 16,5-10 25-16,1-24-1 16,7-8 7-16,-2-8-5 15,2 0-1-15,-3 10 1 16,-1 12-2-16,-6 17-2 16,-6 11 3-16,-3 18 22 15,-7 25-12-15,-3 7 7 16,-2 2-17-16,4-2 0 15,3-8-42-15,5-16-146 16,5-26-290-16,0 0-262 16,-8-22-756-16</inkml:trace>
  <inkml:trace contextRef="#ctx0" brushRef="#br0" timeOffset="203000.3">24731 11275 2376 0,'0'0'688'0,"0"0"-321"16,0 0-46-16,0 0-321 16,0 0-41-16,0 0-331 15,0 0-987-15</inkml:trace>
  <inkml:trace contextRef="#ctx0" brushRef="#br0" timeOffset="203738.99">25388 11520 1741 0,'0'0'609'0,"0"0"-109"16,0 0-156 0,0 0-89-16,0 0-114 0,0 0-6 15,-113 92-42-15,99-48-17 16,3 3-17-16,7-2-19 16,4 1-4-16,0-5-24 15,29-7 0-15,13-12-7 16,12-12-4-16,8-10-1 15,5 0 0-15,-3-28 0 16,-6-12 17-16,-10-14-17 0,-15-13 9 16,-7-23-9-16,-8-32-6 15,-7-28 5-15,-9-5-7 16,-2 29 8-16,0 42 12 16,-9 42-11-16,-1 20 12 15,-7 9-13 1,2 13 0-16,-3 4 0 0,3 52 0 15,9 41 0-15,6 33 0 16,2 11 0 0,17-21 0-16,-1-30 0 0,-5-34 0 15,-1-5 0-15,1 0 0 0,-2-1 0 16,-2-3 0 0,-2-17 0-16,-5-16 0 0,0-12 0 15,5-2 0-15,2-20 0 16,9-16 0-16,4-8 0 15,5-5 0-15,2 4 0 16,0 8 0-16,-5 13 0 16,-4 12 0-16,1 12 0 15,-6 0 0 1,1 18 0-16,-3 14 0 0,3 10 0 0,-1 3 0 16,3 0 0-1,1-2 0-15,2-9 0 16,1-10 0-16,0-8 0 0,1-12 0 15,-1-4 0-15,1-4 0 16,-2-18 0 0,-3-8-47-16,-2-3-79 0,-7-7-219 15,-7 8-382-15,-2 6-762 0</inkml:trace>
  <inkml:trace contextRef="#ctx0" brushRef="#br0" timeOffset="205476.25">27004 11590 1594 0,'0'0'384'0,"0"0"-143"16,0 0 143-16,0 0-48 15,0 0-170-15,0 0-49 16,0 0 5-16,-21-52 25 15,42 36 3-15,10-10-72 16,11-6-22-16,5-10-23 16,2-8-8-16,-2-11 8 15,-14-5-21 1,-10-4 2-16,-17-6-14 16,-6 6-2-16,-10 9 1 0,-15 18 1 15,-4 21 30-15,4 22 12 0,3 9-36 16,6 41 2-1,12 18 13-15,4 19-11 0,4 7 8 16,21 6 8 0,1-1 20-16,1-5-46 15,-5-8 0-15,-5-8 0 0,-9-11 0 16,-6-13 0-16,-2-14 0 16,0-14 0-16,0-12 0 15,0-14 0-15,0 0 0 16,2-18 0-16,9-22 0 15,8-14 0 1,5-9 0-16,7 4 0 0,1 6 0 0,-3 15 0 16,-4 18 0-16,-2 16 0 31,-5 4 0-31,-3 18 0 16,-1 18 0-16,-3 10 0 15,-2 5 0-15,2 0 0 16,0-4 0-16,3-5 0 15,-1-10-15-15,0-8-125 16,16-14-199-16,-2-6-265 16,-2-4-283-16</inkml:trace>
  <inkml:trace contextRef="#ctx0" brushRef="#br0" timeOffset="206109.16">28189 11520 1932 0,'0'0'694'0,"0"0"-188"16,0 0-212-16,-47-128-62 16,27 104-76-16,1 11-58 15,-6 13-20-15,-6 5-45 16,-5 25-26-16,-5 14 7 0,6 10 2 16,2 2-4-1,10 0 9-15,10-3-18 0,11-12-3 16,2-9 0-16,0-11 0 15,17-15-3-15,8-6 6 16,6-6-3-16,0-23 0 16,0-7 0-16,-1-8 0 15,-6-2 0-15,-1 0 0 16,-6 8 0-16,-3 14 0 16,-5 14 0-16,-1 10 0 0,4 12 0 15,3 24 0-15,1 10 0 16,6 2 0-16,0-4 0 15,5-6 0 1,2-10 0-16,0-14 0 0,2-11 0 16,-2-3 0-16,3-17 0 15,-1-13 0-15,-2-10 0 16,-2-8 0-16,-4-6 0 16,-4-2 0-16,-6 2 0 15,-8 8 0-15,-5 13 0 16,0 11 0-16,-3 12 0 0,-8 10 0 15,0 0 0-15,5 21 0 16,6 7 0-16,0 2 0 16,10 4 0-16,22-2 0 15,12 0 0-15,9 2 0 16,10-4 0-16,-3 2 0 16,-4-3 0-1,-14-4 0-15,-17-3 0 0,-17-4 0 16,-8 0 0-16,-13 0 0 15,-22 3 0-15,-12-2 0 16,-7 2 0-16,-1 1-3 0,-19 4-215 16,14-4-499-1,11-6-818-15</inkml:trace>
  <inkml:trace contextRef="#ctx0" brushRef="#br0" timeOffset="207534.6">2214 13680 1363 0,'0'0'364'0,"0"0"-7"16,0 0 36-16,0 0 63 16,0 0-264-16,0 0-20 15,0 0 21-15,-56-109-46 16,56 81-45-16,7-2-18 15,11 0-22-15,9 0-5 16,8 6-23-16,5 6-17 16,10 8-7-16,0 10-9 15,0 4-1-15,-3 28 0 0,-7 14 1 16,-7 12 6 0,-12 6-6-16,-13 3 0 15,-8-3 0-15,0-6-1 0,-14-10-10 16,-3-10 10-16,1-12 1 15,5-10 11-15,7-16-2 16,4 0 10-16,0-22-11 16,0-20-9-16,11-10-16 15,9-12 15-15,5 4 2 16,2 5 4-16,-4 15-4 16,2 14 1-16,-2 14-2 15,-1 12-14-15,0 4 13 16,0 25 0-16,1 11 1 0,-2 6 3 15,0 0 3-15,-3 0 1 16,-1-6-7-16,-1-10-13 16,-1-8-11-16,1-10-8 15,0-10-5-15,6-2 35 16,3-20 1-16,2-18 1 16,4-8 0-16,2-8-11 15,-4 0 5-15,-2 5-3 16,-7 15 9-16,-4 12 10 15,-6 19-10-15,-1 3 6 16,1 19 9-16,0 20-5 0,1 8 11 16,3 7-15-16,3-1-4 15,8-5 14-15,2-10-15 16,2-10 8-16,4-14-9 16,3-12-6-16,-1-2 6 15,2-16 0-15,-6-18 1 16,-4-10 20-16,-10-6-8 15,-13-10 11-15,-4-5 9 16,-8-1-33-16,-23 6 0 16,-11 12 0-16,-6 16 0 15,-1 20 0-15,-2 12 0 16,6 18 0-16,3 38-240 16,15-4-477-1,12-4-978-15</inkml:trace>
  <inkml:trace contextRef="#ctx0" brushRef="#br0" timeOffset="208213.87">4277 13856 1662 0,'0'0'559'0,"0"0"-186"16,0 0 106-16,0 0-257 15,0 0-92-15,0 0-76 16,0 0-4-16,0 2-14 16,9-2-24-16,7 0 21 15,11 0-8-15,4 0 20 0,9-4 12 16,0-12-33-16,0-2-7 16,-6-2-2-16,-8-2-15 15,-6 2 24-15,-13 0-7 16,-7 4 5-16,0 2 10 15,-11 4-10-15,-18 6 19 16,-7 4-38-16,-9 4 3 16,-3 24-5-16,-2 8-1 15,6 8 12-15,13 4 31 16,11 2-22-16,18-4 9 0,2-6-22 16,24-5-7-1,25-13 19-15,15-8-20 0,19-14 0 16,8 0 0-16,5-18-98 15,20-27-203-15,-24 9-375 16,-21-2-387-16</inkml:trace>
  <inkml:trace contextRef="#ctx0" brushRef="#br0" timeOffset="208810.3">5534 13812 1759 0,'0'0'548'0,"0"0"-31"16,0 0-181-16,0 0-120 15,-124-46-53-15,78 42 16 16,0 4-52-16,-1 0-31 0,1 14-34 15,3 8-8 1,3 8-15-16,7 6-39 16,8 4 0-16,8-2 0 0,9 2 0 15,8-1 0-15,0-12 0 16,4-4 0-16,19-10 0 16,4-6 0-1,6-7 0-15,3-2 0 0,1-18 0 16,2-10 0-16,-4-7 0 15,-3-11 0-15,-10-6 0 16,-5-10 0-16,-5-6 0 16,-10-12 0-16,-2-2 0 15,0 1 0-15,-7 7 0 0,-6 14 0 16,-3 16 0 0,1 18 0-16,6 14 0 0,0 7 0 15,6 7 0-15,1 0 0 16,2 5 0-16,0 21 0 15,0 14 0 1,0 14 0-16,12 6 0 0,1 4 0 16,3 0 0-1,1-6 0-15,2-4 0 0,0-5 0 16,-1-7 0-16,3-8-95 16,-2-4-160-16,4-12-79 15,6-4-183-15,2-6 3 16,13-8-15-16,-5 0 154 15,-10 0 9-15</inkml:trace>
  <inkml:trace contextRef="#ctx0" brushRef="#br0" timeOffset="209611.93">5931 13690 918 0,'0'0'959'16,"0"0"-583"-16,0 0 113 16,0 0-135-16,0 0-91 15,0 0-57-15,-7-103-38 16,-13 93-50-16,-9 6-35 16,-4 4-40-16,-6 0-19 15,-1 23-1-15,-2 8-14 0,7 10 7 16,8-4-13-16,11 0-3 15,14-3-1-15,2-10-7 16,14-10 7-16,17-8 1 16,7-6-4-16,4-4 3 15,0-18 1-15,-2-6-7 16,-4 0 0-16,-9 2 7 16,-7 4 6-16,-7 9 40 15,-9 5-25-15,-2 8-21 0,-2 0 0 16,3 17 0-16,1 17 0 15,6 14 0-15,2 12 0 16,5 8 0-16,2 7 0 16,1 1 0-1,1 0 0-15,-6 0 0 0,-3-8 0 16,-10-3 0-16,-2-10 0 16,-6-5 0-16,-17-7 0 15,-14-11 0-15,-5-10 0 16,-2-12 0-16,-1-10 0 15,5-6 0-15,7-30 0 16,8-16 0-16,14-29 0 16,11-1 0-16,0-6 0 0,32-4 0 15,12 19 0-15,12 1 0 16,6 14 0-16,5 4 0 16,1 10 0-16,-3 8 0 15,-5 4 0-15,-6 3 0 16,-9 4 0-16,-12 0 0 15,-11 3 0-15,-8 0 0 16,-12 3 0-16,-2-2 0 16,0 7 0-16,-16 2 0 15,-3 10 0-15,-6 2 0 16,-2 8 0-16,-2 23 0 16,4 9 0-16,6 6 0 15,7 4 0-15,12-2 0 0,0-4 0 16,29-6 0-16,18-10 0 15,16-8 0-15,45-20-38 16,-9 0-592-16,-11-8-1246 0</inkml:trace>
  <inkml:trace contextRef="#ctx0" brushRef="#br0" timeOffset="210239.31">7457 13836 1696 0,'0'0'697'16,"0"0"-352"-16,0 0 136 16,0 0-123-16,0 0-131 15,0 0-61-15,0 0-40 16,18-12-126-16,-1-12 0 15,6-6 0-15,1-10 0 16,1-3 0-16,-5 0 0 16,-4 0 0-16,-6 11 0 0,-5 4 0 15,-3 16 0-15,-2 12 0 16,0 6 0-16,0 28 0 16,0 15 0-16,0 6 0 15,0 4 0-15,16-7 0 16,7-10 0-16,0-14 0 15,4-14 0-15,2-12 0 16,2-2 0-16,1-16 0 16,-1-14 0-16,-2-6 0 15,0-6 0-15,-5 0 0 0,-1 6 0 16,-8 4 0 0,-4 14 0-16,-1 11 0 15,-6 7 0-15,2 15 0 0,3 14 0 16,-2 10 0-16,2 1 0 15,0-4 0 1,2-4 0-16,2-10 0 0,0-14 0 16,3-8 0-16,7 0 0 15,1-20 0 1,10-12 0-16,1-4 0 0,1 0 0 16,-1 4 0-16,-1 10 0 15,-5 12 0-15,-7 10 0 0,-2 2 0 16,-4 24 0-1,-3 6 0-15,1 6 0 0,-1 0 0 16,3-6 0-16,-3-10-63 31,-5-22-426-31,-2-6-431 0,-6-22-1513 0</inkml:trace>
  <inkml:trace contextRef="#ctx0" brushRef="#br0" timeOffset="210380.89">7927 13098 2414 0,'0'0'727'16,"0"0"-448"-16,0 0-192 0,0 0-87 15,0 0-120-15,138 95-1191 0</inkml:trace>
  <inkml:trace contextRef="#ctx0" brushRef="#br0" timeOffset="211301.41">9179 13587 1555 0,'0'0'622'16,"0"0"-142"-16,0 0-94 15,0 0-66-15,0 0-104 0,0 0-38 16,0 0-53-1,-73-30-61-15,48 52 4 0,-2 10-20 0,0 11-14 16,5 3-34-16,7 4 0 16,11-2 0-1,4 0 0-15,6-8 0 0,25-10 0 16,11-10 0-16,12-12 0 16,6-8 0-16,5-5 0 15,-3-24 0-15,0-11 0 16,-6-12 0-16,-2-12 0 15,-3-26 0-15,0-37 0 16,-4-21 0-16,-9 7 0 16,-13 31 0-16,-17 42 0 0,-8 28 0 15,0 8 0-15,0 6 0 16,-8 12 0-16,-15 14 0 16,-4 20 0-16,-4 30 0 15,0 18 0-15,6 16 0 16,8 8 0-1,7 5 0-15,10-3 0 0,0-8 0 16,25-9 0-16,8-13 0 16,10-10 0-16,1-14 0 15,6-14 0-15,-4-12 0 16,-1-14-4-16,-7 0 3 16,-5-18-15-16,-8-20 16 15,-6-4-8-15,-3-4 8 0,-5 2 17 16,-4 8-16-16,-2 13 10 15,-3 15-11-15,-2 8 0 16,0 10 0-16,0 22 0 16,0 7 0-16,0 2 0 15,0-2 0-15,7-3 0 16,13-16 0-16,6-6-20 16,3-14-19-16,2 0-12 15,0-12 12-15,-2-16 38 16,-4-5 1-16,-5 0 0 0,-2-2 0 15,-4 8 1-15,-4 4 7 16,-3 14 11-16,3 6 2 16,-4 3 6-1,5 8-9-15,3 14 5 0,1 9-9 16,7-2-14-16,5 4-1 16,7-7-56-16,8-6-132 15,32-20-264-15,-10 0-417 16,-4 0-789-16</inkml:trace>
  <inkml:trace contextRef="#ctx0" brushRef="#br0" timeOffset="212403.81">10922 13650 1815 0,'0'0'616'16,"0"0"-233"-16,0 0-51 16,0 0-78-16,0 0-90 15,0 0-67-15,0 0 1 16,-27-111 2-1,0 105-61-15,-6 6-13 0,-5 0-13 16,-7 22 2-16,3 12 23 16,7 4-19-16,10 7-1 0,16-3-10 15,9-4-7 1,9-8-2-16,26-12-4 0,12-10 4 16,6-8 0-1,-1-10-8-15,-6-20 9 0,-5-12 3 16,-12-8 3-16,-10-15-12 15,-5-19 6-15,-5-28 0 16,-5 6 8-16,1 8-7 16,-5 19-1-16,0 27 18 15,0 12 29-15,0 12-47 32,0 24 0-32,0 10 0 15,0 40 0-15,-7 36 0 16,3 2 0-16,2 13 0 0,2-1 0 15,0-18 0-15,0 2 0 16,4-13 0-16,14-13 0 16,2-12 0-16,4-14-15 15,8-10-6-15,5-12-12 16,8-6 22-16,2 0-1 16,2-16 6-16,-5-2-3 15,-1 0 10-15,-7 4-1 16,-7-4 38-16,-8 0-16 15,-5 1 24-15,-5-2-46 16,-9-2 0-16,-2 2 0 0,0 1 0 16,-8 1 0-16,-13 9 0 15,-3 8 0-15,-2 0 0 16,3 20 0-16,6 12 0 16,11 4 0-16,6 3 0 15,25-3-8-15,25-4-7 16,14-14-30-16,11-8-16 15,10-10-71-15,0 0 7 16,-5-6 59-16,-8-12 30 16,-16-2 36-16,-14-4 8 0,-13 0 59 15,-12-2 55 1,-10-3-41-16,-4 0-36 0,-3-2 6 16,0 5-26-16,-5 2 4 15,-7 8 31-15,-5 10-60 16,-10 6 0-16,-6 4 0 15,-8 24 0-15,-1 12 0 16,5 9 0-16,8 2 0 16,10-2 0-16,13-9 0 15,6-8 0-15,16-10 0 16,22-14 0-16,8-8 0 16,8-10 0-16,-3-22 0 15,-2-12 0-15,-9-12 0 0,-4-26 0 16,-3-31 0-16,-2-29 0 15,-8-9 0-15,-12 27 0 16,-7 38 0-16,-4 44 0 16,0 18 0-16,-6 10 0 15,-8 12 0-15,-4 2 0 16,-2 40 0-16,3 22 0 16,3 18 0-16,7 11 0 15,7 4 0-15,0-2 0 16,0-5 0-16,3-10 0 15,9-10 0-15,9-10 0 0,4-9 0 16,8-11 0-16,7-10 0 16,9-12 0-16,5-8 0 15,4-8-26-15,-3 0-118 16,1-32-211-16,-13 0-279 16,-22 0-485-16</inkml:trace>
  <inkml:trace contextRef="#ctx0" brushRef="#br0" timeOffset="214273.87">13303 13934 1994 0,'0'0'634'0,"0"0"-135"16,0 0-145-16,0 0-84 15,0 0-110-15,0 0-61 16,0 0-13-16,7-62-86 15,18 30 0-15,6-8 0 16,6-8 0-16,1-2 0 16,1-1 0-16,-6 0 0 15,-8 2 0-15,-6 5 0 0,-7 8 0 16,-6 10 0-16,-6 12 0 16,0 12 0-16,0 2 0 15,0 22 0-15,0 18 0 16,0 12 0-1,0 6 0-15,13 3 0 0,8-5 0 16,3-12 0-16,5-10 0 16,3-14 0-16,-7-12 0 15,2-8 0-15,0-4 0 16,-2-22 0-16,-3-8 0 0,0-4 0 16,1-7 0-1,-5 0 0-15,-3 2 0 0,-1 11 0 16,-3 10 0-16,-3 16 0 15,2 6 0-15,-4 18 0 16,3 18 0-16,0 7 0 16,2 0 0-16,2-3 0 15,1-9 0-15,1-11 0 32,1-12 0-32,2-8 0 0,0-2 0 15,1-24 0-15,2-9 0 16,1-2 0-16,1-2 0 15,-2 6 0-15,2 8 0 16,-1 15 0-16,-2 10 0 16,0 4 0-16,3 27 0 15,-1 9 0-15,-2 4 0 16,2-2 0-16,-4-4 0 16,-4-8-27-16,-14-18-306 15,0-8-383-15,-11-4-321 0</inkml:trace>
  <inkml:trace contextRef="#ctx0" brushRef="#br0" timeOffset="214447.02">13740 13034 2501 0,'0'0'745'0,"0"0"-497"15,0 0-162-15,0 0-86 16,151 38-239-16,-77-18-887 0</inkml:trace>
  <inkml:trace contextRef="#ctx0" brushRef="#br0" timeOffset="214675.52">15136 13160 2176 0,'0'0'805'16,"0"0"-268"-16,0 0-193 16,0 0-110-16,0 0-234 15,0 0 0-15,0 0 0 16,114-38 0-16,-45 38 0 16,8 0 0-16,-6 0 0 15,-7 0-12-15,-17 0-146 0,-22 0-170 16,-37 0-170-16,-28 0-217 15,-15 0-409-15</inkml:trace>
  <inkml:trace contextRef="#ctx0" brushRef="#br0" timeOffset="-214490.43">15063 13200 1685 0,'0'0'770'16,"0"0"-181"-16,0 0-227 15,0 0-34-15,0 0-110 16,0 0-74-16,0 0-144 0,-10-18 0 15,7 26 0-15,-1 18 0 16,1 16 0-16,-4 15 0 16,3 7 0-16,2 8 0 15,0 2 0-15,2-2 0 16,0-1 0-16,11-13 0 16,16-4 0-16,6-10 0 15,8-12 0-15,3-10 0 16,5-12 0-1,6-8 0-15,5-2 0 0,5 0 0 16,0-16 0-16,-4-4-14 16,-11 2-197-16,-25-8-260 15,-17 4-297 1,-8 4-497-16</inkml:trace>
  <inkml:trace contextRef="#ctx0" brushRef="#br0" timeOffset="-214316.7">15092 13605 788 0,'0'0'1960'0,"0"0"-1282"16,0 0-323-16,0 0-152 16,0 0-139-16,125-50-46 0,-40 48-18 15,35-2-57-15,-22 1-433 16,-22-2-664-16</inkml:trace>
  <inkml:trace contextRef="#ctx0" brushRef="#br0" timeOffset="-214095.9">16086 12858 2266 0,'0'0'824'16,"0"0"-475"-16,0 0-92 16,0 0-46-16,0 0-88 15,-17 114-57-15,14-58-66 16,-1 6 0-16,-6 4-15 16,-9 26-113-16,-1-15-409 15,1-13-511-15</inkml:trace>
  <inkml:trace contextRef="#ctx0" brushRef="#br0" timeOffset="-213921.6">16393 13848 2129 0,'0'0'1218'0,"0"0"-704"16,0 0-380-16,0 0-134 15,0 0-626-15</inkml:trace>
  <inkml:trace contextRef="#ctx0" brushRef="#br0" timeOffset="-186119.85">27177 12435 2309 0,'0'0'888'0,"0"0"-600"31,0 0 0-31,0 0-96 0,0 0-128 0,97-69-38 16,-47 61-7-16,10 2 3 15,5 2-22-15,0 0 0 16,-1 0 0-16,-6 2 0 16,-8-2-32-16,-15 2-86 15,-17 2-146 1,-13 0-303-16,-5 0-476 0</inkml:trace>
  <inkml:trace contextRef="#ctx0" brushRef="#br0" timeOffset="-185963.14">27204 12525 2328 0,'0'0'887'16,"0"0"-537"-16,0 0-32 0,0 0-105 15,0 0-213-15,122 4 0 16,-37-4 0-16,5 0 0 16,-5 0 0-16,-6 0-138 15,-21 0-668-15,-24 0-1435 0</inkml:trace>
  <inkml:trace contextRef="#ctx0" brushRef="#br0" timeOffset="-184196.68">14353 14297 2111 0,'0'0'682'16,"0"0"-359"-16,0 0 140 15,0 0-229-15,0 0-86 16,0 0-73-16,0 0-15 16,-54-4-60-16,79 4 0 15,10 0 0-15,15 0 0 16,10 0 0-16,11 0 0 0,12 0 0 15,6-8 0-15,2 2 0 16,3 2 0-16,-7 0 0 16,-8 4 0-16,-10 0 0 15,-15 0 0-15,-16 0 0 16,-16 0 0-16,-13 0 0 16,-9 0 0-1,0 4 0-15,-47 8-155 0,0 2-609 16,-1 2-763-16</inkml:trace>
  <inkml:trace contextRef="#ctx0" brushRef="#br0" timeOffset="-183851.55">14303 14594 1485 0,'0'0'1206'15,"0"0"-864"-15,0 0 17 16,0 0-58-16,0 0-110 15,0 0-101-15,0 0-45 16,-52-30-6-16,81 22-1 16,6 4-38-1,9-6 0-15,12 2 0 0,9 0 0 16,11 0 0-16,6-2 0 0,7 0 0 16,2 2 0-1,1 0 0-15,-7 2 0 0,-8 2-40 16,-13 4 7-16,-12 0 15 15,-14 0 8 1,-14 0 9-16,-7 0 1 0,-11 0 0 16,-2 0 0-16,9-4-38 15,1 2-235-15,3-5-626 0</inkml:trace>
  <inkml:trace contextRef="#ctx0" brushRef="#br0" timeOffset="-183724.85">15846 14468 2471 0,'0'0'893'15,"0"0"-563"-15,0 0-130 16,0 0-200-16,0 0-162 16,0 0-1376-16</inkml:trace>
  <inkml:trace contextRef="#ctx0" brushRef="#br0" timeOffset="-151825.29">5144 9106 325 0,'0'0'557'0,"0"0"-343"0,0 0 31 16,0 0-64-16,0 0-76 15,0 0-10-15,-114-91-15 0,90 75-39 16,-7-2-13-16,-5 4 16 31,-11 2 22-31,-6 4 11 0,-7 4 25 0,-9 4-2 16,-4 0-5-16,-6 0-31 16,6 8-24-16,-1 10-13 15,5 5-2-15,4 4-13 16,5 10-12-16,0 7 1 15,2 6-1 1,2 6 0-16,0 4 0 0,-1 2-6 16,-1 2-2-1,0 2 8-15,2 2 0 0,5-1 2 0,7-3-2 16,6 0-7-16,7-4 6 31,8 1-15-31,7-2 15 16,7-2 0-16,9-1 0 15,0-2-1-15,5-2-7 16,13 3 0-16,2-4 8 16,2 4-6-16,0-3 1 15,-1-2 6-15,0-2 1 16,0-2 0-16,-3 1 0 0,-3-3-1 16,3-1 6-16,-2 0-6 15,0 1 0-15,3-4 0 16,1-2-1-16,7-4 1 15,2-2 0-15,2-2 1 16,7-2-1-16,4-2 1 16,5-2 0-16,3-2-1 15,3-1 0-15,2-6 0 16,1 0 0-16,0-3 0 16,4-3-1-16,1-4-42 15,1-3-28-15,2-2 3 0,1 0-15 16,-3-2 37-16,-1-12 17 15,-3-2 19-15,-6-2 10 16,-2-3 1-16,-3-1 16 16,-3 0 37-16,0 0 0 15,4-2-5-15,-2 0-19 16,5-2-11-16,1 0-7 16,-1-2 7-16,0 0-1 15,-1-2 0-15,-6 0-5 16,-5 1 6-16,-2 2 0 15,-6-1-4-15,-2 0 6 16,-5-1 0-16,-2 1 7 16,3-4-1-16,-2 0-11 0,-4-4 13 15,4-2-10-15,-3 0-6 16,-3-2 14-16,-1 0-9 16,-3 0 6-16,-1 0-11 15,-5 1 5-15,-1 2 17 16,-4-4-12-16,0-1 6 15,-2-2-7-15,0-2-13 16,0-2 21-16,-2-2 33 0,-13 0 22 16,-7-3-18-16,-7 1-14 15,-5 0-7-15,-3 2-2 16,-4 0-35-16,1 1 6 16,0 5-8-16,2 1-6 15,6 3 8-15,5-1-9 16,8 3 1-16,1 2 9 15,5 2-9-15,-1 2-1 16,1 1 0-16,-3 4 1 16,-6-1 2-16,-2 1-3 15,-5 1 0-15,-3 2 0 0,1 6-22 16,0 5-32-16,0 2-18 16,0 9-30-16,-5 2-122 15,7 0-353-15,2 0-853 0</inkml:trace>
  <inkml:trace contextRef="#ctx0" brushRef="#br0" timeOffset="-151684.33">5454 9158 2471 0,'0'0'744'0,"0"0"-639"16,0 0-105-16,0 0-470 0</inkml:trace>
  <inkml:trace contextRef="#ctx0" brushRef="#br0" timeOffset="-146123.68">3152 15605 1967 0,'0'0'473'0,"0"0"-224"16,0 0 215-16,0 0-194 16,0 0-74-16,0 0-55 0,-42 0-7 15,40 0-38 1,2 0-33-16,0 0-20 0,0 0-43 16,8 0 0-16,30-3 0 15,40-6 0-15,43-5 0 16,1-3 0-16,-5 3 0 15,-20 4 0-15,-28 6 0 16,0-4 0-16,-7 4-110 16,-26 2-131-16,-36 2-109 15,0 5-335-15,-31 8-145 0</inkml:trace>
  <inkml:trace contextRef="#ctx0" brushRef="#br0" timeOffset="-145854.89">3141 15919 2087 0,'0'0'690'0,"0"0"-343"16,0 0 17-16,0 0-115 15,0 0-146-15,0 0-55 16,0 0-18-16,98-4-1 16,-34-6-17-16,13-8-11 15,4 4 0-15,0-2-1 16,-6 6-4-16,-11 0 3 15,-14 6 2-15,-14 0-2 0,-9 4-12 16,-7 0-11-16,-7 0-11 16,-1 0-91-16,-6 0-48 15,-4 0-55-15,-2 0-256 16,0 0-66-16,0 0-19 0</inkml:trace>
  <inkml:trace contextRef="#ctx0" brushRef="#br0" timeOffset="-145161.15">3473 15302 1352 0,'0'0'322'15,"0"0"-88"-15,0 0 243 16,0 0-184-16,0 0-38 16,0 0-44-16,0 0-17 15,-87-36-6-15,87 36-46 0,0 0-31 16,0 0-21-16,-2 0-6 16,2 0-25-16,0 0 25 15,0 0-84-15,0 0 0 16,0 0 0-16,0 0 0 15,0 0 0-15,17 0 0 16,10 6 0-16,12 6 0 16,5 2 0-16,8 4 0 15,6 4 0-15,4 0 0 0,2 2 0 16,3 0 0 0,-2-2 0-16,-5-2 0 0,-9-4 0 31,-13-6 0-31,-11-2 0 0,-14-4 0 0,-7-2 0 15,-4 2 0-15,-2-4 0 16,0 0 0-16,0 4 0 16,0-4 0-16,0 4 0 15,0 6 0-15,-4 3 0 16,-11 9 0 0,-3 6 0-16,-7 8 0 15,-4 12 0 1,-4 6 0-16,-5 10 0 0,0 6 0 15,1 2 0-15,0 3 0 16,4-7 0-16,7-6 0 16,6-8 0-16,4-10 0 15,7-18 0-15,5-4 0 16,2-12 0-16,-1-6 0 16,3-4 0-16,0 0 0 15,-2 0 0-15,0 0 0 16,0 0 0-16,-3 0 0 15,5 0 0-15,0-8 0 16,0-10-597-16,14-6-1349 0</inkml:trace>
  <inkml:trace contextRef="#ctx0" brushRef="#br0" timeOffset="-144397.31">6162 15338 1431 0,'0'0'516'0,"0"0"-293"16,0 0 149-16,0 0-16 16,0 0-132-16,0 0-78 15,0 0-13-15,-93-14 2 16,91 14-21-16,-1 0-17 15,3 0-13-15,0 0-10 16,7 0-19-16,26 0-2 16,21 0-2-16,19-4-19 15,32-4-32-15,-5 0 0 0,7 2 0 16,-4 2 0-16,-23 0 0 16,-2 2 0-1,-16 0 0-15,-17 0-3 16,-16 2 3-16,-15 0-2 0,-10 0-4 15,-4 0 5-15,0 0-59 16,-21 0-180-16,-8 2-419 16,-6 10-505-16</inkml:trace>
  <inkml:trace contextRef="#ctx0" brushRef="#br0" timeOffset="-144017.95">6519 15402 1099 0,'0'0'483'0,"0"0"-307"16,0 0 117-16,0 0 29 15,0 0-120-15,0 0-25 16,0 0 38-16,-4-40-13 0,4 40-33 15,-3 0-43-15,1 0-45 16,2 12 0-16,0 10 15 16,0 4-18-16,0 14 9 15,0 6-19-15,0 8-19 16,9 7-4-16,-2 3-15 16,1 6-13-16,4-2-17 15,-1-6 0-15,2-4 0 16,-1-13 0-16,-2-5 0 15,-1-16 0-15,-5-8 0 16,-1-8 0-16,-3-2 0 0,0-6 0 16,0-4-48-16,0-10-245 15,0-4-595-15</inkml:trace>
  <inkml:trace contextRef="#ctx0" brushRef="#br0" timeOffset="-137861.02">9202 15123 1520 0,'0'0'622'0,"0"0"-491"16,0 0 90-16,0 0 7 15,0 0-82-15,0 0 19 16,-21-28 19-16,19 28 36 16,-2-2-24-1,-3 2-85-15,0 0-52 0,-2-2-20 16,1 0-12-16,-6 2-8 15,-4-2-5-15,-6 2-5 16,-7 0 6-16,-9 0-9 16,-10 0 9-16,-6 0 10 0,-4 4-7 15,0 2 17 1,1 2 4-16,1 0-7 16,4 2-32-16,5 0 0 15,2 2 0-15,0 2 0 0,3 3 0 16,-3 1 0-16,-4 6 0 15,-1-2 0-15,1 0 0 32,-2 4 0-32,-1-2 0 15,5 6 0-15,5-4 0 16,6 6 0-16,7 0 0 16,4 4 0-16,9 3 0 0,5 1 0 15,9 1 0-15,1 4 0 16,3-5 0-16,0 0 0 15,11-4 0-15,12-4 0 16,8 2 0-16,11-6 0 16,10-2 0-16,14-4 0 15,10-8 0-15,11-4 0 16,8-7 0-16,5-3 0 16,6 0 0-16,-6-17 0 15,-5-3 0-15,-12 4 0 16,-18-2 0-16,-19 6 0 0,-17 2 0 15,-15 6 0-15,-10 2 0 16,-4 2 0-16,0 0 0 16,0 0 0-16,0 0 0 15,0 0 0-15,0 0 0 16,4 0-53-16,10 0-528 16,6 0-852-16</inkml:trace>
  <inkml:trace contextRef="#ctx0" brushRef="#br0" timeOffset="-136620.75">10725 15378 2047 0,'0'0'469'0,"0"0"-153"15,0 0-31-15,0 0-121 16,0 0-81-16,0 0-33 15,0 0 35-15,-93-62 13 16,73 54 2-16,-7 2 10 16,-4 2-37-16,-10 4 4 0,-1 0-17 15,-5 0-20-15,1 0-1 16,-1 6-39-16,2 6 0 16,4 6 0-1,0 4 0-15,1 4 0 0,0 6 0 31,1 4 0-31,4 8 0 0,2 6 0 16,4 7 0-16,7 3 0 16,6 2 0-16,9-2 0 15,7-2 0-15,5-4 0 16,24-8 0-16,8-6 0 16,15-8 0-16,6-9 0 0,7-11 0 15,6-12 0-15,3 0 0 16,-3-10-27-16,-9-12-77 15,-10-4-59-15,-17-5-11 16,-15-1 39-16,-16-4-18 16,-4 0-114-1,-22-12-233-15,-9 12-166 0,-2 6-247 0</inkml:trace>
  <inkml:trace contextRef="#ctx0" brushRef="#br0" timeOffset="-136227.71">10311 15699 626 0,'0'0'962'0,"0"0"-599"16,0 0 145-16,0 0-169 15,0 0-7-15,0 0-116 16,0 0-81 0,-43-22-21-16,43 22-35 0,0 0-14 15,16 4-1-15,7 6-31 16,8-2-7-16,7 2-4 16,4-6-14-16,3-4-1 15,-8 0-6-15,-3 0 1 16,-10 0 11-1,-4 0 19-15,-6-4 14 0,-3-2 8 0,0 2-5 16,0-4-49-16,0 2 0 16,-4 2 0-16,0 2 0 15,-5 0 0-15,-2 2 0 16,0 0 0-16,0 0 0 16,0 0 0-1,0 18 0-15,0 14 0 0,0 8 0 16,0 8 0-16,-2 6 0 15,2 8 0-15,0-3 0 16,0-1 0-16,0-4 0 16,0-2 0-16,4-6 0 0,3-12 0 15,4-6 0 1,-2-14 0-16,0-10 0 0,11-14-68 16,-3-20-311-16,2-10-549 0</inkml:trace>
  <inkml:trace contextRef="#ctx0" brushRef="#br0" timeOffset="-135957.37">11099 15677 2068 0,'0'0'558'0,"0"0"-310"16,0 0 45-16,0 0-90 15,0 0-84-15,0 0-8 16,135-14 1-16,-104 24-22 16,9-6-45-16,7 0-31 15,10-4-14-15,13 0-126 16,28-18-134-16,-19-8-269 16,-9 0-340-16</inkml:trace>
  <inkml:trace contextRef="#ctx0" brushRef="#br0" timeOffset="-135689.92">12183 15332 1461 0,'0'0'760'16,"0"0"-469"-16,0 0 207 15,0 0-248-15,0 0-102 0,0 0-34 16,0 0-21-16,73-40 8 16,-35 36-19-16,7 0-32 15,3 0-25-15,4 0-14 16,4-2 1-16,-6 2-11 16,-5 1 0-16,-11 2-1 15,-9 1-102-15,-17 0-96 16,-10 0-102-16,-25 0-334 15,-6 0-459-15</inkml:trace>
  <inkml:trace contextRef="#ctx0" brushRef="#br0" timeOffset="-135296.48">12117 15310 1713 0,'0'0'875'15,"0"0"-338"-15,0 0-177 16,0 0-54-16,0 0-144 15,0 0-78-15,0 0-44 16,-12 14-21-16,12 4-19 16,0 14 0-16,0 0 0 15,0 8 0-15,0 4 0 0,4 4 0 16,0-2 0-16,4 3 0 16,-2-3 0-16,-2 2 0 15,-1-4 0-15,-1 0 0 16,-2-4 0-16,0-4 0 15,0 0 0-15,0-9 0 16,0-5 0-16,0-4 0 16,6-4 0-16,10-9 0 15,9-2 0-15,10-3 0 16,12 0 0-16,6-4 0 16,10-10 0-16,1 2 0 0,-1-6 0 15,-5 4 0 1,-9-3 0-16,-9 3-24 0,-13 4-71 15,-8-2-125-15,-17-2-55 16,-2 4-194-16,0 2-359 0</inkml:trace>
  <inkml:trace contextRef="#ctx0" brushRef="#br0" timeOffset="-135027.9">11946 15749 2070 0,'0'0'653'15,"0"0"-202"-15,0 0-156 16,0 0-110-16,0 0-64 16,0 0-34-16,119-50-27 15,-79 46 0-15,-1 0-10 16,6 0-23-16,4 0-15 15,5 0-12-15,-1 2-18 16,10-12-153-16,-12 6-429 0,-17-2-686 16</inkml:trace>
  <inkml:trace contextRef="#ctx0" brushRef="#br0" timeOffset="-134654.43">13156 15015 1328 0,'0'0'1515'0,"0"0"-1056"0,0 0-113 16,0 0-100-16,0 0-127 16,0 0-71-16,0 0-13 15,-13-20-35-15,13 34 0 0,-2 12 0 32,-2 10 0-32,-4 8 0 0,0 4 0 15,-1 2 0-15,-3 0 0 0,-1-1 0 16,2-1 0-16,-2 2-267 31,0-6-579-31,1-14-1895 0</inkml:trace>
  <inkml:trace contextRef="#ctx0" brushRef="#br0" timeOffset="-134453.99">13615 15909 3284 0,'0'0'647'0,"0"0"-594"0,0 0-53 16,0 0-555-16</inkml:trace>
  <inkml:trace contextRef="#ctx0" brushRef="#br0" timeOffset="-125890.66">16931 898 1332 0,'0'0'898'0,"0"0"-632"16,0 0 33-16,0 0-85 0,0 0-102 15,0 0-57-15,0 0 38 16,2-2 4-16,-2 0 17 15,0 2 29-15,0 0-17 16,0 0-33-16,0 0-15 16,0 0-51-16,0 0-21 15,0 0 9-15,0 0-14 16,0 0 3-16,0 0-4 16,0 0-24-16,0 0-5 15,4 0-26-15,1-4 32 16,-1-2 22-16,2-4 2 15,0-2 3-15,-4 2-3 0,-2 0 0 16,0 2 37-16,-4 6-13 16,-17 2 20-16,-4 0-16 15,-1 20-29-15,-3 6 0 16,7 2 0-16,8 0-6 16,10-2 6-16,4-8-16 15,6-8-38-15,23-6 19 16,2-4 34-16,5 0-1 15,-7-14 3-15,-9-8-1 16,-11-2 14-16,-9 2 7 16,0 0 9-16,-11 6-5 0,-9 4 2 15,-3 8 14-15,2 4-16 16,-2 0-23-16,5 14-2 16,7 2-6-16,5-2-8 15,6-2 4-15,0-4-43 16,0-2-7-16,8-4 29 15,4-2 29-15,-1 0 2 16,-3 0-39-16,-8-24-96 16,0 2-407-16,0 4-604 0</inkml:trace>
  <inkml:trace contextRef="#ctx0" brushRef="#br0" timeOffset="-125322.64">16862 844 651 0,'0'0'1144'15,"0"0"-676"-15,0 0-149 16,0 0 6-16,0 0-132 16,0 0-130-16,0 0-44 0,28 0 25 15,-10 0 63 1,3 0 3-16,0 0 10 0,2 0-41 15,6 0-16-15,6 0-3 16,13 0-12-16,12 0-3 16,31 2-24-16,47 0-7 15,53-2-1-15,33 0-12 16,11 0-1-16,-5 0 0 16,-18 0 0-16,-14 0 16 15,-17 0-15-15,-46-2 5 16,-41 0-6-16,-34 0-8 0,-21-2 7 15,-8 0 0 1,-8 0 1-16,0 0 4 0,-10 2 2 16,-1 0 8-16,1 0-14 15,5 2-30-15,11 0-88 16,2 0-83-16,7 0-90 16,4 6-277-16,-8-2-143 15,-12-2-54-15</inkml:trace>
  <inkml:trace contextRef="#ctx0" brushRef="#br0" timeOffset="-124960.45">19518 838 679 0,'0'0'701'0,"0"0"-375"16,0 0 32-16,0 0 19 31,0 0-27-31,0 0-114 0,0 0-88 0,-52 16-68 16,39 2-34-16,1 4-16 16,6 2-30-16,4 0 0 15,2 0-31-15,4-4-42 16,16-4-25-16,5-6 13 15,-1-6 15-15,-2-4 56 16,-3 0 14-16,-9-10 33 16,-5-6 91-16,-5-4 11 15,0 2-12-15,0 2 19 16,-13 4-13-16,-8 4-19 0,-1 8-59 16,0 0-33-16,0 0-12 15,6 12-6-15,9 0 0 16,5 2-12-16,2-2-9 15,4-4-14-15,15-4-74 16,3-4 44-16,-5 0 58 16,-1 0 7-16,-3-8 4 15,-8-10 17-15,-5-4 8 16,0 0 13-16,-9 2-24 16,-60 10-18-16,3 4-233 15,-13 6-814-15</inkml:trace>
  <inkml:trace contextRef="#ctx0" brushRef="#br0" timeOffset="-124085.24">16873 1153 1064 0,'0'0'577'0,"0"0"-278"0,0 0 211 15,0 0-167-15,0 0-22 16,0 0-98-16,0 0-67 15,-38-80-34 1,38 77-44-16,0 3 4 0,0 0-28 16,0 0-19-16,0-1-5 15,0 1-30-15,0-3 0 16,0 2 7-16,9-1-5 16,-1-2 4-16,4 0-5 0,-5 1 24 15,-5 3 23 1,-2 0-22-16,0 3-10 0,0 20 11 15,0 18 17-15,0 17-44 16,-5 30 0-16,3 32 0 16,2 34 0-16,0 19 0 15,0-2 0-15,9-5 0 16,0-20 0-16,2-7 0 16,-2-25 0-1,-3-28 0-15,-3-25 0 0,-3-10 0 0,0 4 0 16,0-1 0-1,0-2 0-15,0-14 0 16,0-14 0-16,0-12 0 16,0-10 0-16,0-2-78 15,0-12-92-15,0-14-283 16,8-14-236-16,2 8-64 0,-4 6-94 16</inkml:trace>
  <inkml:trace contextRef="#ctx0" brushRef="#br0" timeOffset="-123684.36">16946 2719 841 0,'0'0'764'15,"0"0"-504"1,0 0 56-16,0 0-47 0,0 0-110 0,0 0-77 16,0 0-31-16,0 0-18 15,0 12-5-15,0 6 33 16,0 2-28-16,2 2-15 16,6-4 0-16,0-2-17 15,7-8 10-15,6-4-11 16,3-4 0-16,1 0 2 15,-1-18 7 1,-6-6 18 0,-5-4 41-16,-3-2 43 15,-10 2 14-15,0 1 5 16,0 9-13-16,-19 13 22 16,-5 5 17-16,-8 10-93 15,-3 20-41-15,4 8-22 16,8 0-1-16,12-2-5 0,11-6 6 15,0-10-6-15,27-10-27 16,7-10 14-16,3 0 18 16,-1-20-13-16,-7-8 14 15,-7-4 0-15,-11-6 1 16,-11 2 35-16,0 0-6 16,0 8 7-16,-11 10-7 15,-7 10-18-15,1 8-12 0,-1 5-9 16,0 24-106-16,7 17-199 15,2-4-389-15,7-8-342 0</inkml:trace>
  <inkml:trace contextRef="#ctx0" brushRef="#br0" timeOffset="-122718.71">17127 2763 1437 0,'0'0'505'0,"0"0"-331"15,0 0 125-15,0 0-75 16,0 0-72-16,0 0-28 15,0 0 21-15,-13-4 13 16,13 4-43-16,-3 0-9 16,1 0-26-16,2-2-26 0,0 2 16 15,0-2-19 1,0 2-15-16,18 0 0 0,19 0-30 16,42 0-4-1,41 0-2-15,49 0 1 0,22 0 7 16,2 0-8-16,-8 0 0 15,-14 0 1-15,3 0 0 16,-8 0 6-16,-14 0-7 16,-34-4-1-16,-33 0 1 15,-29-2-12-15,-18 4 12 0,-7-2 0 16,-4 0 1-16,-5 4 6 16,-11-2 11-1,-4 2-9-15,1 0 5 0,4 0-14 16,3 0 0-16,10 0 2 15,2 0-2-15,2 2-11 16,-2 2-50-16,-3 0-37 16,0-2-19-16,-4-2-52 15,3 0 9-15,-2 0-41 16,2 0-57-16,0-4-24 16,-3-6 41-16,-3-2 151 0,-6 2 90 15,-4 0 13 1,-4 2 170-16,-3 2 80 0,0 2 24 15,0 4-29-15,-5 0-88 16,-9 0-34-16,-3 4-70 16,-3 12-35-1,2 2-5-15,7 2-6 0,9-2-19 16,2 0-2-16,4-6-7 16,23-4-29-16,6-8 29 15,3 0-5-15,-1-2 1 16,-6-14 1-16,-6-6 11 15,-10 0 0-15,-10 2 0 16,-3 0 6-16,0 4 60 0,-19 6 13 16,-5 8-8-16,-5 2-20 15,0 0-42-15,2 14 0 16,5 6-9-16,11 0-10 16,8-2 9-16,3-2-22 15,12-6-66-15,12-4 49 16,5-6 25-1,-2 0 14-15,-5-4 1 16,-9-14 0-16,-5-6 26 0,-8-6 33 16,0-2 13-16,-19-2 33 15,-5 2-62-15,-5 4-13 16,2 7-30-16,-4 13-40 16,9 4-233-16,8 4-574 0</inkml:trace>
  <inkml:trace contextRef="#ctx0" brushRef="#br0" timeOffset="-121929.68">19515 944 1132 0,'0'0'373'0,"0"0"-220"16,0 0 130-16,0 0 2 15,0 0-82-15,0 0-2 16,0 0 53-16,3 0-32 16,-3 0-57-16,0 0-48 15,0 0-30-15,0 10-48 16,0 10-21-16,0 7 12 15,-5 9-20-15,0 4 8 16,1 10 8-16,4 6-1 0,0 10 13 16,0 6 7-16,0 10-2 15,0 21 4-15,-2 23-26 16,-7 29-8-16,-7 5 4 16,-1-10-8-16,-6-17 6 15,3-35-6-15,5-22 1 16,2-18 2-16,1-6-12 15,1 4 0-15,2 2 0 16,0 5 1-16,2-9 13 16,5-8-14-1,2-8 6-15,0-8-6 0,0-8-5 0,2-5 4 16,7-8 0-16,5-3 1 16,-1-3 3-1,1-3-3-15,-3 0-13 0,-3-18-80 16,-1-7-267-16,-7-1-973 0</inkml:trace>
  <inkml:trace contextRef="#ctx0" brushRef="#br0" timeOffset="-120718.53">16487 567 573 0,'0'0'1543'0,"0"0"-1182"16,0 0 23-16,0 0-29 16,0 0-99-16,0 0-141 15,0 0-61-15,-104-28-40 16,81 74-7-16,-6 14 25 0,-4 7-32 16,1 1 12-16,6-8-12 15,2-12 0-15,8-12 3 16,5-16-2-16,9-10 4 15,2-10 79-15,0-2 50 16,2-26-31-16,15-14-67 16,4-18-36-16,3-13 24 15,0-9-24-15,-4-4 0 0,-1 8 0 16,-9 14 0 0,-1 20 0-16,-5 20 0 0,4 22 0 15,-2 2 0-15,9 34 0 31,6 16 0-31,6 14 0 0,4 4 0 16,2 2 0-16,-2-5 0 16,-6-9 0-16,-2-10-54 15,-10-10-128-15,-9-12-109 16,-8-18-177-16,-19-6-145 16,-10 0-168-16</inkml:trace>
  <inkml:trace contextRef="#ctx0" brushRef="#br0" timeOffset="-120593.45">16182 798 1696 0,'0'0'663'0,"0"0"-334"16,0 0 47-16,0 0-96 15,0 0-165-15,127-12-68 16,7 10-47-16,-12-2-56 16,-1 2-749-16</inkml:trace>
  <inkml:trace contextRef="#ctx0" brushRef="#br0" timeOffset="-119521.52">16868 914 400 0,'0'0'681'16,"0"0"-384"-16,0 0 49 16,0 0 11-16,0 0-49 15,0 0-60-15,0 0-18 16,-24-36-45-16,17 32-11 15,-4 0-38-15,0 0-28 0,-2 0-30 16,1 2-27-16,3 0-12 16,3 2 3-16,4-2-6 15,0 2 7-15,2 0-10 16,0 0-4-16,0 0-10 16,0 0-19-16,2 0-13 15,15 20 13-15,8 8 24 16,10 10 24-16,10 6-18 15,10 4-6-15,15 6-9 16,10 3-14-16,9-1 6 16,9 2 7-16,3-4-4 15,-3-2 5-15,-7-4-9 0,-11-8 5 16,-16-4-3-16,-12-4-7 16,-15-1-1-16,-5-1 9 15,-6 2 14-15,1 6 0 16,0 4-23-16,4 6 0 15,3 2 0-15,3 3 0 16,6-2 0-16,6 2 0 16,0-3 0-16,5-2 0 15,-1-2 0-15,0-2 0 16,-3-4 0-16,-4-1 0 0,-1-6 0 16,-3 0 0-1,-2-3 0-15,1-2 0 0,-1-4 0 16,-5-2 0-1,-2 0 0-15,-4-4 0 0,-4 0 0 16,0 0 0-16,-2 0 0 16,2 3 0-16,0-2 0 15,-3-1 0-15,0 0 0 16,1 0 0-16,-1-4 0 16,-1 1 0-16,-2-1 0 15,1-3 0-15,1 3 0 0,0-1 0 16,2 1 0-16,-3 2 0 15,2-2 0-15,0 0 0 16,1 0 0-16,2-2 0 16,-2 0 0-16,0-2 0 15,2-2 0-15,-1-2 0 16,3 0 0 0,-3-2 0-1,-2 0 0-15,-3-2 0 0,-8-2 0 0,-5 2 0 16,-6-2 0-16,0 0-20 0,-6 0-68 15,-15-10-178-15,-3-8-834 16</inkml:trace>
  <inkml:trace contextRef="#ctx0" brushRef="#br0" timeOffset="-118551.85">19578 601 945 0,'0'0'350'16,"0"0"-103"-16,0 0-2 15,0 0 47-15,0 0 57 0,0 0-12 16,0 0-33 0,67-92-71-16,-67 92-60 0,0 0-68 15,0 0-30-15,0 16-36 16,0 12-9-16,0 14 17 15,0 12-19-15,-3 7-7 16,3-1-20-16,0-4-1 16,0-6 3-16,0-14-1 15,3-10-2-15,3-10 1 16,-4-14 7-16,-2-2-1 16,0-14 19-16,0-22-4 15,-4-14 46-15,-5-8-11 16,-5-10-3-16,3-3-27 15,-1 2-27-15,0 4 0 0,1 9 0 16,5 12 0-16,2 12 0 16,4 10 0-16,0 4 0 15,0 3 0-15,10 4 0 16,7-1 0-16,4 3 0 16,-1 4 0-16,-3 5 0 15,-1 0 0-15,-3 1 0 16,-4 21 0-16,-4 7-65 15,-5 5-17-15,0 6-16 0,0 0 37 0,-12-2 37 16,-3-4-5-16,-1-4 22 16,3-9-5-16,5-8 12 15,5-5 9-15,3-6-9 16,0-2 0-16,11 0 12 16,18 2-3-1,11 0 13-15,12 4-13 16,4 4-3-16,1 2-10 0,-4 6 4 31,-5 4-1-31,-13 6-23 16,-12 1-29-16,-12 0-13 15,-11 2-12-15,-3-3 32 0,-23-4 46 16,-12-4 15-16,-7-4 35 16,-2-4 44-16,2-4-23 15,8-4-11-15,10-2-41 16,14 0-19-16,13 6-15 15,6-2-319-15,15 4-1061 0</inkml:trace>
  <inkml:trace contextRef="#ctx0" brushRef="#br0" timeOffset="-117952.75">20253 2605 1844 0,'0'0'598'0,"0"0"-136"15,0 0-187-15,0 0-97 16,0 0-41-16,0 0-2 16,0 0 3-16,-128 26 7 15,75-2-32-15,-5 8-42 16,0 8-71-16,5 6 0 15,15 6 0-15,18 0 0 16,20-2 0-16,9-6 0 16,44-12 0-16,36-15 0 15,5-13 0-15,9-4 0 0,-3-12 0 16,-29-15 0-16,-9-2 0 16,-26-4 0-16,-36 5-93 15,-24 8-460-15,-23 10-776 0</inkml:trace>
  <inkml:trace contextRef="#ctx0" brushRef="#br0" timeOffset="-117322.18">16817 3369 1861 0,'0'0'705'15,"0"0"-334"-15,0 0-70 16,0 0-63-16,0 0-86 15,0 0-67-15,0 0-13 16,-75 120 20 0,67-60-29-16,6-2-42 0,2-8-4 15,0-9-17-15,0-19-107 16,0-17-122-16,2-5-105 0,0-62-277 16,-2-2-127-16,0-4-236 15</inkml:trace>
  <inkml:trace contextRef="#ctx0" brushRef="#br0" timeOffset="-117086.2">16655 3244 10 0,'-10'-16'1611'0,"6"8"-871"16,4 2-146-16,0 4-320 16,2 2-102-16,20 8-37 15,12 16 45-15,6 6-31 16,11 5-52-16,3 1-25 16,2 1-37-16,-4 4-28 15,-4 1 13-15,-15 4-20 0,-15 4 0 16,-18 2 0-1,-7 1 0-15,-35-2 0 0,-18-1 0 16,-14-5 0-16,-4-7 0 16,7-8 0-16,13-8 0 15,20-10 0-15,24-8-101 16,48-4-277 0,24-16-603-16,16-6-1078 0</inkml:trace>
  <inkml:trace contextRef="#ctx0" brushRef="#br0" timeOffset="-116494.21">18517 3613 682 0,'0'0'1725'0,"0"0"-1170"15,0 0-98-15,0 0-211 16,-136-52-41 0,72 52-76-16,-5 24-63 0,-5 18-35 15,1 12-31-15,8 13 0 0,9 5 0 16,16 2 0-16,16 0 0 16,19-5 0-16,5-11 0 15,32-11 0-15,20-12 0 31,18-13 0-31,8-12 0 0,0-10-42 16,-13-2-62-16,-19-20-38 16,-24-6 38-16,-22-5 64 15,-2 1 14-15,-35 0 14 0,-11 6 11 16,-5 8 1 0,2 8 6-16,6 6 33 0,12 4 25 15,13 0 14-15,13 4-45 16,7 8-16-16,0 4 5 15,24 0 37-15,10-4-31 16,6-4-27-16,2-5 0 16,0-3 10-16,-3 0-10 15,-8-14 11-15,-7-3-5 16,-6 3 22-16,-7 2 34 16,-5 2-63-16,0 6 0 15,-4 4 0-15,0 0 0 16,-2 10 0-16,0 20 0 0,2 15 0 15,0 5 0-15,3 2 0 16,-1-2 0-16,0-8 0 16,4-12-63-16,7-20-227 15,1-10-353-15,-3 0-330 0</inkml:trace>
  <inkml:trace contextRef="#ctx0" brushRef="#br0" timeOffset="-116257.8">18865 3689 2316 0,'0'0'862'15,"0"0"-546"-15,0 0-24 0,0 0-127 16,0 0-20-16,77 104-145 16,-48-43 0-16,-2 5 0 15,-9 2 0-15,-11-4 0 16,-7-6 0-16,-18-11 0 15,-32-9-74-15,-31-8-124 16,-40-6-111-16,-39-14-305 16,21-6-265-16,23-4-431 0</inkml:trace>
  <inkml:trace contextRef="#ctx0" brushRef="#br0" timeOffset="-115960.42">17737 3367 1350 0,'0'0'744'0,"0"0"-462"16,0 0 221-16,0 0-183 16,0 0-93-16,0 0-60 15,-141-8-40-15,95 58-4 0,-12 34-4 16,-2 38-23-16,8 33-58 15,21 5-38-15,25-30 0 16,6-35 0-16,22-39 0 16,16-14 0-16,13 2 0 15,14-6 0-15,10-8 0 16,23-26-246-16,-17-4-424 16,-21 0-889-16</inkml:trace>
  <inkml:trace contextRef="#ctx0" brushRef="#br0" timeOffset="-114115.74">16391 1716 1918 0,'0'0'351'0,"0"0"-172"16,0 0-24-16,0 0-33 15,0 0-61-15,0 0 19 0,0 0 3 16,-58-80 37-16,56 76 31 15,0 2 12-15,-3 0-22 16,1 2-22 0,-4 0-49-16,-6 0-1 0,-4 12-39 15,-4 14-22-15,-3 10 2 16,0 10-9-16,6 4-1 16,5 3 0-16,8-5-9 15,6-6 0-15,0-6 2 16,10-12-4-16,13-10-20 15,2-12 16-15,4-2 15 16,-2-14-1-16,-1-14 2 0,-6-10-1 16,-4-3 6-1,-7 1 15-15,-5 0 13 0,-2 7 1 16,0 5 13-16,-2 7-9 16,0 11-18-1,0 6-2-15,0 4-11 16,0 2-8-16,4 20 10 0,6 8-10 15,3 6 6-15,10 3-6 16,3-3-1-16,6-7 0 0,1-6 0 16,0-7-43-16,3 2-134 15,-9-6-299-15,-12 2-632 0</inkml:trace>
  <inkml:trace contextRef="#ctx0" brushRef="#br0" timeOffset="-112816.27">18435 2761 1654 0,'0'0'547'0,"0"0"-160"15,0 0-14-15,0 0-118 16,0 0-119-16,0 0-34 15,0 0 4-15,-16-12-7 16,16 12 0-16,0 0-30 16,0 0-16-16,0 0-8 15,0 16-44-15,-2 6 23 16,2 8-22-16,0 6-2 16,0 5 9-16,0 4-9 15,0 5 0-15,0 0 15 16,0-1-14-16,0-5-1 0,0-8 0 15,0-10 0-15,0-6 0 16,0-12 0-16,0-4 0 16,0-4-1-16,4 0 1 15,0-8-1-15,8-14 1 16,1-4 0-16,3-4-7 16,-1 4 5-16,-1 4 2 15,-1 4-1-15,0 6-1 16,-1 2 1-16,1 2 1 15,3 3 0-15,-1 2-1 16,3 3 1-16,2 0-5 16,2 0-1-16,1 2 5 0,-3 8 0 15,-1 4-6 1,-5 0-20-16,-3 2 15 0,-4 2-21 16,-7 2 20-16,0 0 12 15,0 4 2-15,0-4 1 16,-13 0-2-16,1-4 2 15,1-4 10-15,3-6-11 16,-2-2 0-16,-1-4 12 16,-2 0-11-16,-5 0 11 0,-7 0-7 15,-2 0-6-15,-2 0 2 16,6-2-2-16,2 2-8 16,10 0 7-16,7 0-100 15,4-16-169-15,7 0-301 16,6-4-497-16</inkml:trace>
  <inkml:trace contextRef="#ctx0" brushRef="#br0" timeOffset="-111187.85">18836 3146 1837 0,'0'0'627'0,"0"0"-370"16,0 0 36-16,0 0-119 15,0 0-104-15,0 0-40 0,0 0-23 16,-47-32-6-16,42 32 55 15,-5 10 38-15,-2 4-4 16,1 0 2-16,2 0-46 16,6-4-25-16,3-2-21 15,0-4-36-15,21-4 23 16,6 0-8-16,4 0 12 16,0-12 3-16,-2-6 0 15,-6-2 5-15,-11 2 0 16,-9-2 1-16,-3 0 35 15,-13 4 8-15,-19 6 10 16,-5 6 16-16,-8 4-41 16,-2 4-4-16,0 16-1 0,7 4-16 15,7-2 9-15,13-4-16 16,13-6-1-16,7-2 1 16,4-8-23-16,26-2 13 15,9-2-5-15,9-18-21 16,-2-8-9-16,-5 0-2 15,-13-2 22-15,-14 4 25 16,-14 0 0-16,0 5 6 16,-32 7 9-16,-15 10 27 0,-8 4 29 15,-5 7-34-15,0 17-13 16,8 6 9-16,12 2-27 16,18-2 8-16,13-6-14 15,9-4-5-15,9-6 4 16,22-8-7-16,7-6 8 15,3 0-8-15,-4-8 4 16,-8-10 3-16,-12 0 0 16,-10-2 1-16,-7 0 2 15,-2 2-2-15,-24 2 0 16,-13 5 18-16,-3 7-17 16,-3 4 13-16,10 0-14 0,8 0 0 15,16 4-12-15,15-4-193 16,23 0-453-16,4-11-425 0</inkml:trace>
  <inkml:trace contextRef="#ctx0" brushRef="#br0" timeOffset="-110265.16">17958 371 1350 0,'0'0'304'0,"0"0"-78"15,0 0 13-15,0 0 26 16,0 0-51-16,0-102 9 16,0 89 15-16,0 4-84 0,0 2-28 15,0 5-18-15,0 2-41 16,0 0-23-16,0 17-44 15,0 15 1-15,6 14 3 16,2 10-4-16,0 4-1 16,-1 0 0-16,1-6-8 15,0-8 9-15,-2-11-30 16,-1-9 8-16,-3-12 10 16,0-7-5-16,0-7 11 15,2 0 6-15,1-1 15 0,2-22 3 16,6-7-12-1,0-6 4-15,5 0 5 0,0 4-14 16,0 10 8-16,4 8-8 16,1 10 0-16,4 4 6 15,1 0-6-15,1 16-1 16,0 6 0-16,-9 4-6 16,-4 0-1-16,-9-1-8 15,-7-3-27-15,0-4 39 16,-21-3 3-16,-10 2 18 15,-4-6-3-15,-3 0-15 16,5-3-1-16,8-2-1 0,23 4-106 16,2-1-205-16,2 2-739 15</inkml:trace>
  <inkml:trace contextRef="#ctx0" brushRef="#br0" timeOffset="-108595.56">20230 1470 1713 0,'0'0'672'16,"0"0"-442"-16,0 0 236 15,0 0-270 1,0 0-57-16,0 0-28 16,0 0 8-16,-8-26-2 15,-2 23-27-15,-5 3-24 16,-7 0-23-16,-10 3-29 16,-5 16 5-16,-8 10-10 15,3 7 2-15,6 4-3 16,9 2-8-16,17 0-1 0,10-4-1 15,4-6 2-15,33-6 0 16,17-12 0-16,11-7 1 16,4-7-1-16,-5-3-13 15,-8-11-9-15,-16-2-32 16,-20 4-59-16,-31 2-139 16,-23 4-498-16,-17 4-1160 0</inkml:trace>
  <inkml:trace contextRef="#ctx0" brushRef="#br0" timeOffset="-107729.02">18573 1660 1635 0,'0'0'490'0,"0"0"-232"16,0 0 44-16,0 0-66 16,0 0-127-16,0 0-24 15,0 0 22-15,-78-62 5 16,60 58 2-16,-5 4-57 15,2 0 1-15,-4 0 17 16,3 8-27-16,-1 10-22 16,6 6-25-16,3 2-1 0,9 0 8 15,5 2-8-15,0-4-2 16,3-3-32-16,17-7-13 16,5-9 37-16,2-5 8 15,4 0-5-15,2-8 7 16,-2-14 7-16,-5-8-5 15,-3-4 7-15,-5-8-8 16,-5-4 38-16,-7-4-10 16,-6-3-10-1,0 6 17-15,0 7-13 0,0 7 5 0,-2 13 14 16,-4 8-13-16,1 6 4 16,3 6 0-16,0 0-18 15,2 0-3-15,-2 6-12 16,0 12 0-16,2 11 6 15,0 7 0-15,0 8-3 16,0 4-3-16,6 4 0 16,9 2 8-16,10 2-8 15,6-4-6-15,7-1-75 16,20 0-137-16,-9-12-259 0,-13-11-538 16</inkml:trace>
  <inkml:trace contextRef="#ctx0" brushRef="#br0" timeOffset="-106956.15">17842 2472 1174 0,'0'0'495'0,"0"0"-263"16,0 0 78-1,0 0-46-15,0 0-139 0,0 0-36 16,0 0-7-16,7-8-25 16,2 8 11-16,6-2-18 15,7-2-19-15,3-2-10 16,2-4-20-16,0-2 6 15,-6-2-5-15,-5-2-1 16,-5-2 20-16,-7-2 31 16,-4 2 1-16,0-2-2 15,-2 3-9-15,-15 6 9 16,-5 4-8-16,-8 7-19 16,-1 0 25-16,-2 13-35 0,2 11 2 15,4 8 20 1,7 2 9-16,7 2 12 0,8 2-13 15,5-2-2-15,0-1-9 16,18-6-16-16,6-4-16 16,10-6 1-16,3-5-1 15,8-6-2-15,7-3-5 16,1-5-41-16,-2 0-73 16,5-5-134-16,-14-6-255 15,-11-4-185-15</inkml:trace>
  <inkml:trace contextRef="#ctx0" brushRef="#br0" timeOffset="-101623.64">22314 864 1932 0,'0'0'923'0,"0"0"-712"15,0 0-22-15,0 0-65 0,0 0-58 16,0 0-47-16,-20 84 25 16,20-30 14-16,0 9 32 15,0 0-12-15,4 0-36 16,7-3-10-16,3-6-17 15,-1-8-14-15,-2-12-1 16,-2-10-32-16,-7-10-223 16,-2-14-244-16,-13-15-177 15,-9-12-888-15</inkml:trace>
  <inkml:trace contextRef="#ctx0" brushRef="#br0" timeOffset="-101323.97">21915 886 2254 0,'0'0'622'0,"0"0"-333"15,0 0-23-15,0 0-89 16,0 0-66-16,0 0-86 16,0 0-24-16,-18-14 9 15,18 14 17-15,0 0 16 16,11 0-8-16,18 0 17 15,14 0 5-15,17 0-24 0,9 0-3 16,6-8-15-16,-1-6-15 16,-11-2 13-16,-13 2-13 15,-11 4 0-15,-16 4 1 16,-9 0-1-16,-5 4-1 16,-2 2-1-16,9-2-110 15,8 2-94-15,43-6-157 16,-5 0-555-16,5 0-1061 0</inkml:trace>
  <inkml:trace contextRef="#ctx0" brushRef="#br0" timeOffset="-100915.33">22977 1169 335 0,'0'0'2005'15,"0"0"-1455"-15,0 0-262 16,0 0-25 0,0 0-93-16,0 0-124 0,0 0-46 15,92-20-13-15,-57 16-161 16,8 4-308-16,-9 0-180 15,-15 0-332-15</inkml:trace>
  <inkml:trace contextRef="#ctx0" brushRef="#br0" timeOffset="-100797">22986 1373 1694 0,'0'0'768'0,"0"0"-483"15,0 0-70 1,0 0-109-16,216-74-106 15,-117 42-87-15,-8 4-622 0</inkml:trace>
  <inkml:trace contextRef="#ctx0" brushRef="#br0" timeOffset="-95787.98">24249 2324 778 0,'0'0'894'0,"0"0"-579"16,0 0 77-16,0 0-22 15,0 0-28-15,0 0-114 16,0 0-68-16,-33-38-25 0,31 38-36 15,0 0-49-15,0 14-28 16,2 6-21-16,0 4 1 16,0-2-2-16,0-2-8 15,16-4-4-15,5-8-49 16,4-6-14-16,-2-2 7 16,-3 0 43-16,-7-16 23 15,-7-6 2-15,-6-4 17 16,0 0 34-16,-13 2-2 15,-9 4 11-15,-3 8-6 16,6 10-18-16,-2 2-15 16,5 2-21-16,5 18-8 15,5 1 8-15,4 4-8 0,2-5 7 16,0-4 0-16,4-4-9 16,11-6 4-16,1-4-15 15,-1-2 3-15,-1 0 18 16,-5 0 0-16,-5-10 1 15,-2-6 16-15,-2-2-10 16,0 0 1-16,0 4-1 16,-2 4 1-16,-4 6 10 15,1 4 3-15,3 0-21 16,0 0-5-16,2 0-14 16,0 2-2-16,0 4 13 0,0-2-19 15,0 0-27-15,0-4-13 16,0 0-7-16,0 0 23 15,0 0 17-15,0 0 34 0,2 0 6 16,-2 0 6 0,0-4 10-16,0 0-14 0,0 2 2 15,0 2 13-15,0 0-5 16,0 0-2-16,0 0-8 16,0 0-8-16,0 0 0 15,0 0 0-15,0 0 0 0,0 0 0 16,0 0 1-1,0 0 8-15,0 0 3 0,0 0 12 16,0 0 12-16,0 0-11 16,0-2-5-16,0 0 13 15,0-2 3-15,0-4 7 16,0-4-7-16,0-2-34 16,0-4 13-16,0 0-14 15,0-2 0 1,0-1 11-1,0-1-6-15,0 0 13 16,0-2-4-16,0-4-1 16,0-2 17-16,-4-4-7 15,0-6-10-15,-6-2 4 0,1-6-9 16,1-6 4-16,-2-4-4 16,-1-1-9-16,1-1 1 15,0 6-1-15,1 6 0 16,1 4 5-16,-1 4-4 15,2 3-1-15,-2 1 0 16,3 2 0-16,-1-4 0 16,0 0 0-16,2 0 0 0,1-2 6 15,0 2-3 1,-1 2-3-16,1-1 0 0,-3 4 0 16,2 2 0-16,-1 4 0 15,-1 2 0-15,1 1 0 16,-4 2 0-16,4 0 0 15,-1 4 0-15,3 0 0 16,0 2 0-16,-2 4 0 16,4 2 0-16,-2 0 0 15,2 0 0-15,0 2 0 16,-3 0 0-16,3 0 0 16,-2 4 0-16,2 0 0 15,2 0 0-15,0 4 0 0,0-2 0 16,0 2 0-16,0 0-11 15,0-2-11-15,-2 2 16 16,2-2-11-16,0-2 1 16,0 0 8-16,0-3-20 15,0 0 10-15,0 1 1 16,0 0-16-16,0 0-6 16,0 2-3-16,0-3-6 15,0 2 35-15,0 1 4 16,0-1 9-16,0 1 6 15,0 3-6-15,0-2 15 0,0 0-13 16,0 1-1-16,0-3 11 16,0 1-10-16,0 0-2 15,0 3 0-15,0-2 1 16,0 2 9-16,0 1-9 16,0-2 6-16,0 2 19 15,0 0-14-15,0-3 4 16,0 2-2-16,-3-2-14 15,3 2 17-15,0-3-16 16,-3-1-1-16,3 4 5 16,0-3-4-16,-2 4 9 15,2 0 2-15,-2 0 1 16,2 0 13-16,-2 0-19 0,2 0-6 16,0 0 8-16,0 0-9 15,0 0 0-15,0 0 0 16,0 0-11-16,0 0 11 15,6 0-12-15,13 4 11 16,5 7-5-16,5 3 7 16,7 3-1-16,4 1 9 15,3 1-9-15,1 3 7 0,0 1-7 16,-1 1-7 0,-4 2 6-16,-1 0 1 0,1 2 0 15,-2-2-1-15,3 2 1 16,3 0 1-16,-1-2-1 15,2 1 0 1,1 0-1-16,0 1 2 0,0 1-1 16,-3 0 0-16,-3 2 1 15,2-1-1-15,-1 0 0 16,4-2-1-16,1-2 0 16,1 2 0-16,6 0 1 0,0 1 0 15,-2-2 0 1,2 1 5-16,-3 0-5 0,-2-2 0 15,-2 3 0-15,-6-4 1 16,1 2 4-16,-2-1-5 16,1-2 1-16,-2 2-1 15,3-2-1-15,-2 0 0 16,2 0-1-16,-2 0-4 16,0 0 5-16,-1-2 0 15,-2 0 0-15,0 0 1 16,-4-1-7-16,1 1 6 15,-1-2-1-15,0-2 1 0,-2 2 1 16,0-2 1-16,2-2 0 16,-2 2-1-16,-1 0-1 15,-1-2 0 1,-2 0 0-16,-3-2 0 0,-1 2 1 16,-4-2 0-16,3 0 0 15,-5 0 1-15,4 0-1 16,-2-1 0-16,1-2 0 15,3 1 1-15,-2 1 6 16,1-2-6-16,-1 1-1 16,-2 1 1-16,-1-2-1 0,-1-3-1 15,-1 2-1 1,-1-2 2-16,-2-1 0 0,1-1 1 16,-2-1 1-16,-1 2-1 15,3-1-1-15,-6 0 0 16,3 0-1-16,-3-2 1 15,2 2 0 1,-4-2 0-16,-2-2 2 0,-2 0-2 16,2-2 1-16,-2 2-1 15,0-2 0-15,0 0 0 16,0 0 11-16,0 0-5 16,0 0 0-16,0 0 4 15,0 0-9-15,0 0 7 16,0-10-7-16,0-4-1 0,-2-2 6 15,-6-4-5-15,-2 2 0 16,1-4 5-16,1 0 7 16,1-5 5-16,0 0-6 15,0-4 2-15,3-1-5 16,-2-4-9-16,1-4 0 16,-2-4 0-16,-2 0 0 15,0-2 0-15,-2-1 0 16,0 1 0-16,0 2 0 0,2 2 0 15,0 2 0-15,0 0 0 16,3 2 0-16,-2 2 0 16,2-3 0-16,2 3 0 15,-3 0 0 1,3 3 0-16,-4-4 0 0,2 3 0 16,-1 0 0-16,3 2 0 15,0 0 0 1,-1 2 0-1,0-1 0-15,1 2 0 0,0 0 0 16,1 1 0-16,1 2 0 0,0 2 0 16,0 6 0-16,0 2 0 15,-3 2 0-15,3 0 0 16,-3 2 0-16,1 0 0 16,1-2 0-16,-1 0 0 15,2-2 0-15,-2 0 0 16,2 0 0-16,-1 0 0 15,-1 2 0 1,1 4 0-16,3 0 0 0,-2 2 0 16,2 2 0-16,-2-2 0 15,2 0 0-15,-3 0 0 16,3-3 0-16,-2 4 0 16,2 0 0-16,-2 3 0 0,2 1 0 15,0 1 0-15,0 2 0 16,0-2 0-16,0 2 0 15,0-3 0-15,0 3 0 16,0-1 0-16,0 1 0 16,0 0 0-16,0 0 0 15,0 0 0-15,0 0 0 16,0 0 0-16,0 0 0 16,0 0 0-16,0 0 0 15,0 0 0-15,0 0 0 16,0 0 0-16,0 0-3 0,0-3-8 15,0-2-16-15,0-4 8 16,0-3 13-16,2 1-2 16,3-2 8-16,-5 1 1 15,0 2 0 1,0 0 14-16,0 1-15 0,0-2 6 16,0 4-5-16,0 0-1 15,0 5 23-15,0 2-22 16,0 0 0-16,-3 0 0 15,-1 0-1-15,0 0-9 0,0 6-12 16,-1 8 2-16,1 4 18 16,1 3-9-16,3-2-19 15,0-2-11-15,0-3-13 16,7-5 7-16,4-5 8 16,2-1 2-16,-3-3 15 15,-2 0 5-15,-1 0 16 16,-5-8 40-16,-2-6 4 15,0-3 4 1,-5-1-14-16,-7 4-11 0,-2 2 5 16,3 4-19-16,4 6-9 0,3 2 0 15,-1 0-21-15,5 0-1 16,0 4-37-16,0 6-17 16,0 0 7-16,3 1-29 15,8-1 17-15,-1-5 24 16,0-1-12-16,-3-1 32 15,-3-3 22-15,-4 0 7 16,0 0 8-16,0 0 6 16,0-4 5-16,-2-7-2 15,-12 0-9-15,-6 0 21 16,-4 4 3-16,-5 7-11 16,0 0 1-1,0 1-14-15,6 13-11 0,6 4 10 0,10-1-21 16,7-3-4-16,0-2-45 15,7-4-27-15,8-5-1 16,1-3 42-16,-3 0 41 16,-1 0 16-16,-8 0 28 15,-2-10 82 1,-2-3-32-16,0-1 4 0,-14-4 23 16,-5 1-27-16,-6 6-26 15,0 0-16-15,-1 7-28 16,4 4-8-16,2 4-27 0,7 17-306 15,5-3-910-15</inkml:trace>
  <inkml:trace contextRef="#ctx0" brushRef="#br0" timeOffset="-94060.78">23294 455 1728 0,'0'0'588'0,"0"0"-286"16,0 0-82-16,0 0 1 15,0 0-30-15,0 0-115 16,-3-46-24-16,3 40-19 16,3-6 8-16,4-6 22 15,0-6 10-15,-1-5 23 16,-2-3 41-16,-2-1-34 15,-2 2-2-15,0 7-30 16,0 6-71-16,0 8 0 16,0 6 0-16,0 4 0 0,0 0 0 15,0 18 0-15,0 20 0 16,0 16 0-16,0 13 0 16,0 9 0-16,0-2 0 15,0-4-18-15,5-12-2 16,-3-11-8-16,1-15 27 15,-1-14-11-15,-2-8 12 16,2-10 10-16,-2 0 2 16,0 0 45-16,0-22-57 15,0-13 0-15,0-12 0 16,0-14 0-16,0-11 0 0,0-4 0 16,0 6 0-16,5 14 0 15,-1 17 0-15,0 20 0 16,-2 12 0-16,3 7 0 15,4 2 0-15,4 22 0 16,10 8 0-16,6 8 0 16,4 9 0-16,5 5 0 15,0 2 0-15,-1 0 0 16,-6 0-8-16,-2-7-26 16,-8-12-113-16,-10-8-110 0,-8-15 1 15,-3-10-72 1,-27-8-14-16,-10-17-398 0,0-5-286 0</inkml:trace>
  <inkml:trace contextRef="#ctx0" brushRef="#br0" timeOffset="-93886.08">23325 515 1714 0,'0'0'626'0,"0"0"-337"15,0 0-10-15,0 0-17 16,0 0-106-16,0 0-21 0,143-40-69 15,-81 20-66-15,5-6-80 16,-18 4-445-16,-24 8-549 0</inkml:trace>
  <inkml:trace contextRef="#ctx0" brushRef="#br0" timeOffset="-92861.43">24039 2687 1657 0,'0'0'931'0,"0"0"-380"15,0 0-206-15,0 0-54 16,0 0-135-16,0 0-77 15,0 0-62-15,0 66 5 16,0-16 10-16,0 4-17 16,6 2-15-16,1-7 0 15,1-9 0-15,-1-12-23 16,-4-12-112-16,-3-20-175 16,0-18-74-16,0-14-639 0</inkml:trace>
  <inkml:trace contextRef="#ctx0" brushRef="#br0" timeOffset="-92524.43">24016 2584 1905 0,'0'0'831'0,"0"0"-513"0,0 0-62 16,0 0-43-16,0 0-96 16,0 0-48-16,0 0 37 15,104 22-47-15,-54-4-16 16,4 0-10-16,-2 3-21 15,0 3-6-15,-8 2-6 16,-11 4 2-16,-12 6-4 0,-13 2-2 16,-8 4 4-16,-8 2 10 15,-26 5-10-15,-12-3 11 16,-8-2-4-16,-4-4-5 31,-2-8 14-31,4-6 5 0,8-6-12 0,7-8 15 16,14-6-18-16,10-6-6 15,17 0-75-15,0-8-408 16,11-10-992-16</inkml:trace>
  <inkml:trace contextRef="#ctx0" brushRef="#br0" timeOffset="-91892.18">27137 2432 1207 0,'0'0'554'0,"0"0"-254"15,0 0 61-15,0 0 21 16,0 0-30-16,0 0-75 16,0 0-10-16,-6-8-68 15,1 8-2-15,-8 0-197 16,-9 0 0-16,-9 14 0 15,-10 10 0-15,-1 8 0 0,2 6 0 16,7 4 0 0,8-2 0-16,16 1 0 0,9-5 0 15,0-6 0-15,24-4 0 16,17-8 0-16,10-8 0 16,7-6 0-16,4-4 0 15,-2 0 0-15,-6-6 0 16,-14-4 0-16,-11 0 0 15,-13 4 0-15,-12 0 0 16,-4 0-56-16,-14 2-649 16,-5-2-579-16</inkml:trace>
  <inkml:trace contextRef="#ctx0" brushRef="#br0" timeOffset="-91128.38">27177 385 2165 0,'0'0'611'15,"0"0"-137"1,0 0-202-16,0 0-107 16,0 0-100-16,0 0-65 0,0 0 0 15,0 80 30-15,7-32-11 16,0 4-11-16,4-4 1 15,1-3-8-15,-2-9 6 16,1-9-7-16,-1-6-55 16,-6-11-164-16,-2-10-334 15,0 0-179-15,-2-4-412 0</inkml:trace>
  <inkml:trace contextRef="#ctx0" brushRef="#br0" timeOffset="-90653.88">27216 431 1748 0,'0'0'695'0,"0"0"-364"16,0 0 51-16,0 0-115 16,0 0-83-16,2-108-103 15,17 90-48-15,6 0-15 16,2 1-1-16,4 3-17 16,2 5 0-16,-4 2 0 0,-2 5-16 15,-6 2 2 1,-8 0 7-16,-7 13-46 0,-6 10-11 15,0 8-2-15,-6 6 12 16,-15 4 21-16,-5 1-20 16,-3-6 35-16,5-6 17 15,3-6-4-15,8-10 5 16,7-6 0 0,3-6 11-16,3-2 41 0,0 0 13 15,5 0-14-15,10 0-23 0,8 0-16 16,8 0 2-16,6 0-14 15,5 0 0 1,3 8 0-16,-3 6-6 16,-4 4 5-16,-7 2-11 15,-8 2-12-15,-11 2 3 16,-12-2-12-16,0-1 14 16,-23-1 19-16,-12-4 20 15,-6-2 35-15,-1-3-7 0,4-2-4 16,5-5-8-1,8-2-12-15,9 0-17 0,7-2-7 16,7 0-60-16,2 0-151 16,9 0-539-16,7 0-1529 0</inkml:trace>
  <inkml:trace contextRef="#ctx0" brushRef="#br0" timeOffset="-90483.93">27951 983 2803 0,'0'0'476'15,"0"0"-476"-15,0 0-301 16,0 0-1168-16</inkml:trace>
  <inkml:trace contextRef="#ctx0" brushRef="#br0" timeOffset="-88428.8">9711 2805 1719 0,'0'0'397'0,"0"0"-94"16,0 0 0-16,0 0-2 0,0 0-104 15,0 0-46-15,0-6-10 16,0 4-10-1,0 2 13-15,0 0-38 0,0-2-44 16,12 0-11-16,7 0-33 16,15-4-2-1,13 0-8-15,13 0-8 16,9-2 10-16,5 2-10 0,-5 2-10 16,-11 2 9-1,-12 2-27-15,-17 0-39 0,-12 0-53 0,-15 0-99 16,-2 0 12-1,-41 8-163-15,-8 4-258 0,-2 2-291 0</inkml:trace>
  <inkml:trace contextRef="#ctx0" brushRef="#br0" timeOffset="-88032.02">9801 2839 1521 0,'0'0'608'16,"0"0"-145"-16,0 0-96 0,0 0-39 15,0 0-104-15,0 0-36 16,0 0-56-16,-5-12-62 16,3 12-28-16,2 0-42 15,0 16 2-15,0 12-2 16,0 8 1-16,2 10-1 16,7 8 14-16,-2 3-13 15,-2 1-1-15,-1-2 6 16,-2-4-6-16,0-6 7 0,-2-6-7 15,2-10-6-15,1-5 5 16,-1-9 1-16,4-7 0 16,4-2 1-16,5-3-1 15,7 2 11-15,7-5-11 16,11 2 0-16,3-3 0 16,6 0-1-16,-2 0-27 15,-1 0-34-15,-1-6-65 0,-5 0-26 16,-9-3-29-1,-6 4-102-15,-12-5-81 16,-9 0-175-16,-4 2-99 0</inkml:trace>
  <inkml:trace contextRef="#ctx0" brushRef="#br0" timeOffset="-87785.61">9937 3140 1572 0,'0'0'794'0,"0"0"-311"16,0 0-106-16,0 0-127 0,0 0-108 16,0 0-50-16,0 0-2 15,107-54-17-15,-70 42-17 16,2 2-34 0,-4-2-5-16,-4 2-16 0,-4 2-1 15,-3 2-72-15,-4 2-165 16,5 0-260-16,-4 0-230 15,-8 0-519-15</inkml:trace>
  <inkml:trace contextRef="#ctx0" brushRef="#br0" timeOffset="-87522.73">10685 2271 1994 0,'0'0'782'0,"0"0"-439"15,0 0-16-15,0 0-99 16,0 0-141-16,0 0-70 16,0 0-17-16,-6 33 0 15,-1 3 0-15,-2 8 1 16,-2 6 0-1,-5 6-1-15,-6 23-164 16,0-13-366-16,4-12-584 0</inkml:trace>
  <inkml:trace contextRef="#ctx0" brushRef="#br0" timeOffset="-85085.42">10823 2956 975 0,'0'0'827'15,"0"0"-354"-15,0 0-99 0,0 0 6 0,0 0-62 16,0 0-73-16,-40-15-62 15,40 15-35-15,0-2-47 16,0 2-29 0,0-1-72-16,12-2 0 0,10-2 0 15,13-2 0-15,10-3 0 16,7 0-183-16,7 2-195 16,-12 4-338-16,-16 2-245 0</inkml:trace>
  <inkml:trace contextRef="#ctx0" brushRef="#br0" timeOffset="-84927.69">10857 3132 2340 0,'0'0'679'0,"0"0"-448"0,0 0 4 16,0 0-118-16,0 0-84 31,0 0-33-31,118-6-26 0,-69-2-140 0,18-4-312 31,-11 2-279-31,-12-2-687 0</inkml:trace>
  <inkml:trace contextRef="#ctx0" brushRef="#br0" timeOffset="-84117.24">11710 2462 1001 0,'0'0'1279'0,"0"0"-899"15,0 0 1-15,0 0-98 16,0 0-139-16,0 0-99 15,0 0-27-15,-62-12-18 16,35 24-1 0,-7 6-5-16,1 6-2 0,0 0 7 15,4-1 1-15,8-1 0 16,11-4-1-16,5-3-3 16,5 2 3-16,0-1 1 15,13 2 0-15,12 2 9 16,4 2-9-16,4 0 0 15,3 0 3-15,-3-2-3 16,-2-2-13-16,-4-4-22 0,-9 0-25 16,-7 0 32-16,-9 2 2 15,-2 2 7-15,-4 4 18 16,-21 4 1-16,-6 3 0 16,-2-4 1-16,4-3-1 15,5-5 11 1,10-8-11-16,5-2 37 0,9-7 11 15,0 0-30-15,0 0 8 16,0 0 1-16,7 0-20 16,9 0-5-16,3 0-2 0,6-2 0 15,2 0 0 1,0 2-4-16,-5 0 3 16,-4 11 0-16,-2 14-13 0,-3 3 14 31,-3 6-9-31,-4 4-4 0,-6 2 12 0,0 4 1 15,0-1 0-15,-14-2 2 16,-1 0-2-16,-3-5 15 16,-1 0 1-16,6-6 10 15,5-4 13 1,3-6-29-16,5-6 8 0,0-4-10 16,3-2-7-16,16-2 15 0,10-2-2 15,6-2-1-15,6-2 5 16,3 0-17-16,-4 0 11 15,-9 0-10-15,-6-6-1 16,-11 4 14 0,-10 0-5-16,-2 2-8 0,-2-4-2 15,0 2-252-15,-10-4-968 0</inkml:trace>
  <inkml:trace contextRef="#ctx0" brushRef="#br0" timeOffset="-78253.13">12651 2841 1513 0,'0'0'621'0,"0"0"-335"0,0 0 55 0,0 0 1 16,0 0-82-16,0 0-66 15,0-10-19-15,0 4-44 16,-2-2-68-16,-6-2-17 15,-1 0-20-15,-1-2 5 16,-4 0 8-16,1 2-11 31,-5 4-28-31,0 2 0 0,-2 4 0 0,-3 0 0 16,2 4 0-16,0 18-15 16,1 8 9-16,5 8-14 15,4 4 19-15,4 4-6 0,7 0-20 31,0-6-20-31,2-5-13 16,14-7 21-16,1-10 0 0,1-8 0 0,-2-4 23 16,2-6 5-16,-2 0 11 15,-3 0 15-15,3-18 0 16,-1-6 19-16,1-6 5 16,-1-6-7-1,1-7-7 1,-1 1-10-16,-4 4-3 15,-1 6 8-15,-4 10-5 16,-4 8 6-16,0 8 18 16,-2 4 6-16,0 2-45 15,0 0 0-15,0 0 0 0,0 0 0 16,0 0-20-16,7 10-7 16,3 8 17-16,0 6 10 15,5 4 5-15,6 6-5 16,1 0 0-16,3-1 0 15,2-5-65-15,1-2-64 16,6-8-40-16,-2-6-64 16,3-12-149-16,-6 0-288 15,-14 0-332-15</inkml:trace>
  <inkml:trace contextRef="#ctx0" brushRef="#br0" timeOffset="-77981.61">13225 3028 1575 0,'0'0'626'0,"0"0"-457"16,0 0 57-16,0 0 36 16,0 0-68-16,0 0-77 15,0 0-13-15,56 128-10 0,-56-94 14 16,-2 2-14-1,-16 0-34-15,-2-2-31 0,0-2-19 16,2-5-10-16,7-8-58 16,11-16-178-16,0-3-407 15,4 0-226-15</inkml:trace>
  <inkml:trace contextRef="#ctx0" brushRef="#br0" timeOffset="-77529.63">13642 2859 1706 0,'0'0'542'16,"0"0"-322"-16,0 0-19 15,0 0-26-15,0 0-60 16,0 0-15-16,0 0-7 15,62-20-17-15,-53 12-17 16,1-2-29-16,-2 0 1 16,-1-2 2-16,-3-2-12 15,0 0 12-15,-2 2 10 0,-2 0 37 16,0 2-2-16,-2 0 15 16,-11 0-51-16,-3 2-12 15,1 4-29-15,-1 4 3 16,1 0-4-16,-3 0-15 15,1 8 8-15,-2 12-2 16,2 4 8-16,1 4 0 16,7 2 1-16,3 2 12 15,1 0 3-15,5-2-8 16,0-1 7-16,0-5-13 16,16-5 6-16,2-2-5 0,6-3-2 15,5-5 6 1,6 0-6-16,6-3 0 0,3-6-9 15,1 0-70-15,15-6-130 16,-11-12-323-16,-9-2-508 0</inkml:trace>
  <inkml:trace contextRef="#ctx0" brushRef="#br0" timeOffset="-76795.33">14179 2322 1692 0,'0'0'536'15,"0"0"-172"-15,0 0 133 16,0 0-235-16,0 0-99 15,0 0-67-15,0 0-19 16,9-28-34-16,4 26-27 16,5 2-16-16,6 0-10 0,3 0 9 15,2 4-17 1,-2 12 8-16,0 6 10 0,-5 4-7 16,-7 4 1-16,-5 2-24 15,-8 0-8-15,-2 2 19 16,0 1 1-16,-10-2 9 15,-7-1 8-15,1 1 1 16,3-1-1-16,5-3 1 16,2 2 0-1,6-3-1-15,0-2 1 0,10-2 0 16,11-2 1-16,8-6 1 0,8-6-1 16,3-4-1-16,2-4-2 15,1-2 2-15,-8 0-13 16,-6-2 13-16,-9-6 0 15,-9 2 7-15,-6 0 14 16,-5 4 9-16,0 2 9 16,0 0 5-16,-14 0-44 15,-6 16-9-15,0 12 9 16,-3 6-11-16,4 4 11 16,7 0 0-16,6 1-5 15,6-5 4-15,0-2 1 0,11-4-6 31,9-2 5-31,5-4 1 0,2-2-2 16,-3 0-19-16,0 0-4 0,-4 0 11 16,-4 0-13-16,-5 0 6 15,-6 2 9-15,-5 1-4 16,0-1 10-16,0-3 0 16,-11 2 6-1,-8-3 6-15,-1-4 21 16,-4 0 16-16,0-4-7 15,-1-4-25-15,5-4-11 0,2-2-129 16,7-6-444-16,8-12-814 16</inkml:trace>
  <inkml:trace contextRef="#ctx0" brushRef="#br0" timeOffset="-76621.96">15226 3266 2536 0,'0'0'755'15,"0"0"-644"-15,0 0-111 0,0 0-177 16,0 0-1194-16</inkml:trace>
  <inkml:trace contextRef="#ctx0" brushRef="#br0" timeOffset="-47789.56">23893 1648 1523 0,'0'0'381'0,"0"0"-106"15,0 0-62-15,0 0-59 16,0 0-68-16,0 0-22 16,0-16 42-16,0 16 48 15,0 0 3-15,0 0-52 16,0-2-27-16,0 0-24 15,0-2-14-15,-2-2-16 16,-2 0-23-16,-1-4 5 16,0 0-6-1,-3 0 0-15,-1-2 7 0,0 0-7 16,-2 2 1-16,0-2 8 16,-1 0 19-16,1 2-2 0,3 2-11 15,-2 1-2-15,4 4 1 16,1 1-14-16,1 2 1 15,0 0-1-15,-1 0 6 16,-4 0-5-16,-4 0 1 16,-1 8-2-16,-1 4 1 15,2 4-1-15,-1 0 0 16,3 6 0-16,2 0-1 16,2 0 1-16,5 4 0 15,2-2 0-15,0-2-1 0,0 0-4 16,2-4 5-16,12-4 5 15,3-4-4-15,4-3 6 16,1-7 0-16,0 0 8 16,0 0 2-16,-1-7-8 15,-6-7 10-15,-1 2 1 16,-6-2-1-16,-1 2 14 16,-1-2-1-1,-3 0-4-15,2 0 2 0,-1 0-19 16,0 0-4-16,1 0 5 15,-1 2-11-15,-2 0 13 16,3 4-5-16,-3 0 0 16,1 4 19-16,-3 0-7 0,2 0 9 15,-2 2-4-15,0-2-14 16,2 0 6-16,-2 2-11 16,0 2 2-16,0 0 18 15,0 0-12-15,0 0 6 16,0 0-10-16,0 0-10 15,0 0-2-15,0 0-13 16,0 4 0-16,2 12 13 16,3 4 1-1,3 2 0-15,4 0 0 0,-1 2 2 16,2-4-3-16,3-2 1 0,-1-2 0 16,-1-6-6-16,1-4 1 15,1-4 4-15,1-2-5 16,4 0-15-16,-1-18-45 15,-1-22-180-15,-5 2-385 16,-7 4-1143-16</inkml:trace>
  <inkml:trace contextRef="#ctx0" brushRef="#br0" timeOffset="-46389.22">25321 1046 1813 0,'0'0'572'0,"0"0"-281"15,0 0 29-15,0 0-178 16,0 0-81-16,0 0-16 16,0 0 26-16,0-38 26 15,0 36-6-15,0 1-22 16,-2-2-13-16,-9 2-38 15,-5 1-10-15,1 0-8 16,-5 0-9-16,-3 0 9 16,4 1-15-16,-4 13 6 15,3 3 8-15,5 1 0 16,1 1 1-16,7 3 0 16,5-1 0-16,2-3 0 15,0 0-9-15,7-3 0 16,11-2-6-16,2-3 1 15,2-2 13-15,5-6 0 0,-3-2 1 16,1 0 9-16,-3-2-3 16,0-12 6-16,-6-6 30 15,-3-4 35-15,-1-7-2 16,-1-2-20-16,-5-3-22 16,1-5-10-16,0 3-22 15,-5 4 0-15,1 6 7 16,-3 8-7-16,0 8 7 15,0 4-1-15,0 4 2 0,0 4-2 16,0 0-7-16,0 0-15 16,0 0-5-16,0 0-5 15,-3 4 11-15,-2 12 13 16,1 8 0-16,0 6 0 16,-1 4-4-16,3 4 4 15,2-2 0-15,0 0 2 16,4-5 6-16,15-5-5 15,7-8 7-15,8-4 7 16,8-9-15-16,2-5-1 16,3 0-21-16,5-25-172 15,-12-5-314-15,-16 2-594 0</inkml:trace>
  <inkml:trace contextRef="#ctx0" brushRef="#br0" timeOffset="-45131.07">26904 1235 1363 0,'0'0'518'15,"0"0"-163"-15,0 0 31 16,0 0-89-16,0 0-94 15,0 0-72-15,0 0-88 16,0-14-6-16,0 14-2 16,0 0-7-16,0 0 5 15,-8 0-12-15,-5 0-4 0,-3 0-11 16,-3 2-6-16,-1 10 0 16,-3 6 7-16,6 4-7 15,-1 2 9-15,2 4-7 16,5 3 7-16,4-4-1 15,3 0-7-15,4-4 4 16,0-2 21-16,0-3 4 16,18-4 0-16,6-3-3 15,3-4-12-15,4-5 6 16,2-2-15-16,1 0-6 16,-3-5 11-16,-2-6-11 15,-5-1 9-15,-7 2-1 0,-7 2-8 16,-3 2 18-1,-5 2-17-15,-2 4 1 0,2 0-2 16,0 0-23-16,6-3-88 31,19-2-129-31,-4 0-263 0,6-3-245 0</inkml:trace>
  <inkml:trace contextRef="#ctx0" brushRef="#br0" timeOffset="-44982.6">27420 1503 2158 0,'0'0'616'16,"0"0"-443"-16,0 0-96 16,0 0-77-16,0 0-766 0</inkml:trace>
  <inkml:trace contextRef="#ctx0" brushRef="#br0" timeOffset="-40098.63">8429 3032 1463 0,'0'0'1084'0,"0"0"-780"15,0 0 72-15,0 0-66 32,0 0-123-32,0 0-65 0,0-52-74 0,0 52-42 15,4 0 6-15,11 18-11 16,3 5 5-16,5 6 16 16,1 1-22-16,-2-4 9 15,1-4-9-15,4-10 1 16,2-12 4-16,6-2-4 31,11-34 8-31,12-16 13 0,9-18-22 0,11-11 9 0,5-7-9 16,-1 2 0-16,-4 10 8 15,-13 15-8-15,-17 17 0 32,-15 19-14-32,-21 18-35 15,-12 18-259-15,-10 18-519 16,-13 6-620-16</inkml:trace>
  <inkml:trace contextRef="#ctx0" brushRef="#br0" timeOffset="-18191.97">12535 3021 821 0,'0'0'311'0,"0"0"-171"15,0 0-67 1,0 0-46-16,0 0 71 16,-52 0-39-16,52 0-44 15,0 0-7-15,0 0-7 16,0 0 17-16,0-1-18 15,0-3-112-15</inkml:trace>
  <inkml:trace contextRef="#ctx0" brushRef="#br0" timeOffset="-16526.69">12535 3021 1600 0,'-107'-90'348'0,"107"89"-103"16,0-10-96-16,0-3-73 16,7 0-27-16,1-2 55 15,-1 2 42-15,-5 4-28 16,-2 4-5-16,0 4 31 16,0 2-12-16,-7 0-54 15,-13 18-78-15,-6 16-3 16,-3 12 3-16,0 5-11 15,9 1 10-15,11-8 0 0,9-12-15 16,0-14 15 0,29-14-4-16,13-4 5 0,12-20 43 15,2-18-19-15,-6-10-5 16,-9-3-2-16,-17 5-17 16,-12 6 48-16,-12 14 20 15,0 10 79-15,-17 14-21 16,-7 2-110-16,-4 26-16 15,-7 14-21-15,9 9-6 16,8 1-7-16,12-4-26 0,6-10 24 16,0-14 9-16,19-12 4 15,10-10 23-15,8-6 6 16,0-24-5-16,-1-11 23 16,-7-4-16-16,-14-5 1 15,-11 1 19-15,-4 5-19 16,-2 12 26-16,-15 14 46 15,-6 16-35-15,-1 2-46 16,-8 28-31-16,-1 16 9 16,2 8 21-16,6 1-16 15,14-9 0-15,11-8-16 0,5-14-18 16,22-10 44-16,10-12-16 16,6 0-14-16,-1-18 29 15,-2-15-4-15,-9-4 12 16,-13-8 12-16,-11 0-5 15,-7 0 20 1,0 9 33-16,-17 10 14 0,-6 14 1 16,-2 12-75-16,-4 6-3 15,0 28-23-15,0 9 1 16,8 4 24-16,7-3-28 0,12-4 1 16,2-11 26-16,16-11-29 15,15-12 25 1,11-6-30-16,4-6-2 0,1-22 38 15,-7-9-12-15,-13-3 12 16,-16-2 24-16,-11 2-9 16,0 4 7-16,-17 6 28 15,-8 14-11-15,-2 16-29 16,0 6-10-16,-2 32-33 16,8 18 23-16,4 8-16 15,15 5-34-15,2-9 2 0,23-10 20 16,17-14 38-1,13-16-16 1,8-16-37-16,5-4 14 0,-6-18-26 0,-6-18 44 16,-16-8 12-16,-21-4 9 15,-14-6 7 1,-3 1 10-16,-27 7 21 0,-11 14 31 16,-2 18-12-16,-2 14-54 15,1 28-3-15,8 28-25 16,11 16 16-16,18 5-11 15,4-3-1-15,40-12 14 16,22-18-4-16,16-16-1 16,15-17-35-16,6-11-24 0,-8-17-1 15,-13-17-28-15,-24-10 43 16,-30-4 39-16,-24 0 18 16,-22 0 21-16,-36 8 39 15,-13 13-3-15,-14 18-29 16,0 9-28-16,5 27-1 15,10 20-1 1,22 9-11-16,21 2 11 0,21-6 1 0,6-12-20 16,27-13 19-1,17-18-2-15,7-9 4 16,0-9 7-16,-2-23 5 0,-13-13 8 16,-16-5 31-1,-18-6 10-15,-2-2 21 16,-29-3-4-16,-16 7-12 0,-8 12-16 15,-9 20-8-15,-2 22-42 16,-6 10-3-16,5 33-14 16,7 8 16-16,16 6-23 15,15-7-49-15,21-12 14 16,6-18 5-16,31-16 39 16,17-4-5-1,10-28 9-15,-2-14 10 0,-8-8 2 0,-21-4 4 31,-19-5 21-31,-8 5-12 0,-31 2 76 16,-18 12-35-16,-10 16-4 16,-3 22-43-16,-2 10-8 15,-3 52-26-15,11 13 8 16,12 10 2-16,17 6 2 16,27-23-41-16,0-2 13 0,25-22 22 15,17-18 4-15,11-20-12 16,3-4 22-16,-3-30 6 15,-6-12 9-15,-13-8 6 16,-16-6-2-16,-16-4 34 16,-2-1-26-16,-27 6 46 15,-6 10-16-15,-6 17-7 16,4 24 25-16,1 8-69 16,1 38-32-16,4 22 17 15,10 7-4-15,13 1-4 16,6-12-1-16,32-18-6 15,19-18 30-15,11-18 0 16,19-16-26-16,-16-22-110 0,-26 0-694 0</inkml:trace>
  <inkml:trace contextRef="#ctx0" brushRef="#br0" timeOffset="-2196.56">4500 15087 2381 0,'0'0'506'0,"0"0"-362"16,0 0-10-16,0 0-27 15,0 0-52-15,0 0 26 16,23-4 42-16,-13 4 9 16,4 0-32-16,-3 0-29 15,-2 0-14-15,0 6-20 16,0 0-16-16,2 4-7 16,1 4-4-16,3 0-9 0,5 0 9 15,7-2-10 1,6-12 0-16,9 0 12 0,16-18 26 15,25-40 1-15,28-36-16 16,-6-4-23-16,-11 5 0 16,-21 15 0-16,-28 30 0 15,-3 4 0-15,-9 8 0 16,-12 18 0-16,-15 8 0 16,-4 10 0-16,-2 0 0 15,0 0 0-15,0 10 0 16,0 26-206-16,2 0-326 15,-2-2-970-15</inkml:trace>
  <inkml:trace contextRef="#ctx0" brushRef="#br0" timeOffset="21710.5">15157 14704 1483 0,'0'0'367'0,"0"0"-181"16,0 0 149-16,0 0-79 0,0 0-82 15,0 0-50-15,-11-36 14 16,11 32 19-16,0 0 8 16,0-2-29-1,-2 2-11-15,-2-2-26 0,0-2-48 16,2-2-15-16,2 0-20 15,-2 0-4-15,2 2 6 16,0 2-18-16,0 0 0 16,0 4 9-16,0 2 9 15,0 0 21-15,-2 0-9 16,-4 2-8-16,-5 28-11 16,-7 36-11-16,-9 53-7 15,2 43 6-15,12 16 2 0,13-7-1 16,9-25 15-1,29-39 4-15,6-25 8 0,6-24-26 16,27-4 5-16,37-2 0 16,2-12-6-1,-3-12 22-15,-19-20-22 0,-36-8 0 16,-9 0 0-16,-9 0 0 16,-22-4 0-16,-18 2 0 15,0 2 0-15,-20 0 0 16,-5 0 0-16,3 0 0 0,9 0 0 15,13 0 0 1,0 0-309-16,16 0-891 0</inkml:trace>
  <inkml:trace contextRef="#ctx0" brushRef="#br0" timeOffset="25951.8">4520 16798 1159 0,'0'0'1006'0,"0"0"-763"16,0 0 56-16,0 0-68 15,0 0-83-15,0 0-74 16,0-125-40-16,0 99 19 16,0-2 22-16,0 2 5 15,-4 4 18-15,-16 0-20 16,-7 8-23-1,-4 4-8-15,-7 10-17 0,0 0-12 0,-2 4 0 16,4 20-12 0,5 6 6-16,8 6-12 0,10 4 1 15,11 0-1-15,2 1-9 16,11-1 3-16,22 0 5 16,8 0 1-1,8 0 1-15,2 0 0 0,-1 0-1 16,-8 2 0-16,-13 2-33 15,-16 5-1-15,-13-3 7 16,-18 2 25-16,-29 2 2 16,-15-6 1-16,-7-12 7 15,4-6 4-15,9-18-11 0,14-8 32 32,20-12 33-32,18-20-10 0,4-12-28 0,33-6-28 15,19 2 0-15,10 2 0 16,7 7-12-16,0 11 10 15,-7 10 1-15,-8 10-11 32,-12 8 11-32,-9 0-10 15,-8 8 2-15,-3 14 8 16,-5 2-14-16,4 2 15 0,-1-3-2 16,4-9 1-16,3-2 0 15,2-12-15-15,4 0 5 16,4-18 2-16,0-17-7 15,3-6 2-15,-2-4-7 16,-7 5 18-16,-6 10 3 16,-7 12 8-16,-5 12 11 15,-2 6 2-15,0 10-9 16,2 20 21-16,3 10-22 16,6-4-2-16,3 1 1 15,2-15-10-15,2-8 0 16,2-14 0-16,-2 0-7 0,-2-23-3 15,-3-13 2-15,-6-4-8 16,-7-4 10-16,-2 8-1 16,-5 6 7-16,3 16 0 15,2 14 0-15,4 0 0 16,10 30 3-16,6 14 15 16,4 2 4-16,5 2-20 15,2-7-2-15,1-13-2 16,-10-10-104-16,-5-18-112 0,-15 0-84 15,-11-42-163-15,-18-7-121 16,-15-5-361-16</inkml:trace>
  <inkml:trace contextRef="#ctx0" brushRef="#br0" timeOffset="26077.9">5124 16611 2284 0,'0'0'598'0,"0"0"-296"16,0 0-102-16,0 0-125 15,0 0-75-15,78 115-301 16,-36-105-1289-16</inkml:trace>
  <inkml:trace contextRef="#ctx0" brushRef="#br0" timeOffset="26582.91">6004 16754 2011 0,'0'0'919'0,"0"0"-687"16,-118 44 53-16,85-16-83 15,17 8-128-15,16 8-49 16,0 0-8-16,22 4-16 16,16 2 11-16,7-10-5 15,9-4-6-15,4-9 7 16,4-17-7-16,7-6 0 16,0-4 17-16,-1-22-17 15,-3-10 13-15,-9-13-8 16,-15 1-5-16,-20-2 14 0,-19-2-7 15,-2 8 37-15,-23 8 28 16,-18 6-26-16,-5 16 25 16,-4 10-72-16,6 6 0 15,11 28 0-15,10 8 0 16,17 6 0 0,6 6 0-16,29-10 0 0,26-8 0 15,36-9 0-15,3-23 0 16,42-13-164-16,-25-18-427 15,-33-8-503-15</inkml:trace>
  <inkml:trace contextRef="#ctx0" brushRef="#br0" timeOffset="26850.02">7542 16615 2721 0,'0'0'666'0,"0"0"-360"0,0 0-75 16,0 0-59-16,162-40-172 15,-79 26 0-15,6-4 0 16,-2 0 0-1,-12 0 0-15,-17 10-95 0,-20 4-467 16,-24 4-522-16</inkml:trace>
  <inkml:trace contextRef="#ctx0" brushRef="#br0" timeOffset="27039.07">7898 16575 694 0,'0'0'1439'0,"0"0"-788"15,0 0-104-15,0 0-169 16,0 0-106-16,0 0-157 15,0 0-115-15,-49 8 0 16,53 28 0-16,15 14 0 16,0 7 0-16,4 7 0 15,-1 6 0-15,0-2 0 16,-2-2 0 0,-2-2 0-16,-3-2 0 0,-4 1 0 15,8-1-246-15,-9-12-651 16,4-16-870-16</inkml:trace>
  <inkml:trace contextRef="#ctx0" brushRef="#br0" timeOffset="27441.39">9283 16633 1664 0,'0'0'709'0,"0"0"-431"0,0 0 212 15,0 0-196-15,0 0-98 16,0 0-92-16,0 0 4 16,-150 32 1-16,98 12-28 15,-6 5-18-15,0 9-63 16,2 0 0-16,10 4 0 15,10-4 0-15,16-8 0 16,20-6 0-16,0-3 0 16,40-14 0-16,20-6 0 15,21-15 0-15,8-6 0 0,7 0 0 16,-3-6 0 0,-10-6 0-16,-16 2 0 0,-17 2-45 15,-19 8-66-15,-19 0-147 16,-12 0-251-1,0 4-515-15</inkml:trace>
  <inkml:trace contextRef="#ctx0" brushRef="#br0" timeOffset="28343.79">10552 16553 1392 0,'0'0'746'15,"0"0"-271"-15,0 0 5 0,0 0-163 16,0 0-68-16,0 0-78 16,0 0-37-16,-65-62-2 15,29 60-132 1,-8 2 0-16,-8 6 0 0,-6 20 0 31,-2 10 0-31,3 12 0 0,8 10 0 0,9 1 0 16,13 3 0-16,17-4 0 15,10 0 0-15,19-8 0 16,26-6 0-16,12-8 0 16,13-14 0-16,9-8 0 0,4-14 0 15,0 0 0-15,-8-10 0 32,-13-12-134-32,-14-4-118 0,-23 0-63 15,-19 2-208 1,-6 2 23-16,-23 4-39 15,-17 2 3-15,-7 6 220 16,-2 6 316-16,5-2 147 16,6 2 233-16,9 4 130 15,11-4-9-15,9 4-126 16,7 0-114-16,2 0-52 0,0 0-69 16,9 0-59-16,13 0-17 15,9 0-28-15,3 0-15 16,1 0 3-16,-4-4-24 15,-6-6 12-15,-7 6-6 16,-7 0 62-16,-7 0 25 16,-2 4-3-16,-2 0-33 15,3 8-17-15,1 14-40 16,3 14 0-16,2 8 0 0,0 6 0 16,2 4 0-16,2-1 0 15,-2 1 0-15,1 0 0 16,-1-10 0-16,-3-8 0 15,4-10 0-15,-1-12-26 16,9-14-272-16,0-22-494 16,0-10-667-16</inkml:trace>
  <inkml:trace contextRef="#ctx0" brushRef="#br0" timeOffset="28549.06">11115 16834 1872 0,'0'0'1105'0,"0"0"-562"16,0 0-261-16,0 0-100 15,0 0-70-15,0 0-112 16,150-40 0-16,-83 22 0 16,6-4-47-16,26-19-250 15,-20 5-536-15,-12 4-1076 0</inkml:trace>
  <inkml:trace contextRef="#ctx0" brushRef="#br0" timeOffset="28802.1">12176 16375 1943 0,'0'0'959'15,"0"0"-446"-15,0 0-257 16,0 0-55-16,0 0-103 16,0 0-71-16,118-28-9 0,-60 15-17 15,4 4-1-15,-2-5-23 16,-4 1-113-16,-16-1-71 16,-31 6-90-16,-9 4-308 15,-9 4-199-15</inkml:trace>
  <inkml:trace contextRef="#ctx0" brushRef="#br0" timeOffset="29116.02">12140 16388 1603 0,'0'0'783'0,"0"0"-315"16,0 0-162-16,0 0-74 15,0 0-77-15,0 0-71 16,-27 103-5-16,27-65-32 15,0 8-14-15,2-2-5 16,-2 6-14-16,0 3 8 16,0-3-1-16,0-2-3 15,0-2-3-15,2-2-13 16,10-8-2 0,6-2 1-16,6-14 7 0,12-4-2 15,9-10-6-15,9-6-2 0,3 0-62 16,3-2-74-16,-4-14-6 15,-11 2-15-15,-14-8-172 16,-14 8-311-16,-12-4-235 0</inkml:trace>
  <inkml:trace contextRef="#ctx0" brushRef="#br0" timeOffset="29281.88">12020 16804 960 0,'0'0'1671'0,"0"0"-1086"0,0 0-351 15,0 0 54-15,0 0-155 16,165-64-133-16,-92 46-46 16,25 1-179-16,-19 3-284 15,-15 6-559-15</inkml:trace>
  <inkml:trace contextRef="#ctx0" brushRef="#br0" timeOffset="29611.95">13163 16172 2445 0,'0'0'817'16,"0"0"-363"-16,0 0-202 15,0 0-124-15,0 0-128 0,0 0 0 16,0 0 0-16,-18 60 0 15,2-12 0-15,-1 10 0 16,-3 5 0-16,-14 9 0 16,7-18-260-16,3-16-1249 0</inkml:trace>
  <inkml:trace contextRef="#ctx0" brushRef="#br0" timeOffset="37513.61">14484 17038 1726 0,'0'0'691'15,"0"0"-450"-15,0 0 62 16,0 0-84-16,0 0-101 16,0 0-34-16,60-132 6 15,-15 68 0-15,4-10 10 0,2-13-7 16,-7-1-25-1,-9 2-28-15,-16 12-16 0,-15 16 0 16,-4 16-3-16,-15 20 24 16,-18 17-15-16,-3 5-15 15,0 28-13-15,12 17-2 16,12 13 2-16,12 0-2 16,19 4-8-16,29-8 7 15,18-2-5-15,7-6 6 16,0-10 6-16,-9-1-5 15,-14-3 0-15,-23-6-1 0,-23 2 6 16,-8 2-6-16,-39-2 0 16,-14-2 1-16,-13-4 23 15,3-4 2-15,7-10-6 16,12-6-20-16,14-2 0 16,16 0 0-16,14 0 0 15,4 0 0-15,10-10 0 16,28 0 0-16,14-2 0 15,10-2 0-15,14-4 0 0,2 0-38 16,0-8-14-16,-7-4 4 16,-11-2 31-1,-13-4 8-15,-18-4 9 0,-13 4 13 16,-16 1 22-16,0 7 20 16,-7 6 6-16,-9 8-61 15,3 6 0-15,2 8 0 16,8 4 0-16,3 18 0 0,0 14 0 15,19 4 0 1,10 1 0-16,10-5 0 0,7-10 0 16,0-8 0-16,5-10 0 15,-4-8 0-15,-4 0 0 16,-10-26 0-16,-6-4 0 16,-12-12 0-16,-13-7 0 15,-2-9 0-15,-13-4 0 16,-25 0 0-1,-11 8 0-15,-7 18 0 0,-2 28 0 16,4 8 0-16,8 40 0 0,17 18 0 16,29 40 0-1,0-10-287 1,23-11-905-16</inkml:trace>
  <inkml:trace contextRef="#ctx0" brushRef="#br0" timeOffset="37744.84">16335 16848 2702 0,'0'0'631'0,"0"0"-403"0,0 0 73 16,0 0-67-16,2 116-234 15,-2-58 0-15,-8 8 0 16,-3-3 0-16,9-1-29 16,2-16-461-1,0-20-719-15</inkml:trace>
  <inkml:trace contextRef="#ctx0" brushRef="#br0" timeOffset="38438.93">17858 16092 1696 0,'0'0'1279'0,"0"0"-912"16,0 0 86-16,-129-30-152 15,95 30-301-15,0 0 0 16,3 14 0-16,-3 16 0 16,1 10 0-16,-2 8 0 15,1 16 0-15,1 7 0 16,8 5 0-16,10 0 0 15,13-4 0-15,2-6 0 16,24-8 0-16,25-13 0 16,13-18 0-16,14-8 0 0,7-19 0 15,-3 0 0-15,-7-19 0 16,-13-12 0 0,-18-6-128-16,-17-3-142 0,-21 0 54 15,-4 6 22-15,-25 6 53 16,-18 6-24-16,-9 8 77 15,1 6 64-15,4 2 24 16,7 6 84-16,9 0 56 16,13 0 16-16,9 0-17 15,9 0-13-15,0 2 6 0,14 2 12 16,12-4-42-16,7 0-31 16,6 0-11-16,-1-10-33 15,-5-2-6-15,-4-2-6 16,-11 2-6-16,-7 6-9 15,-7 2 0-15,-4 4 0 16,0 0 0-16,0 12 0 16,0 16 0-16,5 16 0 15,1 6 0-15,4 6 0 16,1 4 0-16,-1-2 0 0,4-1 0 16,-1-7 0-1,1-14 0-15,-1-6 0 0,16-24-62 16,-6-6-646-1,1 0-600-15</inkml:trace>
  <inkml:trace contextRef="#ctx0" brushRef="#br0" timeOffset="38617.38">18325 16547 2663 0,'0'0'794'15,"0"0"-419"-15,0 0-111 16,0 0-264-16,0 0 0 15,150-38 0-15,-81 24 0 0,2 0 0 16,18-12-147 0,-15 0-640-16,-16 2-849 0</inkml:trace>
  <inkml:trace contextRef="#ctx0" brushRef="#br0" timeOffset="38804.78">19130 16012 2165 0,'0'0'899'0,"0"0"-378"16,0 0-267-1,0 0-82-15,0 0-87 0,155-62-85 16,-88 49 0-16,1 7 0 16,-6-6 0-16,-9 6 0 15,-12-2-84-15,-18 0-186 16,-23 8-221-16,-17 0-169 15,-16 0-293-15</inkml:trace>
  <inkml:trace contextRef="#ctx0" brushRef="#br0" timeOffset="39172.95">19192 15980 1564 0,'0'0'848'0,"0"0"-247"15,0 0-269-15,0 0-19 31,0 0-88-31,0 0-12 0,0 0-213 0,27 54 0 16,-16-26 0-16,-2 6 0 16,-2 12 0-16,-1 2 0 15,-2 2 0-15,3 3 0 16,-2-3 0-16,2 0 0 16,1-2 0-1,1-8 0-15,1 0 0 0,5-12 0 16,3-2 0-16,7-8 0 15,8-6 0-15,11-12 0 16,8 0 0-16,8-4 0 16,0-14 0-16,-2-4 0 0,-7 4 0 15,-11 0 0 1,-14 2-60-16,-16 6-162 16,-10 2-161-16,-25 4-506 15,-8 4-429-15</inkml:trace>
  <inkml:trace contextRef="#ctx0" brushRef="#br0" timeOffset="39346.89">19204 16383 2111 0,'0'0'903'16,"0"0"-332"-16,0 0-265 15,0 0-101-15,0 0-205 16,122-72 0-16,-57 51 0 15,17-3-11-15,-18 2-353 0,-17 4-672 0</inkml:trace>
  <inkml:trace contextRef="#ctx0" brushRef="#br0" timeOffset="39583.51">19885 15494 2385 0,'0'0'907'0,"0"0"-407"0,0 0-196 16,0 0-304-16,0 0 0 16,0 0 0-16,0 0 0 15,-33 151 0-15,21-77 0 16,1 8 0-16,3 30 0 15,0-17-204-15,4-15-693 0</inkml:trace>
  <inkml:trace contextRef="#ctx0" brushRef="#br0" timeOffset="41001.78">20449 16266 719 0,'0'0'1012'0,"0"0"-466"16,0 0-232-16,0 0 145 0,0 0-182 15,0 0 17 1,0 0-53-16,-13-36-7 0,13 14-234 15,8-4 0-15,12 0 0 16,12 2 0-16,3 6 0 16,5 10 0-16,2 8 0 15,3 6 0-15,2 24 0 16,-2 10 0-16,-5 4 0 16,-3 10 0-16,-8-5 0 15,-6-3 0-15,-8-10 0 16,-6-6 0-1,-6-12 0-15,-1-10 0 0,-2-8 0 16,0-4 0-16,2-28 0 0,4-11 0 16,6-2 0-16,1-4 0 15,5 9 0-15,-3 12 0 16,2 10 0-16,-2 14 0 16,3 4 0-1,-1 14 0-15,1 18 0 0,2 11 0 16,-2 2 0-16,0 0 0 15,0-5 0 1,0-16 0-16,-1-8 0 0,1-12 0 16,3-4 0-16,-2-22 0 15,4-18 0-15,-1-13 0 16,0-1 0 0,0-4 0-16,-1 10 0 0,-6 12 0 0,-3 18 0 15,-6 16 0-15,-2 2 0 31,-1 24 0-31,1 16 0 16,2 0 0-16,4 0 0 16,7-4 0-16,4-9 0 15,3-14 0-15,1-8 0 16,1-5 0-16,-4-9 0 16,-1-14 0-16,-4-12 0 15,-1-1 0-15,-1 0 0 0,-1 0 0 16,-5 10 0-16,-3 12 0 15,-4 10 0-15,-2 4 0 16,0 22 0-16,0 10 0 16,3 12 0-16,4 0 0 15,6 1 0-15,7-9 0 16,7-13 0-16,2-6 0 16,2-17 0-16,3 0 0 0,-5-14 0 15,-3-16 0 1,-2-6 0-16,-3-5 0 0,-3 1 0 15,-3 4 0-15,-4 10 0 16,-4 12 0-16,-2 10 0 16,-1 4 0-16,-2 12 0 15,5 16 0-15,-1 4 0 16,8-2 0-16,1-6 0 16,3-8 0-16,7-11 0 15,0-5 0-15,1-13 0 16,1-15 0-16,2-12 0 15,-3-4 0-15,1 4 0 16,0 0 0-16,0 8 0 0,0 10 0 16,1 10 0-16,1 12 0 15,0 0 0-15,0 26 0 16,-2 10 0 0,-2 4 0-16,-5 8 0 0,-9 2 0 15,-7-2 0-15,-4-6 0 16,0-3 0-16,-25-11 0 15,-6-6 0-15,-2-14 0 0,6-6 0 16,14-2 0 0,13-10-54-16,15-22-155 15,35-12-67-15,18-15 57 0,11-7-38 16,-2-10 31-16,-7-4 137 16,-17-5 80-16,-20 9 9 15,-19 8 201-15,-14 14 58 16,0 14 53-16,-18 18-95 15,1 14-31-15,3 8-22 16,7 26-164-16,7 24 0 16,0 20 0-16,15 6 0 15,10 11 0-15,2-3 0 16,0 0 0-16,-3-12 0 16,-4-10 0-16,-6-7 0 15,-6-21 0-15,-3-14 0 0,-5-12 0 16,0-8 0-1,0-14 0-15,0-22 0 0,-2-8 0 16,2-9 0-16,2 3 0 16,22 2 0-16,32 8-99 15,-4 12-502-15,-4 14-588 0</inkml:trace>
  <inkml:trace contextRef="#ctx0" brushRef="#br0" timeOffset="41719.89">23753 15633 2097 0,'0'0'748'15,"0"0"-272"1,0 0 8-16,0 0-193 16,0 0-291-16,0 0 0 15,0 0 0-15,-13 48 0 16,13 2 0-16,0 12 0 0,0 2 0 16,0 2 0-16,6-3 0 15,3-13 0-15,-2-12 0 16,-2-16 0-16,-1-12 0 15,0-10 0-15,1-4 0 16,5-24 0-16,9-10 0 16,5-4 0-16,7 2 0 15,5 4 0-15,-1 13 0 16,3 9 0-16,-1 14 0 16,-4 0 0-16,-4 24 0 15,-8 12 0-15,-4 9 0 16,-13-1 0-16,-4 0 0 15,-2 2 0-15,-21-6-47 0,-10-10 16 16,0-6 11-16,-3-6 19 16,3-10 1-16,6-4 0 15,9-4 12-15,9 0 12 16,9 0 2-16,0-4 11 16,16-6-37-16,17 2 0 15,11 0 0-15,8-2 0 16,8-2 0-16,5-2 0 0,-1-4 0 15,-1-4 0-15,-7-2 0 16,-12-2 0-16,-11-4 0 16,-17-2 0-16,-14 0 0 15,-2 1 0-15,-16 8 0 16,-13 10 0-16,-6 13 0 16,1 0 0-16,5 31 0 15,12 11 0-15,10 6 0 16,7 2 0-16,18-2 0 0,24-4 0 15,18-8 0 1,16-10 0-16,45-16-62 0,-17-10-487 16,-15 0-797-16</inkml:trace>
  <inkml:trace contextRef="#ctx0" brushRef="#br0" timeOffset="43072.71">25556 15737 1458 0,'0'0'1269'0,"0"0"-792"15,0 0-198-15,0 0-21 16,-152-16-105-16,105 44-93 15,1 12-29-15,3 14 10 16,9 8-14-16,15 1-2 16,15 3-16-16,4-8-7 15,25-8 5-15,23-14-7 16,12-10 0-16,7-18 0 0,4-8 0 16,0-8 0-1,-6-22 0-15,-7-8 0 0,-10-10 0 16,-12-4 0-16,-9 2 0 15,-9 1 0-15,-9 17 0 16,-9 10 0-16,0 18 0 16,0 4 0-16,-2 26 0 15,-11 10 0-15,3 13 0 16,8-3 0-16,2-2 0 16,2-4 0-16,23-14 0 15,6-12 0-15,0-10 0 16,0-4 0-16,-6-8 0 15,-9-16 0-15,-9-14 0 0,-7-2 0 16,-7-2 0-16,-15 3-12 16,-5 11-3-16,2 6-14 15,10 12 7-15,7 10 20 16,8 0-26-16,8 0 14 16,23 14 14-16,9-4 9 15,11-2 15-15,2-3-12 16,1-5-10-16,-7 0 7 15,-7-13 0-15,-9-1 10 16,-14-8 7 0,-5 4-14-16,-8 4-12 0,-4 2 0 0,0 10 0 15,0 2 0 1,0 14 0-16,0 14 0 0,0 12 0 16,5 9 0-16,3-1 0 15,6-4 0-15,1-6 0 16,-1-4 0-1,-1-16 0-15,-1-4 0 0,-5-10 0 16,-1-4 0-16,0-10 0 16,4-16 0-16,3-10 0 15,7-4 0-15,2-4 0 16,1 4 0-16,-1 8 0 16,-5 10 0-16,-5 9 0 0,-3 13 0 15,-3 0 0-15,-1 4 0 16,4 19 0-16,2 7 0 15,2 6 0-15,5 0 0 16,5 0 0-16,4-4 0 16,2-10 0-16,0-10 0 15,-4-10 0-15,0-2 0 16,-2-10 0 0,-3-20 0-16,-3-6 0 0,2-4 0 15,-2-2 0-15,1 3 0 16,-3 7 0-16,-1 14 0 0,-3 9 0 31,-5 9 0-31,0 1 0 0,-2 21 0 0,0 9 0 16,-2 1 0-16,1-2 0 15,-1-2 0-15,4-6 0 32,2-12 0-32,2-8 0 0,3-2 0 15,6-12 0-15,3-16 0 16,4-6 0-16,5-2 0 0,0-5 0 15,4 9 0-15,-2 10 0 0,-4 4 0 32,0 18 0-32,-3 0 0 15,-3 2 0-15,1 18 0 0,1 3 0 0,4 0 0 16,4-6 0-16,5-3 0 16,2-9 0-16,5-5 0 15,-1 0 0-15,-4-18 0 16,-6-10 0-1,-8-10 0 1,-6-4 0-16,-9-2-9 16,-5 4-17-16,-6 4 2 15,0 14 18-15,-10 12 5 0,-9 10 2 16,-4 14-1-16,-2 22 1 16,5 8 15-16,7 2 32 15,11 2-48-15,2-2 0 16,13-7 0-16,20-12 0 15,14-4-15-15,36-23-164 16,-12 0-367-16,-6-10-598 0</inkml:trace>
  <inkml:trace contextRef="#ctx0" brushRef="#br0" timeOffset="44201.24">28230 15659 1600 0,'0'0'840'0,"0"0"-257"0,0 0-238 16,0 0-64-16,0 0-124 16,0 0-98-16,0 0-40 15,-54-8-11-15,33 48 20 16,2 10 10-16,7 2 1 16,10-4-20-16,2-2-19 15,12-10 1-15,19-9-1 16,11-14-17-16,2-13-29 15,6 0-41-15,-6-27-29 0,-8-14-11 16,-8-15 25 0,-7-8 15-16,-5-12-6 0,-8-8 24 15,1 3 53-15,-5 5 16 16,0 18 71-16,0 18 85 16,-2 24 43-16,0 16-49 15,-2 20-117-15,2 30 48 16,0 16-12-1,-2 11-28-15,2 3-2 0,-2-4-39 16,3-10 0-16,-3-10 0 16,2-16 0-16,0-10-14 0,0-20-1 15,2-10-45 1,2 0 36-16,0-24-58 0,3-10-2 16,7-8 39-1,-1 2 16 1,5 0 19-16,0 8 10 0,0 12 12 0,1 14 33 15,0 6 4-15,2 0-23 16,4 0-1-16,4 6-14 16,2 6-10-16,5-6 19 15,5-2-19-15,-6 0 2 0,-1-4-3 16,-7 0-31 0,-7-10 19-16,-9-8-3 0,-6 2 6 15,-5-2 7-15,-2 8-7 16,-2 0 9-16,-15 8 0 15,-8 2 0-15,0 13-1 16,0 18 2-16,10 3 3 16,9 6 23-16,6 0-15 15,6-4 12-15,28-4-24 16,12-10 1-16,12-14-2 16,10-6-46-16,5-2-76 15,-2-10-18-15,-5-16-34 16,-8-10-9-16,-6-8 1 0,-14-2 54 15,-9 2 89-15,-11 4 40 32,-12 14 24-32,-6 3 161 0,0 18 3 0,-18 5-49 15,-9 5-55-15,-4 27 21 16,-2 11-32-16,7 11-49 31,3 0-13-31,9 0-2 16,14-6-9-16,0-8-1 15,14-16-1-15,18-7 1 0,7-17-5 16,1 0 6 0,3-23 0-16,-5-17 12 0,-5-18-11 15,-2-26 58-15,-6-42 2 16,-5-39-34-16,-7-17-18 16,-8 11-9-16,-5 37 0 15,0 52 1-15,-7 32 0 16,-7 23 13-16,-1 9-14 15,-5 17 0-15,0 1-1 16,4 37-5-16,3 26 6 16,4 17 20-16,7 8-7 15,2 2 14-15,0 3 12 0,2-9 3 16,7 2 10-16,-2-6-52 16,-1-8 0-16,-1-1 0 15,-5-9 0-15,0-4-12 16,2-12-117-16,16 2-192 15,0-18-276-15,8-11-461 0</inkml:trace>
  <inkml:trace contextRef="#ctx0" brushRef="#br0" timeOffset="44342.97">30056 15807 1190 0,'0'0'1641'15,"0"0"-1308"-15,0 0 165 16,0 0-253-16,0 0-245 15,0 0-63-15,0 0-537 16,-27 18-1785-16</inkml:trace>
  <inkml:trace contextRef="#ctx0" brushRef="#br0" timeOffset="44647.54">27706 16786 2027 0,'0'0'349'0,"0"0"-147"16,0 0 293-16,0 0-143 15,0 0-19-15,0 0-108 16,0 0-112-16,133-121-113 0,44 67 0 15,23-4 0-15,-11 12 0 16,-46 20 0-16,-56 18 0 16,-37 4-35-16,-21 4-88 15,-12 8-123-15,-24 32-219 16,-22-4-104 0,-20 4-195-16</inkml:trace>
  <inkml:trace contextRef="#ctx0" brushRef="#br0" timeOffset="44879.82">27752 16976 464 0,'0'0'1264'16,"0"0"-892"-16,0 0 156 15,0 0-14-15,0 0-56 16,0 0-203-16,0 0-98 16,-20-26-73-16,69 8-84 0,20-4 0 15,34-6 0-15,39 2 0 16,30-8 0-16,4 6 0 15,-36 2 0-15,-42 12 0 16,-44 4-56-16,-16 6-86 16,-1 4-136-16,-5 0-258 15,-10 0-428-15</inkml:trace>
  <inkml:trace contextRef="#ctx0" brushRef="#br0" timeOffset="45006.15">29325 16874 2174 0,'0'0'920'16,"0"0"-417"-16,0 0-230 15,0 0-151-15,0 0-122 16,0 0-657-16</inkml:trace>
  <inkml:trace contextRef="#ctx0" brushRef="#br0" timeOffset="63744.62">10407 17375 2478 0,'0'0'951'0,"0"0"-802"15,0 0-50-15,0 0 105 16,0 0-59-16,0 0-75 16,11 4-70-16,16 26 0 15,8 10 0-15,4 5 0 16,0-3 0-16,1 2 0 15,-2-8 0-15,1-10 0 16,-2-8 0-16,3-14 0 16,5-4 0-16,1-8 0 0,2-24 0 31,0-4 0-31,-1 0 0 0,-3 1 0 0,-6 13 0 16,-1 8 0-16,-4 14 0 15,0 0 0-15,3 27 0 16,4 9 0-16,5 4 0 15,7 0 0-15,6-4 0 16,7-14 0-16,3-8 0 16,1-14 0-16,-1-4 0 15,-3-28 0-15,-7-8 0 0,-4-4 0 16,-8-1 0-16,-5 9 0 16,-8 4 0-1,-2 14 0-15,-7 6 0 0,1 10 0 16,-3 2 0-16,3 0 0 15,4 2 0 1,4 6 0-16,7-8 0 0,7 0 0 16,8 0 0-16,5-10 0 15,5-12 0-15,-3 0 0 16,-6 0 0 0,-4 0 0-1,-8 8 0-15,-5 2 0 0,-6 2 0 0,-4 2 0 16,-2 2 0-1,1-2 0-15,1 0 0 16,9-6 0-16,2 0 0 16,21-16-212-16,-10 8-646 15,-11 4-1051-15</inkml:trace>
  <inkml:trace contextRef="#ctx0" brushRef="#br0" timeOffset="63840.71">13247 17245 1134 0,'0'0'2070'0,"0"0"-1586"15,0 0-351-15,0 0-133 16,0 0-513-16</inkml:trace>
  <inkml:trace contextRef="#ctx0" brushRef="#br0" timeOffset="93847.1">17842 17750 1386 0,'0'0'679'16,"0"0"-499"-16,0 0-28 15,0 0 62-15,0 0-17 0,0 0-102 16,-22-64-27 0,22 64 36-16,0-4 15 0,0 0-13 15,0 4 9-15,0-4-2 16,0 4 1-16,0 0-9 16,0-4-27-16,0 4-45 15,0-2-12 1,0-2-11-16,0-8-9 0,0-6 12 15,0-4-6-15,0-6-6 16,0 6 1-16,0 0-2 16,0 8 0-16,0 5 3 15,0 9 15-15,0 0 12 16,0 5-3-16,0 17 3 0,6 18 9 16,5 6-15-1,5 14-12-15,2 0-12 0,2 2 0 16,5-8 0-1,-4-9 0-15,0-15 0 0,-3-12 0 16,-7-8 0-16,-1-10 0 16,-2 0 0-16,-4-14 0 15,1-18 0-15,-3-8 0 16,-2-5 0-16,4 1 0 16,0 16 0-16,6 12 0 15,3 16 0-15,7 0 0 0,4 30 0 16,5 10 0-16,4 5 0 15,4-4 0 1,-4-6 0-16,0-9 0 16,-6-12 0-16,-3-8 0 15,-6-6 0-15,-7-6 0 16,-1-28 0-16,-10-16 0 16,0-13 0-16,0-9-9 15,0 2-41-15,-2 8 1 16,-4 24 34-16,6 16 15 15,0 18 0-15,8 4 0 0,19 14 1 16,10 8 20-16,12-4 0 16,11-10-12-16,8-8 0 15,-2-8-3-15,-3-20 3 16,-13-16-9-16,-13-5-2 16,-18-1 2-16,-19-8 1 15,0-4 5-15,-25 4 8 16,-10 0-14-16,-1 14 1 0,7 12 5 15,5 15-5 1,13 17 19-16,9 0-20 0,2 35 0 16,10 11 0-16,17 12 0 15,2 8 0-15,5 2 0 16,-3 6 0-16,-2-5 0 16,-4-3 0-16,-5-12 0 15,-3-6 0-15,-3-12 0 16,-5-10 0-16,-3-16 0 15,-1-10 0-15,-1 0 0 16,3-10 0-16,4-20 0 16,6-2 0-16,8-2 0 15,2 2 0-15,4 10 0 0,0 8 0 16,-2 10 0-16,0 4 0 16,-2 0 0-16,-2 12 0 15,0 2 0-15,-4 4 0 16,2-4 0-16,-5-2 0 15,-1-10 0-15,-3-2 0 16,-1 0 0-16,0-14 0 16,1-12 0-16,-1-2 0 15,1-2 0-15,1 12 0 0,1 8 0 16,-1 10 0-16,3 4 0 16,3 24 0-16,0 8 0 15,4 2 0-15,4-2 0 16,0-12 0-16,2-8 0 15,-4-16 0-15,-4 0-123 16,-10-22-122-16,-13-44-98 16,0 4-373-16,-9-1-271 0</inkml:trace>
  <inkml:trace contextRef="#ctx0" brushRef="#br0" timeOffset="93972.67">19562 17143 2246 0,'0'0'799'15,"0"0"-519"-15,0 0-40 0,0 0-188 16,0 0-52-16,0 0-353 16,0 0-862-16</inkml:trace>
  <inkml:trace contextRef="#ctx0" brushRef="#br0" timeOffset="94603.93">20023 17413 1800 0,'0'0'760'0,"0"0"-381"15,0 0-16-15,0 0-20 16,0 0-114-16,0 0-88 15,0 0-60-15,-104 10-81 16,79 34 0 0,2 15 0-16,10 7 0 0,7 2 0 15,6-6 0-15,6-4 0 16,26-14 0-16,10-20 0 0,7-11 0 16,7-13 0-16,1-14 0 15,-5-25 0-15,-7-11 0 16,-10-8 0-16,-13-14 0 15,-11-4-3-15,-11-9 3 16,0 5 0-16,-18 4 3 16,-6 14-3-16,0 22 0 15,3 26 0-15,8 14 0 16,6 40 0-16,7 42 0 16,0 6 0-16,7 6 0 0,9 9 0 31,4-23 0-31,5 6 0 0,3-16 0 0,3-16 0 15,3-13 0-15,-3-23 0 16,1-18 0-16,-3-4 0 16,-4-32 0-16,-2-14 0 15,-5-5 0-15,-3 3 0 16,-1 12 0-16,1 18 0 16,1 16 0-16,4 6 0 15,7 32 0-15,4 4 0 16,2 8 0-16,8-4 0 0,-1-8 0 15,2-10 0-15,1-13 0 16,-3-9 0-16,-1-13-3 16,13-41-300-16,-12 0-524 31,-7-4-1898-31</inkml:trace>
  <inkml:trace contextRef="#ctx0" brushRef="#br0" timeOffset="94870.98">21467 17526 719 0,'0'0'518'0,"0"0"-518"16,0 0-36-16,0 0-154 16,0 0-169-16,0 0 359 15,0 0 153-15,-56-4 149 0,29 22-133 16,8 0-169-16</inkml:trace>
  <inkml:trace contextRef="#ctx0" brushRef="#br0" timeOffset="96206.21">21752 17375 1475 0,'0'0'607'0,"0"0"-221"0,0 0 168 15,0 0-242-15,0 0-63 16,0 0-94-16,-144 26-8 16,101 22-23-16,7 11-37 15,9 9-87-15,17 2 0 16,10-2 0-16,4-10 0 16,31-10 0-16,15-12 0 15,14-22 0-15,9-14 0 16,4 0 0-16,0-23 0 15,-5-18 0-15,-7-3 0 0,-17-8 0 0,-17-2 0 16,-12 8 0 0,-15 2 0-16,-4 14 0 0,0 16 0 15,-9 14 0-15,0 0 0 16,0 18 0-16,7 18 0 16,2 4 0-16,2 0 0 15,21 0 0-15,8-10 0 16,4-12 0-16,7-8 0 15,1-10 0-15,-3 0 0 16,-2-22 0-16,-7-10 0 16,-11-4 0-16,-9-12 0 15,-11-2 0-15,-2-3 0 16,-25 3 0-16,-9 6 0 0,-3 12 0 16,1 18 0-16,3 14 0 15,6 6 0 1,10 28 0-16,13 8 0 0,6 2 0 15,13-3 0-15,20-9 0 16,14-12 0-16,7-14 0 16,1-6 0-16,5-18 0 15,-4-14 0-15,-4-4 0 16,-10 1 0-16,-11 3 0 16,-9 14 0-1,-9 6 0-15,-5 12 0 0,-2 8 0 0,1 18 0 16,-1 15 0-16,6 5 0 15,3-2 0-15,3-4 0 16,2-14 0-16,2-16 0 16,3-10 0-16,0 0 0 31,1-28 0-31,-2-12 0 0,1-4 0 0,-5-1 0 16,0 5 0-16,-2 14 0 31,-3 16 0-31,3 10 0 15,1 0 0-15,2 18 0 0,2 13 0 16,4-4 0-16,2-4 0 16,4-1 0-16,2-12 0 15,1-10 0-15,-1 0 0 16,-3-18 0-16,-6-19 0 16,-5-7 0-16,-6-10 0 15,-5-8 0-15,-8-6 0 16,-2-8 0-16,0 0 0 15,-12 5 0-15,-1 13 0 16,0 22 0-16,1 28 0 16,8 8 0-16,4 44 0 0,0 18 0 15,0 15 0 1,16 7 0-16,6-4 0 0,2-8 0 16,3-10 0-16,2-16 0 15,0-11 0-15,-4-17 0 16,-1-14 0-16,-2-4 0 15,1-26 0-15,-3-15 0 16,2-7 0-16,0 2 0 16,3 6 0-16,2 6 0 15,0 16 0-15,-1 12 0 0,-2 6 0 16,-1 0 0 0,-3 28 0-16,-7 2 0 0,-6 10 0 15,-7 0 0-15,0 0 0 16,0-3 0-16,0-15 0 15,0-8 0-15,0-14 0 16,0 0 0-16,0-23 0 16,6-17 0-16,15-10 0 15,3-2 0-15,3 10 0 16,4 8 0-16,-2 16 0 16,0 12 0-16,-5 6 0 0,-1 0 0 15,-5 6 0-15,-7 8 0 16,-5-2 0-16,-6 2-99 15,-19-10-409 1,-15 0-287-16,-9-4-1033 0</inkml:trace>
  <inkml:trace contextRef="#ctx0" brushRef="#br0" timeOffset="96345.8">23316 17213 2626 0,'0'0'733'0,"0"0"-478"15,0 0-134-15,139-98-121 16,-66 67-620-16</inkml:trace>
  <inkml:trace contextRef="#ctx0" brushRef="#br0" timeOffset="97266.82">24531 17299 939 0,'0'0'1455'0,"0"0"-1085"16,0 0 99-16,4-108-123 16,-4 78-106-16,0 6-122 15,-14 11-13-15,-15 13-51 16,-8 0-54-16,-7 31 0 15,-2 15 0-15,9 12 0 16,6 8 0-16,12 0 0 16,17-8 0-16,2-3 0 15,25-23 0-15,15-14 0 16,5-18 0-16,-1 0 0 0,-3-28-23 16,-12-12 16-1,-14-9 6-15,-11 3 2 0,-4 6 29 16,0 6-30-16,-6 10 0 15,-1 16 0-15,7 8 0 16,0 8 0-16,9 16 0 16,20 10 0-16,9 2 0 15,9-4 0-15,6-10 0 16,7-8 0-16,2-10 0 0,4-4 0 16,-7-14 0-1,-5-16 0-15,-11-6 0 0,-10-4-20 16,-12-6 11-16,-7 2 9 15,-9 4-9 1,-5 8 8-16,0 10 1 0,0 14 24 16,-13 8-9-16,-1 0-15 15,1 18 0-15,1 18 0 16,6 8 0-16,4 6 0 16,2 2 0-16,0-2 0 15,20-2 0-15,9-16 0 16,6-5 0-16,5-19 0 0,-2-8 0 15,1-13 0 1,-8-23 0-16,-10-8 0 16,-11-18 0-16,-10-18 0 0,-18-32 0 15,-20 5 0-15,-7 13 0 16,-6 18 0-16,-2 26 0 16,-8 14 0-16,-5 10 0 15,3 26 0-15,12 18 0 16,15 22 0-16,18 8 0 15,18 6 0-15,16-8 0 16,30-6 0-16,19-10 0 0,11-12 0 16,7-14 0-16,3-4 0 31,-1-4 0-31,-7-18 0 0,-11 0 0 0,-15 8 0 16,-19 0 0-16,-14 10 0 15,-14 4 0-15,-5 4 0 31,0 24 0-31,0 12 0 0,0 13 0 16,0 1 0-16,0 0 0 16,7-4 0-16,15-6 0 15,7-8 0-15,4-14 0 16,0-14 0-16,2-8 0 16,-12-40-150-16,-4-4-349 0,-13-6-515 0</inkml:trace>
  <inkml:trace contextRef="#ctx0" brushRef="#br0" timeOffset="97439.88">25466 16838 1448 0,'0'0'1632'16,"0"0"-1307"-16,0 0 56 16,0 0-152-16,0 0-211 15,0 0-18-15,0 0-368 16,74-16-780-16</inkml:trace>
  <inkml:trace contextRef="#ctx0" brushRef="#br0" timeOffset="98037.66">25914 16982 555 0,'0'0'2124'16,"0"0"-1853"-16,0 0 44 15,0 0 68-15,0 0-156 16,0 0-121-16,0 0-56 0,-34 4-5 16,19 44-25-16,9 6-20 15,6 5 0 1,0-5 0-16,24-6 0 0,16-12 0 16,13-14 0-16,7-14 0 15,3-8 0-15,-3-26-27 16,-11-18-14-16,-11-14 4 15,-13-9 25-15,-15-15 4 16,-10-6 8-16,-2-6 28 16,-21 6 8-16,-4 11 25 0,0 27-61 15,4 28 0 1,10 22 0-16,6 50 0 0,7 17 0 16,0 17 0-1,9 10 0-15,13-18 0 0,7 4 0 16,0-13 0-16,0-17 0 15,-2-18 0 1,2-20 0-16,-4-12 0 0,2-4 0 16,-4-28 0-16,2-12 0 15,-5-5 0-15,3-5 0 16,-6 10 0-16,4 12 0 16,-1 14 0-16,-1 14 0 15,2 4 0-15,-4 26 0 16,1 14 0-16,-5 6 0 0,-3 11 0 15,-6-3 0-15,-4-4 0 16,0-2 0-16,0-12 0 16,-11-4 0-16,-7-10 0 15,-7-8 0-15,-4-10 0 16,-4-4 0-16,-27-32-282 16,8-8-555-16,4-8-1101 0</inkml:trace>
  <inkml:trace contextRef="#ctx0" brushRef="#br0" timeOffset="98179.08">26084 16776 2372 0,'0'0'980'0,"0"0"-460"16,0 0-296-16,0 0-224 15,0 0 0-15,189-67 0 16,-111 53-87-16,-15 6-1280 0</inkml:trace>
  <inkml:trace contextRef="#ctx0" brushRef="#br0" timeOffset="105036.83">27669 17616 1722 0,'0'0'635'0,"0"0"-497"16,0 0 149-16,0 0-34 15,0 0-120-15,-39 18-67 16,39-18-4-16,0-14 41 16,2-8 6-16,4-4-1 15,2-10-12-15,2-5-30 16,1-5-22-16,1-12-25 0,-1-4-5 16,-5-4-5-16,-6-2 0 15,0-3-2 1,0 13 17-16,-10 8 3 15,-3 10-16-15,-1 18 4 0,3 14 19 16,-1 8-8-16,3 0-19 16,1 30-1-16,4 16-6 15,4 12 0-15,0 17 0 16,6 7 0-16,17 2 0 16,6-8 2-16,6-6-2 15,5-15 0-15,2-19-1 16,-1-18-17-16,-2-18-7 15,-1-4 13-15,-7-28 11 0,-6-22 0 16,-7-9 1-16,-11-5 0 16,-7-10 0-16,0 2 0 15,-9 8 1-15,-7 14 8 16,3 19 12-16,8 21 1 16,5 14 14-16,0 28-15 15,5 25-19-15,12 13-1 16,6 6 0-16,2-4 7 15,-2-6-8-15,0-14 0 16,-3-12 0-16,1-13 0 16,-4-10 0-16,-3-13 0 15,1 0 0-15,-2-22-11 0,3-18 11 16,-1-4 0-16,-1-2-1 16,1 10-7-16,-1 14-1 15,1 14-3-15,-1 8 2 16,3 12 10-16,6 16 1 15,2 6 1-15,6-2 11 16,2-6-13-16,5-8-6 16,5-12 5-16,-1-6 1 15,0-4 0-15,-7-16 6 0,-4-10 0 16,-8-2 5-16,-11-4-11 16,-8-4 7-16,-4 2 5 15,0 6-12-15,-18 6 0 16,0 20 0-1,-2 6 0-15,4 18 0 0,3 22 0 16,11 10 0-16,2 4 0 16,13-2 0-16,20-12 0 15,17-12 0-15,8-16 0 16,2-12 0-16,-2-8-12 16,-10-20-141-16,-14-12-120 15,-34-26-70-15,-16 8-297 16,-25 8-363-16</inkml:trace>
  <inkml:trace contextRef="#ctx0" brushRef="#br0" timeOffset="105212.53">27507 17231 2772 0,'0'0'606'0,"0"0"-505"16,0 0 70-1,203-120-50-15,-96 83-121 0,44 1-72 0,-43 14-299 16,-10 10-930-16</inkml:trace>
  <inkml:trace contextRef="#ctx0" brushRef="#br0" timeOffset="106314.93">29829 17070 1957 0,'0'0'341'15,"0"0"44"1,0 0 73-16,0 0-244 16,0 0-64-16,0 0 7 15,-143-22-22-15,104 22-22 0,-2 22-35 16,5 10-29-16,7 9-16 16,12 3-7-16,7 4-26 15,10-6 0-15,0-8 0 16,12-10 0-16,13-8 0 15,6-12 0-15,0-4 0 16,0-20 0-16,-5-12-3 16,-5-12 2-16,-11-6 1 15,-4-12 0-15,-6-11 4 16,0-7-4-16,-14 0 0 16,-1 4 0-16,-1 14 0 0,3 17 0 15,5 23 0-15,4 18 0 16,4 8 0-16,0 31 0 15,0 15 0-15,10 8 0 16,7 4 0-16,5 0 0 16,5-4 0-16,4-8 0 15,5-5 0-15,4-9 0 16,3-6 0-16,1-12 0 16,1-8 0-16,-3-10 0 15,-2 0-12-15,-3-14 0 16,-6-12 10-16,-4-6-4 15,-6-13 6-15,-10 1 0 0,-9-10 0 16,-2 6 0-16,0 8 0 16,-20 12 1-16,0 18 17 15,-1 10-5-15,2 6-13 16,5 30 0-16,6 4 0 16,8 8 0-16,0 2 0 15,24-6 0-15,12-12 0 16,11-5 0-16,6-15 0 15,3-12-15-15,0 0-14 16,-7-30-10-16,-7-11 2 16,-11-9 16-16,-14-12 6 15,-7-14 3-15,-10-20 4 16,0 10 7-16,-18-5 1 0,-5 11 1 16,6 28 18-16,-3 12 31 15,9 22 26-15,4 18-45 16,5 22-31-16,2 28 0 15,2 20 0-15,18 19 0 16,4 5 0-16,3 4 0 16,2 0 0-16,0 0 0 15,0-3 0-15,0-1 0 16,-2-6 0-16,-3-8 0 16,1-3 0-16,-3-15 0 15,3-16 0-15,2-16 0 0,2-16 0 16,-1-14 0-16,-3-14 0 15,-7-26 0-15,-10-12 0 16,-8-12 0-16,-2-7 0 16,-31-1 0-16,-14 0 0 15,-8 6 0-15,-8 12 0 16,1 10 0-16,6 12 0 16,11 5 0-16,18 1 0 0,19 4 0 15,24-24-57 1,21 2-461-16,7 0-571 0</inkml:trace>
  <inkml:trace contextRef="#ctx0" brushRef="#br0" timeOffset="106645.78">30575 16186 1753 0,'0'0'1337'0,"0"0"-1122"0,0 0 283 16,0 0-205-16,0 0-293 15,0 0 0-15,0 0 0 0,-35-4 0 16,54 58 0-16,0 8 0 16,-2 5 0-16,1-9 0 15,0-8 0-15,0-16 0 16,0-14 0-16,-1-12 0 16,4-8 0-16,-3-14 0 15,-1-20 0-15,1-4 0 16,-3 4 0-16,-3 7 0 15,-3 18 0-15,-1 9 0 16,4 4 0-16,1 28 0 16,2 8 0-16,6 8-101 15,26 20-254-15,-7-12-519 0,-1-10-408 0</inkml:trace>
  <inkml:trace contextRef="#ctx0" brushRef="#br0" timeOffset="107104.03">31404 16699 2094 0,'0'0'944'16,"0"0"-586"-16,0 0 153 15,0 0-322-15,-130 23-189 16,113 0 0-16,11 8 0 0,6-3 0 16,8 2 0-16,21-8 0 15,9-4 0-15,5-8 0 16,-3-10 0-16,-7 0 0 15,-6-6 0-15,-16-20 0 16,-11-6 0-16,-2-12 0 16,-30-10 0-16,-12 1 0 15,-7-1 0-15,-3 4 0 16,3 10 0-16,8 10 0 16,17 2 0-16,15 2 0 15,11 0 0-15,11-6 0 0,27-3 0 16,6 7 0-1,4 1 0-15,-2 10 0 0,-6 17 0 16,-9 0 0-16,-6 35 0 16,-5 19 0-16,-5 28 0 15,3 28 0-15,13 28 0 16,3-13 0-16,-1-25 0 16,-4-26 0-16,-4-24 0 15,6 3 0-15,0 1 0 16,5 0 0-1,-7-10 0-15,-9-16 0 16,-20-28-174-16,0 0-429 16,-12-2-550-16</inkml:trace>
  <inkml:trace contextRef="#ctx0" brushRef="#br0" timeOffset="107237.86">31438 16928 2720 0,'0'0'615'15,"0"0"-369"-15,0 0 51 0,169-124-156 16,-93 82-120-16,-7-7-21 16,-22 13-335-16,-30 14-1029 0</inkml:trace>
  <inkml:trace contextRef="#ctx0" brushRef="#br0" timeOffset="108876.73">25411 17937 1435 0,'0'0'727'0,"0"0"-489"16,0 0 83-16,0 0 11 0,0 0-128 16,0 0-61-1,0 0 16-15,-125 40 14 0,91 0-46 16,-3 10-55-16,3 16 0 15,5 6-25 1,11 4-16-16,14-5-16 0,4-13-15 31,13-8 0-31,20-16 0 16,10-16 0-16,1-12 0 0,1-6 0 16,-7-2 0-1,-5-20 0-15,-10-4-9 16,-8-4 9-16,-11-2 1 15,-4 6-1-15,0 6 5 16,0 8-2-16,0 12-3 0,0 0 0 16,0 32 0-16,0 8 0 15,14 8 0-15,9 2 0 16,8-6 0-16,9-8 0 16,2-18 0-16,7-10 0 15,-3-8 0-15,0-18 0 16,-11-18 0-16,-10-8 0 15,-12 0 0-15,-13-6 0 16,0 6 0-16,-5 4 0 16,-8 12 0-16,2 12 0 0,6 16 0 15,5 0 0-15,0 26 0 16,0 10 0-16,19 8 0 16,2 0 0-16,6-8 0 15,4-10 0-15,6-12 0 16,-2-7 0-16,1-7 0 15,-3-15 0-15,-4-17 0 16,-4-8 0-16,-10-4 0 16,-7-10 0-16,-4 0 0 15,-4-4 0-15,-4 1 0 16,-11 3 0-16,-3 8 0 0,1 2 0 16,1 10 0-16,3 2 0 15,1 0 0-15,6 10 0 16,1 4 0-16,3 5 0 15,2 4 0-15,-2 9 0 16,2-5 0-16,0 5 0 16,0 0 0-16,0 0 0 15,0 14 0-15,0 17 0 16,11 15 0-16,9 12 0 16,3 8 0-16,0 10 0 15,4-1 0-15,0-3 0 0,0-8 0 16,-4-4 0-1,-6-10 0-15,-5-10 0 0,-6-8 0 16,-4-10 0-16,-2-4 0 16,0-14 0-16,0-4 0 15,-4 0 0-15,-7-7 0 16,2-15 0-16,2-11 0 16,5-3 0-16,2-4 0 15,0-4 0-15,15 0 0 16,8-2 0-16,3-3 0 0,8 9 0 15,-3 1 0-15,2 2 0 16,1 9 0 0,-1 10 0-16,0 6 0 0,23 12-51 15,-11 0-473-15,-3 0-609 0</inkml:trace>
  <inkml:trace contextRef="#ctx0" brushRef="#br0" timeOffset="109738.4">27118 18085 2076 0,'0'0'553'15,"0"0"-280"-15,0 0 205 16,77-108-197-16,-72 90-77 15,-5 10-44-15,-20 8-89 16,-21 0-71-16,-7 22 0 16,-1 14 0-16,4 0 0 15,14 8 0-15,15-4 0 0,16-4 0 16,11 1 0 0,32-8 0-16,15-2 0 0,6-5 0 15,3-2 0-15,-7-2 0 16,-8 2 0-1,-17-2 0-15,-17 2 0 16,-16 2 0-16,-2 0 0 16,-26 0 0-16,-13 0 0 15,-5-4 0-15,-1-3 0 0,5-12 0 16,7-3 0 0,10 0 0-16,15-18 0 0,8-4 0 15,8 0 0-15,31-2 0 16,14-2 0-16,9-2 0 15,8-2 0-15,1 4 0 16,-4-6 0-16,-7 1 0 16,-14 3 0-16,-12 2 0 15,-14 1 0-15,-14 0 0 16,-6-1 0-16,-4 4 0 16,-18 0 0-16,-4 8 0 15,-1 10 0-15,0 4 0 0,4 4 0 16,8 28 0-16,6 12 0 15,9 10 0-15,7 4 0 16,26-5 0-16,14-7 0 16,13-12 0-16,6-20 0 15,9-14 0-15,-7-8 0 16,-5-28 0-16,-9-10 0 16,-13-11 0-16,-11-7 0 15,-14-6 0 1,-12-2 0-16,-4-4 0 0,0 5 0 0,-16 10 0 15,-1 14 0-15,-2 25 0 16,6 22 0-16,4 8 0 16,4 34 0-16,5 20 0 15,0 15 0-15,7 7 0 16,15 0 0-16,8-4 0 16,5-12 0-16,6-5 0 15,3-19 0-15,3-12 0 16,-3-14 0-16,-4-18 0 15,-7 0 0-15,-8-28-80 16,-11-16-253-16,-14-41-193 16,0 9-284-16,-14 8-507 0</inkml:trace>
  <inkml:trace contextRef="#ctx0" brushRef="#br0" timeOffset="109880.48">27819 18049 2336 0,'0'0'947'0,"0"0"-663"16,0 0-72 0,149-64-62-16,-53 26-92 0,43-21-58 15,-39 13-190-15,-9 6-829 0</inkml:trace>
  <inkml:trace contextRef="#ctx0" brushRef="#br0" timeOffset="110006.49">29152 18262 3200 0,'0'0'579'0,"0"0"-579"16,0 0-280 0,0 0-326-16</inkml:trace>
  <inkml:trace contextRef="#ctx0" brushRef="#br0" timeOffset="110351.9">28301 18735 2273 0,'0'0'847'0,"0"0"-510"16,0 0 7-16,0 0-49 16,184-60-295-16,-48 14 0 15,49-10 0-15,9-9 0 16,-31 15 0-16,-51 12 0 16,-60 20 0-16,-25 8 0 15,-11 2-44-15,-16 4-88 16,-7 4-108-16,-44 0-94 15,-56 38-297-15,9-6-103 16,6 0-536-16</inkml:trace>
  <inkml:trace contextRef="#ctx0" brushRef="#br0" timeOffset="110604.4">28498 18887 1633 0,'0'0'657'0,"0"0"-280"16,0 0 177-16,0 0-232 15,0 0-55-15,0 0-104 16,0 0-40 0,-37 3-123-16,80-21 0 0,12-7 0 15,14-5 0-15,31-10 0 16,29-10 0-16,23-8 0 16,-9 4 0-16,-32 12 0 15,-37 9 0 1,-28 15 0-16,-1 0-33 15,-7 4-83-15,-9 2-31 16,-18 2-61-16,-11 6 17 16,0 4-141-16,-7 0-335 15,-1-4-137-15</inkml:trace>
  <inkml:trace contextRef="#ctx0" brushRef="#br0" timeOffset="110746.71">29824 18456 2656 0,'0'0'708'0,"0"0"-204"0,0 0-276 16,0 0-228-16,0 0 0 15,0 0-87-15,0 0-1995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5:39:40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2696 4582 1568 0,'0'0'292'16,"0"0"-87"-16,0 0 9 15,0 0-113-15,0 0-63 16,0 0 23-16,0 42 83 16,0-42 109-16,0 0 7 15,0-4-63-15,0-6-66 16,-8 0-8-16,0-2-44 16,1 4 11-16,1 2-10 15,1 4-20-15,5 0-18 0,0 2-30 16,0 0-12-16,0 0 0 15,5 0-36-15,19 0-12 16,16 0 24-16,18-4 18 16,11-10 6-16,7-4-15 15,-10-6 5-15,-12-1-2 16,-16 6 12-16,-18 2 10 16,-13 5 47-16,-7 6 14 15,0 5 19-15,0 1-21 16,0 0-69-16,0 0 0 15,0 11 0-15,0 19-25 16,0 19 13-16,2 15 12 16,9 14 9-16,2 8-8 0,3 4-1 15,-3-1 0-15,-6-3-4 16,-5-4 2-16,-2-6-32 16,-6-9-19-16,-19-12 14 15,-8-12-18-15,-5-13 9 16,-4-18 9-16,-1-12 17 15,1 0 22-15,4-20-9 0,9-9 9 16,9-2 27-16,11-1-15 16,9-5 15-16,9-3-22 15,29-4-5-15,15-4 0 16,18-4-11-16,10 0 10 16,2-5-41-16,-2 3-36 0,-9-1 16 15,-14 0-4-15,-18 1 24 16,-15 4 42-16,-19 2 1 15,-6 8 8-15,0 6 30 16,-6 8 9-16,-6 12 17 16,4 6-16-16,1 8-20 15,5 9-29-15,2 32-51 16,0 35 51-16,2 32 2 16,13-2-1-16,3-5 9 15,0-17-5-15,0-24-4 16,2 2-2-16,7-4 1 0,-5-18-7 15,-2-17 7-15,-5-15 0 16,-1-8 12-16,-5-17 32 16,3-23-19-16,-2-10-1 15,1-4-24-15,1 0 0 16,-1 12 7-16,-3 14-7 16,2 12 0-16,-4 16-15 15,5 0-26-15,3 20 29 16,3 12 2-16,6 6 9 15,2 0 1 1,-2-4 0-16,2-8 1 0,-2-10 0 0,-3-9 0 16,-3-7 13-16,2-3-7 15,-2-21 5-15,3-12 2 16,1-4-14-16,-4-4 15 16,-1 6-14-16,-3 10 1 15,-5 12-2-15,-2 16-3 16,-2 0-35-16,3 24 19 15,1 12 19-15,6 8 9 16,3 0-7-16,4-6 4 16,3-8 1-1,-2-10-7-15,1-12-17 0,-1-8 11 16,-5-4 6-16,2-22 14 0,-3-10-1 16,-3-4-1-1,-3 0-9-15,0 4-3 0,-3 10-5 16,-3 14 4-16,0 12-10 15,3 2-24-15,2 26 17 16,4 10 18-16,5 6 6 16,4 0-6-16,7-4-1 15,6-9 1 1,4-12-15-16,5-15 0 0,1-4 15 16,2-18 7-16,0-20 5 15,-5-14-11-15,0-6 12 0,-6-8 32 16,-10 1-22-16,-8 10-14 15,-11 12 24-15,-7 18 30 16,0 18-5 0,-15 7-52-1,-10 16-6-15,-2 22-12 16,0 9 7-16,10 3 4 16,7-4-24-16,10-4 7 15,10-8-7-15,21-6-41 16,11-6 6-16,5-2 22 15,0-2 16-15,-10 4 20 0,-10 2-4 16,-13 5 6-16,-14 0 1 16,-7 4 29-16,-27 1 19 15,-10-4-7-15,-5-2-12 16,0-8-30-16,2-16-61 16,14-4-271-16,12 0-900 0</inkml:trace>
  <inkml:trace contextRef="#ctx0" brushRef="#br0" timeOffset="1507.38">5955 5139 2167 0,'0'0'330'0,"0"0"-120"16,0 0 17-16,122-20-85 15,-70-2-81-15,-3-4-38 16,-11-4-4-16,-13 0 13 15,-15 0 46-15,-10 2 68 16,0 4 21-16,-18 4-40 16,-8 10-31-16,-3 10-78 15,0 1-18-15,2 30-22 16,3 13 5-16,11 10 17 16,5 4-1-16,8-2-5 15,6-8 4-15,19-8 1 0,9-14 1 16,9-13 0-16,5-13 2 15,2-6 11 1,-3-23-13-16,-5-11 6 0,-7-4-6 16,-8-2 0-16,-6 2 3 15,-8 8-2-15,-7 14 1 16,-2 14-2-16,2 8-2 16,-2 8-29-16,2 22 30 15,7 10 1-15,8 4 12 16,1-2-12-16,2-3 2 0,1-13-2 15,-1-11-33-15,-3-12 21 16,-4-3-30-16,-1-11-2 16,-1-17 43-16,4-6-21 15,-2-6-1-15,5 0-4 16,1 6 0-16,4 6 21 16,2 12 5-1,2 10 1-15,4 6 18 0,3 0 33 16,4 12-14-16,7 0-5 15,7-2-22-15,5-4 7 16,1-6-11-16,-4 0-5 0,-4-10 0 16,-12-12 0-1,-15-4 10-15,-14-4 10 0,-11-2-9 16,-2 2 6-16,-11 3-12 16,-16 11-6-16,-4 14-12 15,-5 2-26-15,1 31 17 16,4 15 21-16,8 10-9 15,12 2 3-15,11-4 0 16,2-8 1 0,28-10 5-16,11-14 10 0,9-14 7 15,3-8 5-15,3-8-14 16,-7-20 7-16,-7-8-8 0,-9-4-5 16,-8 2 17-16,-10 4-13 15,-1 6-4-15,-8 14 4 16,-1 12-6-16,-1 2-21 15,4 22-11-15,0 14 29 16,5 6-3-16,5 2 5 16,5-4 0-16,1-10-20 15,2-10-18-15,1-13 18 16,0-7 0 0,-2-14 3-16,0-17 18 0,-2-9-2 15,2-4 2-15,0 0 0 0,-3 4 0 16,-4 8 1-16,-2 14 5 31,-6 11 17-31,-3 7-7 0,0 15-14 16,2 17 37-16,0 10-6 15,5 0-24-15,1-2 1 16,7-8-10-16,5-12-44 16,4-12-1-16,0-8-36 15,3-10 19-15,-3-22 37 16,-2-10 12-16,0-6 13 15,-4-4 8-15,-4 0 29 0,-5 7 47 16,-3 13 17-16,-8 10 7 16,-3 14-3-16,-2 8-24 15,0 11-45-15,0 26-18 16,0 16-5-16,0 17-13 16,-2 24 0-1,-1 27 0-15,1 23 0 0,2 4 0 16,0-28 0-16,0-27 0 15,0-35 0-15,7-6-3 0,-2 8-40 16,-5 2 13 0,0 1 22-16,-10-9 8 0,-21-10 0 15,-17-12 41 1,-17-10 2-16,-13-14-43 0,0-8 0 16,6-10 0-16,24-32 0 15,32-44 0-15,32-51 0 16,70-45 0-16,15 9 0 15,-1 37 0-15,-25 54 0 16,-21 44 0-16,4 1 0 0,-2 7 0 16,-4 5 0-1,-21 12 0-15,-16 11-11 0,-15 2-96 16,-13 15-167-16,-16 8-296 16,0 0-617-16</inkml:trace>
  <inkml:trace contextRef="#ctx0" brushRef="#br0" timeOffset="4544.64">10324 4814 1898 0,'0'0'614'0,"0"0"-366"0,0 0 59 16,0 0-130-1,0 0-112-15,0 0-43 0,-4-4-22 16,4 4 10-16,-2 0 40 16,-3 0 11-1,-3 0 31-15,-6 0-22 0,-7 13-37 16,-2 6-13-16,-4 13-20 16,0 11 1-16,4 9 4 15,6 4-4-15,10 2-1 16,7-6 0-16,3-6 0 15,25-11 0-15,10-12-6 16,7-10-1-16,8-13 1 16,1 0 3-16,-3-17 1 0,-4-12 2 15,-9-8 0-15,-12-3 7 16,-8 2-7-16,-7 6 8 16,-6 8-2-16,-3 10 37 15,-2 10 44-15,0 4-51 16,0 0-36-1,2 0-21-15,5 16-4 0,9 4 19 16,1 4 5-16,10-2 0 16,4-4 1-16,4-8 0 15,6-10-32-15,-1 0 2 16,0-8 17-16,-7-16 12 16,-2-8 1-16,-8-6 6 15,-5 0 14-15,-5 1 10 0,-6 10 4 16,-2 11 7-16,-3 9-10 15,-2 7-17 1,2 5-14-16,5 21-29 0,6 10 28 16,9 4 1-16,5-2 0 15,9-6 0-15,5-10 0 16,5-12 0-16,0-10 0 16,-1-2-1-16,-5-24 1 15,-7-10 1-15,-6-8 1 16,-7-12 58-1,-9-12-33-15,-4-13-17 0,-7-5 1 0,0 2-10 16,0 10 27-16,-7 18 14 16,-1 19-3-1,1 19-16-15,3 18-23 0,4 0 0 16,0 33 0-16,0 18 0 16,6 22 0-16,9 9 0 15,4 6 0-15,0-6 0 16,-1-7 0-16,0-15 0 15,-5-16 0-15,-2-14 0 16,-3-12 0-16,-2-12 0 0,-2-6 0 16,-1 0 0-16,1-6 0 15,2-18 0-15,4-6 0 16,3-6 0-16,5-2 0 16,7 2 0-16,8 1 0 15,9 7 0-15,27 9-251 16,-11 4-466-1,-6 9-887-15</inkml:trace>
  <inkml:trace contextRef="#ctx0" brushRef="#br0" timeOffset="5464.79">12749 4586 2273 0,'0'0'640'16,"0"0"-305"-16,0 0-25 15,0 0-110-15,0 0-145 32,0 0-55-32,0 0-13 0,-141 6-6 15,103 40 18 1,7 4-4-16,8-2 5 0,15-2-12 15,8-5 2-15,8-5 9 16,27-6 1-16,9-5 0 16,10-3-1-16,0 1 0 15,2-5 1-15,-11 0-13 16,-13 2-23-16,-17 0 4 16,-15 0-62-16,-5 4-1 15,-32 2 86-15,-15-2 9 16,-6 0 5-16,0-8 2 15,10-4-6-15,10-6 17 16,13-6 3-16,19 0 21 16,6 0 3-16,13-18-17 0,22-6-28 15,17-4 0-15,8-4-3 16,7-2-3-16,4 2 6 16,-5 0 0-16,-5 2-2 15,-8 0 3-15,-13-1-1 16,-8 2 8-16,-12-4-7 15,-6-1 16-15,-8 2-16 0,-4 4 17 16,-2 4 45-16,0 6 0 16,0 8 8-16,-2 8-16 15,-4 2-36-15,-6 10-19 16,1 24-45-16,-3 14 27 0,3 10 12 16,9 2 5-1,2-1 0-15,16-11-5 0,22-12 4 16,13-14-50-16,14-18 14 15,8-4 16-15,2-26 11 16,-3-20 11-16,-11-16 5 16,-17-13-3-16,-17-9 7 15,-19-4 4-15,-8 0 13 0,-4 6 28 16,-19 16 3 0,0 16 10-16,2 21-22 0,7 19-27 15,6 10-18-15,6 20-20 16,2 28-2-16,0 18 10 15,4 13 12-15,16 5 0 16,3 2 7-16,1-1-6 16,-2-12 7-1,1-6-8-15,-8-15-10 0,-1-14 10 16,-8-14-1-16,1-12 1 16,-5-10 5-16,0-2 10 15,3-12 72-15,0-18-87 16,3-14 0-16,7-6 0 15,4 0 0-15,5 1 0 16,1 13 0-16,15 10-99 0,-9 14-437 16,0 6-974-16</inkml:trace>
  <inkml:trace contextRef="#ctx0" brushRef="#br0" timeOffset="6110.29">15017 4724 49 0,'0'0'2427'16,"0"0"-1715"0,0 0-429-16,0 0-91 0,0 0-139 0,0 0-53 15,0 0 0-15,-14 135 9 31,30-85-9-31,1-4 7 0,4-14-7 0,-4-10 0 16,-1-10 2-16,-1-10-2 16,4-2 24-1,1-8 90-15,5-18-21 0,6-10-36 16,4-7-23-16,1 0-17 16,-3 0-8-16,-4 11-9 15,-6 12 0-15,-6 16-1 16,-3 4-22-16,-1 14 23 15,0 20-15 1,1 6 15-16,-1 7-12 16,-2-7-35-16,0-6-11 15,-2-10-17-15,-2-12 12 16,0-10 54-16,1-2 9 16,6-12 77-16,6-18-44 15,7-7-22-15,4 0 14 16,2 2-4-16,3 9-12 15,-5 12-3-15,2 10-6 16,-2 4 0-16,3 8 0 16,2 14 0-16,0 5-8 15,-3 1-70-15,-2-8-177 0,-10-6-257 16,-15-12-384-16</inkml:trace>
  <inkml:trace contextRef="#ctx0" brushRef="#br0" timeOffset="6267.73">15046 4305 2659 0,'0'0'582'16,"0"0"-487"-16,0 0-95 16,113 32-93-16,-46-12-522 0</inkml:trace>
  <inkml:trace contextRef="#ctx0" brushRef="#br0" timeOffset="6740.67">17280 4832 1802 0,'0'0'726'0,"0"0"-394"16,0 0 20-16,-20-102-47 15,-4 72-143-15,-9 6-81 16,-10 8-41-16,-6 10-39 16,-6 6 6-16,-3 12-7 15,-3 24-15-15,5 8 14 16,12 8-12-16,15 0 3 15,15-3 9-15,14-7-7 0,5-10 7 16,26-10-1 0,14-10-11-16,4-12 12 0,4 0 1 15,-6-12 0 1,-5-14 12-16,-8-7 0 0,-10-3 33 16,-5 3-10-16,-9 2 8 15,-3 9 7-15,-3 10 7 16,-2 10-32-16,4 2-25 15,0 9-21-15,7 16 3 16,7 9 12-16,12 7 6 0,7-3 0 16,9-6-45-1,8-10-87-15,12-20-138 0,-10-2-319 16,-16-2-748-16</inkml:trace>
  <inkml:trace contextRef="#ctx0" brushRef="#br0" timeOffset="8279.82">18784 4543 1728 0,'0'0'852'0,"0"0"-364"16,0 0-118-16,0 0-34 16,0 0-162-16,0 0-128 15,0 0-45-15,-60 18-1 16,31 25 0-16,4 3 7 0,8 0-7 15,13-4 1-15,4-6-1 16,6-10 0-16,28-8 0 16,12-8 0-16,14-10 0 15,10 0 11-15,3-5-10 16,0-18 7 0,-6-3-2-16,-9 0-6 0,-13 4-6 15,-14 6-2-15,-16 8 8 16,-7 8 0-16,-8 0 0 15,2 12-25-15,2 18 17 16,5 6 2-16,9 4 0 16,9-1 5-16,6-9 1 15,7-10-21-15,4-12-17 16,-3-8 11-16,-3-7 9 0,-7-22 11 16,-11-7 7-16,-7-11 6 15,-13-3-5-15,0-2 9 16,-10 0-10-16,-17 6-22 15,-2 9-5-15,-3 18 4 16,8 11-4-16,3 8-3 16,11 5-4-16,7 17 22 15,3 3 6-15,5-3 6 16,22-4 9-16,6-6-8 0,9-6 17 16,3-6 6-16,-1 0-1 15,1-6 2-15,-7-10-5 16,-9 2 19-16,-7 0 1 15,-9 6-14-15,-4 8-5 16,-2 0-21-16,2 12-27 16,4 22 27-16,10 10 1 15,3 4 5-15,6 0-3 16,-3-6-3-16,-2-11 0 16,-8-13 1-16,-3-8-1 15,-7-9 11-15,-3-1 13 0,6-1 4 16,1-20-13-16,9-7-14 15,5-5 0-15,4-8-1 16,1 1 0-16,-1 4 1 16,-4 8 0-16,-8 12 0 15,-7 10-1-15,-1 6-15 16,-3 8-6 0,4 20 13-16,1 4 8 0,3 4 5 15,1-4-5-15,-1-6 0 16,2-7 5-16,-4-10-4 15,1-9-1-15,1 0 18 16,1-14 18-16,3-12-15 16,3-6 6-16,1-2-7 0,0 2-20 15,1 2 0-15,-2 6 0 16,-8 12 0-16,-1 10 0 16,-4 2 0-16,1 10-9 15,5 16 8-15,-1 4 1 16,4 0 0-16,-6-4 0 15,-2-8-9-15,-4-6-3 16,-1-8 12-16,-1-4 0 16,4 0 10-16,6-14 11 15,6-10-21-15,6-4 0 0,2-2 0 16,4 2 0-16,-2 6 0 16,0 6 0-16,-2 10-8 15,-2 6 7-15,-1 0-13 16,5 20 14-1,0 4 0-15,4 4 0 0,2-4 0 16,5-4 0-16,1-6 0 16,-1-8 6-16,0-6-5 15,-1 0 15-15,-5-18-16 16,-10-6 0-16,-4-6 0 16,-6-2 0-16,-5 2 0 15,-7 2 0-15,-4 10 0 0,0 8 0 16,-4 10 0-16,-19 0 0 15,-5 18-11 1,-1 14-2-16,5 6 4 0,5 2 9 16,17 0 0-16,2-4 0 15,23-8 1-15,23-8-1 16,12-8 0 0,14-9-20-16,5-3-100 0,23-25-154 15,-17-5-317-15,-16-2-417 0</inkml:trace>
  <inkml:trace contextRef="#ctx0" brushRef="#br0" timeOffset="9377.62">22133 4556 1380 0,'0'0'755'15,"0"0"-403"-15,0 0 13 16,0 0-126-16,0 0-125 15,-118-36-88-15,91 62-25 0,0 10 8 32,7 8-9-32,9 2 15 15,11 0 13-15,0-4-4 16,19-8-6-16,18-8-8 16,13-12 5-16,7-12-9 15,5-2-6-15,-2-13-49 16,-4-22-59-16,-6-9-56 15,-13-8 59-15,-6-10 56 16,-6-4 31-16,-8-6 18 0,-5 5 33 16,-3 7 127-1,-7 16 56-15,0 18-23 0,-2 20-43 16,2 6-128-16,0 22-20 16,3 24-2-16,2 13 0 15,2 6 11-15,-1 4-11 16,2-5 0-16,-4-12 4 15,1-12-4-15,-5-12-68 16,-2-16 14-16,0-10 17 16,0-2 37-16,-6-10 0 15,-1-14 0-15,7-6-1 16,0-4-18-16,13 0 8 16,18 4 10-16,7 8 2 0,5 8-1 15,3 7 0-15,4 6 0 16,0 1-1-1,2 0 1-15,-5 0-1 0,-3 0 0 16,-4 0-4-16,-7 0 5 16,-4-7 1-16,-2-7 0 15,-6-4 9-15,-3 0-10 16,-7 0 0-16,-5 4 6 16,-6 2-5-16,0 6 18 15,-4 6-19-15,-19 0-7 0,-4 18 7 16,4 13-14-1,2 2 8-15,13 4 6 0,8 1-5 16,17-6 5 0,32-6 0-16,16-8-12 0,14-10-62 15,11-8-132-15,1 0-2 16,-2-6 5-16,-8-14 42 16,-12-4 97-16,-11-4 64 15,-14-2 29-15,-11 0 95 16,-10-1 46-16,-12 5 71 15,-8 6-33-15,-3 7-87 0,-3 6-43 16,-21 7-33-16,-10 7-44 0,-11 25-1 16,1 9-8-16,1 10 7 15,8-3 0-15,15-4 0 16,13-8 0-16,7-12-5 16,14-12 6-16,19-12 0 15,11 0 1-15,6-26-1 16,-4-12 1-16,-1-10 38 15,-7-12 28-15,-7-8 14 16,-9-23-25-16,-6-27-38 16,-11 4-18-16,-5 11-15 15,0 19 7-15,-16 32 8 0,-7 12 2 32,-2 14-2-32,4 26-20 0,3 24-2 0,3 34-1 15,10 22 16-15,5 13 7 16,0 5 28-16,2-2-1 15,14-4-19-15,0-8-7 16,1-7 4-16,-3-15-5 16,-1-10-24-16,-5-16-72 31,2-12-48-31,-6-14-126 16,1-6-358-16,-3-4-366 0</inkml:trace>
  <inkml:trace contextRef="#ctx0" brushRef="#br0" timeOffset="11805.67">25230 4550 1837 0,'0'0'806'0,"0"0"-441"0,0 0-6 16,0 0-82-16,-4-102-119 15,-7 77-88-15,-5 5-25 16,-7 4-9-16,-5 10-22 16,-10 6-14-16,-7 6-15 15,-4 24 15 1,1 9-12-16,9 1 6 0,15-2 4 15,15-11-20-15,9-6-13 16,0-13-34-16,20-6 57 16,7-2 12-16,4-4 38 0,-2-16-5 15,-2 0 0 1,-8 2-12-16,-3 2 22 0,-7 5-19 16,0 10-13-16,0 1-11 15,4 9-17-15,10 32 5 16,8 33 12-16,9 38 1 15,3 39 7-15,-4 9-2 16,-12-25-6-16,-16-37-28 16,-11-40-69-16,0-14 17 15,-13 0 16-15,-14-4 13 16,-8-8 37-16,-8-14 14 16,3-18 7-16,0-4 25 15,9-34-5-15,9-18 21 0,13-32 4 16,9-37-1-16,33-31-18 15,16 8-18-15,2 29-1 16,-7 41 7-16,-3 30 13 16,8 0-23-16,11 4 8 15,6 2-18-15,0 17 6 16,-1 15-7-16,-5 10 0 16,-5 0-1-16,-6 28-7 15,-9 9 0-15,-9 7 8 16,-11 2-44-16,-13 0-10 0,-7-8-27 15,0-10-7-15,-11-10 52 16,-5-8 22-16,-1-10 14 16,3 0 39-16,5-18 10 15,7-12 11-15,2-10-6 16,15-8-31-16,26-2-8 16,10 2-15-16,14 5 0 15,6 11-1 1,2 13-7-16,-1 6 7 0,-7 9-9 15,-7 4 10-15,-10 0 0 16,-8 0-37-16,-11 0 11 0,-9 0 17 16,-7 0 9-1,-5 0 3-15,-6-5 9 0,-2-8-1 16,0-3 20 0,-4 2-10-16,-15 6-6 0,-7 8-13 15,-8 0-2-15,-3 18-2 16,1 16-8-16,7 8 8 15,11 6 2-15,16-3-9 16,2-7 2-16,18-10-2 16,15-10-3-16,5-14 12 15,-1-4 1-15,1-10 19 16,-7-18-2-16,-2-6-9 16,-4-2 0-16,-7 2 10 15,-5 6-7-15,-4 7 3 0,-4 13-5 16,-1 8-10-16,3 0-12 15,2 25-7-15,9 7 8 16,7 4 11 0,6 0 1-16,6-6-1 0,3-12-20 15,-2-10-1-15,-2-8 14 16,-7-12-2-16,-3-20 9 16,-5-12 0-16,-3-10 1 15,-3-9 6-15,1-7 1 0,-1-4-7 31,-6 0 23-31,-2 10 9 16,-5 16 18-16,-2 20 26 0,0 24-77 16,0 8 0-16,0 54 0 15,0 40 0-15,0 44 0 16,0 21 0-16,5-3 0 16,8-13 0-16,1-39 0 15,-6-24 0-15,1-24 0 16,-2-14 0-16,-2-2 0 15,-3-6-32-15,-2-7-29 16,0-20-13-16,0-11 19 16,-7-18 11-16,-5-28-157 15,8-18-12-15,4-32-137 0,2-38-26 16,19 3 105 0,-4 15 61-16,-1 20 210 0,-9 37 25 15,-1 4 213-15,0 6 78 16,2 19 37-16,1 12-91 15,7 12-117-15,10 6-95 16,7 0-40-16,8 20-10 16,1 10-1-16,-7 6-68 15,-10 6-87-15,-19 1-61 16,-6-1 16-16,-27-2-2 16,-19-8 149-16,-10-6 51 15,3-8 3-15,8-8 90 0,16-8 59 16,19-2 37-1,10 0 6-15,21-16-67 0,31-14-93 16,17-10-22-16,15-12-8 16,8-11-1-16,-1-9 0 15,1-22-1-15,-21 4 0 16,-16-2-1-16,-19 6 1 16,-27 23 13-16,-6 11 74 15,-3 22 63-15,-14 28-93 16,-13 10-57-16,-9 58-21 15,1 39 4-15,10 3 12 0,12-8 5 16,13-12 0 0,0-19 0-16,18-1 0 15,4 2-25-15,5-18-26 0,-4-16 11 16,-8-16 14-16,-5-12-5 16,2-8 31-16,-3-4 34 15,7-20-22-15,5-4-12 16,6-4 1-16,5 2-1 15,3 10-1-15,2 9 0 0,-2 11 0 16,-4 7-10 0,-2 25 2-16,-7 6 0 0,-4 8 9 15,-3-2-1-15,-3-6 0 16,-1-8 1-16,3-12 0 16,3-12 0-16,3-6 5 15,3-4-5-15,6-21-15 16,11-36-96-16,-7 7-409 15,0 2-789-15</inkml:trace>
  <inkml:trace contextRef="#ctx0" brushRef="#br0" timeOffset="12579.99">29876 4012 2519 0,'0'0'538'0,"0"0"-246"16,0 0-37-16,0 0-120 15,-152-40-83-15,96 58-32 16,-11 22-20-16,-8 12 1 16,-1 11 8-16,5 5 9 15,9 6 27-15,14 0-24 16,19 0-14-16,23-2 7 16,6-5-14-16,33-7 6 15,21-12-6 1,12-14-21-16,11-12 12 0,-2-14-27 0,-4-8-21 15,-13-6-12 1,-15-20 18-16,-18-8 13 0,-21-4 2 16,-4 0 5-16,-18 4 30 15,-18 3-10-15,-9 9-1 16,-1 8 11 0,4 7-11-16,6 4 12 0,12 3-2 15,10 0-8-15,12 0 2 16,2 3-5-1,4 3 13-15,23-5 48 0,6-1-18 0,3 0 2 16,2 0-2-16,-9-14 19 16,-5 0 40-16,-8 0 14 31,-9 2-10-31,-3 4 15 16,-2 2-108-16,-2 5 0 15,0 1 0-15,0 0 0 16,0 9 0-16,2 19 0 15,6 15 0-15,-4 7 0 16,3 10 0-16,-1 2 0 0,-2 2 0 16,-2-4 0-1,1-6 0-15,-3-8 0 0,3-7 0 16,-3-13 0-16,2-8 0 16,0-8 0-16,0-6 0 15,-2-2 0-15,2-2 0 16,3 0 0-16,10 0 0 15,-1-8-170-15,1-8-850 0</inkml:trace>
  <inkml:trace contextRef="#ctx0" brushRef="#br0" timeOffset="15440.75">3274 6752 1555 0,'0'0'379'15,"0"0"-170"-15,0 0 122 16,0 0 13-16,0 0-70 15,0 0-115 1,-15 4 25-16,15-4 3 0,0 0-22 16,0-9-19-16,0-7-56 15,2-4-47-15,7-6-13 16,5 0-30-16,1 2 0 0,6 6 0 16,1 8 0-16,2 10 0 15,7 0 0 1,0 20 0-16,5 14 0 0,-2 12-15 15,-3 7 15 1,-7 1-42-16,-6 0 5 0,-7-6 10 16,-7-4-15-16,-4-10 16 15,0-8 19-15,0-12-11 16,0-8 18-16,0-6 6 16,0 0 20-16,3-24-2 0,8-16-24 15,6-12-23-15,8-7 5 16,4 1 1-16,2 12 17 15,-2 12 0-15,-2 16-20 16,0 12 11-16,2 6-12 16,0 10 20-16,2 20-14 15,-2 9 4 1,0 4 10-16,-2 4-51 0,-5-5-9 31,-4-4 11-31,-3-10-10 0,-1-8 14 16,-5-8 11-1,-5-10 25-15,2-2 10 0,4-10 28 16,-1-20 59-16,7-8-45 16,-1-4-31-16,1 4 17 15,1 6-2-15,-1 11-19 16,-1 11-2-16,1 10-5 16,4 0-9-16,5 13 3 15,1 13 1-15,1 2 5 16,5 2 0-16,1-2 0 15,0-4 0-15,3-10-35 0,-1-6-16 16,-1-8 11 0,-1 0 17-16,-4-18 23 0,-4-8 11 15,-5-6 5-15,-5-4 61 16,-3-1-11-16,-6 7 3 16,-1 6 1-16,-3 10-13 15,-2 12-12-15,2 2-45 16,0 4-24-16,8 21-4 15,3 7 17-15,5 4 4 16,8 0 7-16,6-6-9 16,3-10-13-16,3-10-4 15,0-10 26-15,-1-6 0 0,0-20 8 16,-4-10 4-16,-7-6 13 16,-1-1 13-16,-7 1-1 15,-5 6-2-15,-3 10-4 16,-8 12 20-16,0 10-38 15,0 4-13-15,0 16-50 16,5 18 19-16,3 10 25 16,7 5-6-16,5-1-23 15,2-8 10-15,5-10-25 16,2-12 8-16,0-12 21 16,-2-6 21-16,0-12 5 0,-2-20 16 15,-2-7 0-15,-3-6 3 16,-4-4-15-16,-4 3 18 15,-6 6 10-15,-3 10 10 16,-3 14 43-16,0 8-90 16,0 6 0-16,2 2 0 15,10 0 0-15,7 12-7 16,8 4 7-16,8 0 0 16,7 0 7-16,8-3-7 15,2-2-11-15,-4 3-16 16,0 4-7-16,-13 8-16 0,-5 5-23 15,-14 7 11 1,-14 4 11-16,-4 4 8 16,-14-2 1-16,-19 0 4 15,-9-8 2-15,0-8 18 16,-1-9 8-16,7-12 10 16,12-7 52-16,13-6 23 15,11-26 21-15,6-14-38 16,32-16-58-16,20-10-13 0,16-10-16 15,10-3-40-15,1-1-54 16,-6 4-55-16,-15 0-62 16,-20 7 23-16,-19 9 148 15,-19 10 69-15,-6 14 127 16,0 12 69-16,-13 14-15 16,2 8-22-16,2 8-21 15,3 2-87-15,1 26-45 16,3 20 6-16,2 16 30 15,0 33-10-15,2-5 2 16,13 6-8-16,4-3-11 16,-6-19-14-16,3-2 0 15,-6-16-1-15,-1-18 2 0,-4-16-1 16,0-14 47-16,-1-10 32 16,0 0-80-16,3-6 0 15,5-22 0-15,3-10 0 16,9-12 0-16,12-5 0 15,28-10-71-15,-8 12-682 16,0 15-1299-16</inkml:trace>
  <inkml:trace contextRef="#ctx0" brushRef="#br0" timeOffset="16608.24">7713 6521 2275 0,'0'0'603'0,"0"0"-138"0,0 0-114 16,0 0-120-16,0 0-148 15,0 0-82-15,0 0 6 16,-142 114-7-16,115-44 0 16,14-1-12-16,13-5 2 15,0-12 10-15,33-12-9 16,20-14-7-16,17-18 1 16,7-8-14-16,8-10-2 15,-7-22 10-15,-6-6 4 16,-17-6 17-16,-13-3 6 0,-13 3 11 15,-11 2 19-15,-9 12 10 16,-7 10 11-16,-2 12 21 16,0 8-78-16,0 8-11 15,0 24-16-15,0 13 23 16,9 3 3-16,11-1 1 16,9-4 0-16,11-11-9 15,7-12-35-15,0-14 20 16,0-6 11-16,-11-6 13 0,-10-22 0 15,-17-8 1 1,-9-6 24-16,-9-6-25 0,-29-1-1 16,-8 5-22-16,-6 8-16 15,0 12 0-15,10 14 17 16,13 10-10-16,14 0 11 16,15 10 6-16,0 6-3 15,29-2 17-15,15-4 1 16,10-4 32-16,6-6 23 15,1 0-29-15,-7-2 7 16,-4-8-6-16,-12 0-11 16,-7 6 9-16,-7 2-25 15,-1 2 0-15,0 6 0 0,-2 20-17 16,2 9 16-16,-1 2-35 16,-2-1-32-16,-2-4 25 15,-7-10-7 1,-2-8 27-16,-4-11 23 0,-1-3 10 15,5-10 92-15,4-16-37 16,5-13-52-16,6-3 13 16,3 0-20-16,0 4-6 15,-5 10 13-15,-4 10-5 16,-5 12-7-16,1 6-1 0,-3 14-34 31,3 18 33-31,1 10-12 0,7 2 1 0,5-2-26 16,6-6-38-16,7-11 5 15,5-15-1-15,2-10 20 16,-2-13 20-16,-8-23 21 16,-3-12 11-16,-10-12 36 15,-9-8 15-15,-3-8-1 16,-5-4 4-16,-7 0-2 16,0 9 13-16,0 19-5 15,0 20 15-15,0 24-8 0,-2 8-67 16,-1 26-15-16,-2 28 9 15,5 16 6-15,0 12 8 16,0 7-8-16,0-3-7 16,14-6 6-16,1-14-4 15,-1-15-3-15,-1-17-29 16,-6-16 7-16,-2-14 27 16,-1-4 3-16,-2-10 25 15,5-22-10-15,4-11-14 16,2-5 8-16,8-4-4 15,-2 4-4 1,6 6 16-16,4 8-6 0,2 12-11 0,5 10 0 16,6 10-48-16,30 2-167 15,-12 8-363-15,-6 6-636 0</inkml:trace>
  <inkml:trace contextRef="#ctx0" brushRef="#br0" timeOffset="17466.62">10293 6647 743 0,'0'0'1296'0,"0"0"-946"16,0 0-108-16,0 0-33 16,-17-106 3-16,5 94-71 15,-5 6-58-15,-8 6-46 16,-8 2-30-16,-10 24-7 15,-1 12 0-15,-1 8 5 16,9 8-5-16,14-1 1 16,11-6-1-16,11-7 1 15,9-9-1-15,22-15 0 16,11-12-17-16,6-4 7 16,-2-12-11-16,-4-16 21 15,-9-6 27-15,-10-2 20 0,-7-3 45 16,-8 3 22-16,-3 4-12 15,-3 6-5-15,-2 8-26 16,0 12-14-16,0 6-57 16,0 2-45-16,0 22 4 15,0 10 35-15,0 4 6 16,0 0 0-16,6-3-7 16,11-9-42-16,5-11-5 15,5-11 6-15,4-4 43 0,2-5 5 16,-1-22 8-16,-1-5 10 15,-4-4 9-15,-6-4 9 16,2 0 13-16,-5 2 8 0,-5 6-13 16,-4 12-5-16,-3 12 0 15,-3 8-39-15,-1 10-75 16,1 24 28-16,-3 6 19 16,4 6-19-16,0 0-10 15,3-8-1-15,4-10-50 16,2-10 24-16,3-14 37 0,4-4 47 15,5-5 8-15,1-20 20 16,8-4 31-16,-1-6 2 16,0 1 1-16,1 0 13 15,-5 6-3-15,-7 10-6 16,-7 8-20-16,-5 10-46 16,-1 4-10-1,-3 22 8-15,3 10-7 0,-2 3-24 16,0-2-40-16,-1-6-8 15,1-9 4-15,0-11 34 16,2-11 43-16,1 0 9 16,7-10 57-16,4-16-33 15,6-3 10-15,2-6 29 16,0 3 0-16,2 4-31 0,-4 10 1 16,-2 10-29-16,-3 8-13 15,-2 2-15-15,0 20-6 16,1 6-19-16,-2 2-71 15,4 0-104-15,6-14-289 16,-5-5-256-16,-4-11-780 0</inkml:trace>
  <inkml:trace contextRef="#ctx0" brushRef="#br0" timeOffset="17607.37">10866 6017 2628 0,'0'0'525'0,"0"0"-411"0,0 0-114 16,0 0-272-16,0 0-529 0</inkml:trace>
  <inkml:trace contextRef="#ctx0" brushRef="#br0" timeOffset="18568.36">12911 6621 1420 0,'0'0'389'16,"0"0"101"-16,0 0-17 16,35-130-87-16,-35 93-102 15,0 8-89-15,-21 4-18 16,-6 11-100-16,-4 14-56 16,-7 0-21-16,-5 31-29 15,-1 13 8-15,-3 12 21 16,9 2 0-16,9-2-6 15,14-8 3-15,15-12-9 0,0-8 11 16,24-11 1-16,11-13 0 16,8-4 1-16,-3-3 0 15,-7-19 31-15,-6-2-14 16,-9-2 22-16,-7 4 4 16,-6 4-20-16,-3 6 10 15,-2 10-34-15,0 2 0 16,2 8-63-16,5 18-4 15,8 7 47-15,10 3-20 16,11-4-19-16,13-10 22 16,11-14 4-16,3-8-29 15,-1-15 25-15,-11-23-1 16,-11-10 38-16,-14-12 11 0,-12-10 34 16,-12-8 52-16,-2-3-11 15,0 3-32-15,-8 14 3 16,-4 18-2-16,5 24 16 15,3 22-52-15,2 16-19 16,2 50-30-16,0 11 30 16,0 13 0-16,4 4 6 15,9-18-6-15,3 0-9 16,-1-18 9-16,2-15-1 16,-7-19 1-16,-2-15 9 0,-2-9 8 15,3 0 14-15,5-26-31 16,7-13 0-16,13-10 0 15,13-3 0-15,9 4-132 16,42 16-393-16,-11 14-399 16,-8 16-513-16</inkml:trace>
  <inkml:trace contextRef="#ctx0" brushRef="#br0" timeOffset="19804.88">14371 6793 1936 0,'0'0'675'15,"0"0"-316"-15,0 0-62 16,38-148-106-16,-18 88-59 16,4-12-82-16,-2-6-22 15,1-8 2-15,-10 1-7 16,-5 7-1-16,-8 14 14 16,0 20 42-16,0 20-10 15,-8 24-68-15,-7 3-5 16,-6 40-31-16,-6 23 30 15,-4 16 6-15,4 8 6 16,3 7 0-16,13-7-6 0,11-6-4 16,0-12-11-1,31-14 7-15,18-13-55 0,16-19 11 16,8-16-4-16,3-10 16 16,-5-17 23-16,-6-19 12 15,-16-11 5-15,-11-12 51 16,-13-5 15-16,-15 2-4 15,-7 8-5-15,-3 14 24 16,0 20-30-16,-7 20-51 16,-4 6-35-16,0 34 1 15,2 14 19-15,9 8 6 16,0 0-36-16,25-5 9 0,21-12 3 16,18-13-8-16,17-15 4 15,8-17 2-15,5 0 23 16,-5-26 11-16,-11-13 1 15,-14-5 7 1,-12-8 40-16,-19-4 17 16,-10 2 1-16,-15 6-10 15,-8 12 8-15,0 16 5 16,-13 20-68-16,-14 0 0 0,-10 32-20 16,-6 12 4-16,-1 8 8 15,6 2-16 1,7-4 9-16,13-8 14 15,11-12-20-15,7-10-12 0,2-9-5 16,21-11 17-16,5 0 9 16,3-14 12-16,0-13 19 15,-2-3 2-15,-4-2-19 16,-5 2 8-16,-5 8 6 16,-7 8-16-16,-4 10-1 15,-2 4-29-15,3 8-23 16,-1 18 40-16,7 6 5 15,3 0-46-15,6-4-45 0,2-8-15 16,4-10 35-16,4-10 16 16,1 0 51-16,-2-18 12 15,0-12 34-15,0-6 43 16,4-4 62-16,0-2-8 16,5 0-8-16,1 6-44 15,-2 9-28-15,-1 12-19 16,-3 12-31-16,-2 3 0 15,-4 21-1-15,0 15-33 16,-7 8-20-16,-7 4-62 16,-8 0-16-16,-5-6-2 15,0-7 35-15,-18-12 49 0,-2-9 35 16,-2-10 14-16,3-4 24 16,9-1 0-16,7-24 41 15,3-9-53-15,27-14-12 16,20-16-80-16,13-12-93 15,4-6-112-15,2-4-24 16,-11 9 151-16,-17 13 158 16,-16 16 122-16,-13 20 195 15,-9 14 54-15,0 14-97 16,0 6-191-16,-13 30-76 16,0 20 22-16,-1 16-13 15,7 8 4-15,7 5-19 0,0-7-1 16,0-8 0-1,11-14-8-15,3-18 8 0,-3-12-1 16,-5-16 1-16,2-10 15 16,-2 0 166-16,3-11-41 15,5-18-140-15,5-7 0 16,8-2 0-16,4 2 0 16,5 6 0-16,2 10 0 0,4 12-81 15,-6 6-657 1,-12 2-1088-16</inkml:trace>
  <inkml:trace contextRef="#ctx0" brushRef="#br0" timeOffset="20832.77">18016 6208 937 0,'0'0'1367'0,"0"0"-863"15,0 0-297-15,0 0-29 16,0 0-102-1,-123 54-46-15,92-6-1 0,4 2-21 0,14 3 7 16,13-9 0 0,0-8-14-16,29-10 22 0,13-14 23 15,8-12-5-15,0 0 2 16,2-20-16-16,-10-12 0 16,-9-11 38-1,-10-4-8 1,-15-8 1-16,-8 1-19 15,0 2-3-15,-15 12-4 16,-16 16-32-16,-5 20 0 16,-7 6-27-16,-1 40-11 15,2 14 32-15,8 6-13 0,17 2-22 16,15-9 22 0,2-15-8-16,21-12 3 0,14-16 10 15,2-12 14-15,3 0 44 16,0-22 16-16,1-12 20 15,-4-9-10-15,-1-7-23 16,-3-2-7-16,-6 2-7 16,-2 8-18-16,-10 10 6 15,-3 16-4-15,-6 16-17 16,-2 0-26-16,5 28-22 0,1 12 20 16,5 10-25-1,5 1-17-15,3-5-23 0,2-12-35 16,4-13 11-16,3-12 50 15,-1-9 37-15,0-10 30 16,2-21 21-16,-4-5 22 16,0 0 22-16,-4 4 8 15,-4 10 1-15,-6 8-22 16,1 14-52-16,3 0-13 16,6 16 5-16,10 12 8 15,10 4 6-15,9-4-6 16,11-3 8-16,4-10-8 15,6-10 1-15,-5-5-1 0,-6-9 6 16,-11-18 10-16,-12-5 10 16,-12-9 11-16,-8-5 31 15,-9-2-28-15,-5 0-19 16,-7 6-12-16,0 10 0 16,0 16 0-1,-7 16-9-15,-9 2-31 0,-1 32-8 16,-2 16 28-16,11 8 5 15,8 4 0-15,15-5-73 16,53-11-56-16,63-27-135 16,-9-12-455-16,-3-7-363 0</inkml:trace>
  <inkml:trace contextRef="#ctx0" brushRef="#br0" timeOffset="21235.99">20347 5723 2254 0,'0'0'565'16,"0"0"-420"-16,0 0 54 16,-58 114 48-16,46-42-75 15,5 11-97-15,3 4-49 16,2 2-20-16,2-9-6 16,0-10-2-16,0-18-92 0,0-18-65 15,0-17 26-15,0-16 70 16,4-1 63-16,12-27 79 15,4-14-24 1,4-7 62-16,8 0 9 16,-1 2 8-16,-2 10 2 15,2 10-38-15,0 12-47 16,2 12-51-16,5 2-2 0,3 16-5 16,-1 16-23-1,-7 6-50-15,-8 2-8 0,-12 0-8 16,-13-4 9-16,-9-5 31 15,-29-6 25-15,-13-3 17 16,-5-5 14-16,1-9 0 16,8-4-78-16,28-4-161 15,17-16-400-15,2-7-376 0</inkml:trace>
  <inkml:trace contextRef="#ctx0" brushRef="#br0" timeOffset="21503.55">20812 6196 1979 0,'0'0'769'15,"0"0"-400"-15,0 0-20 16,0 0-73-16,0 0-140 16,0 0-94-16,0 0-24 15,152 14-18-15,-108 22-5 16,-4 4 3-16,-11 1-62 16,-13-1-43-16,-14-8-34 15,-2-6 68-15,-13-10 29 16,-12-7 44-16,3-6 3 15,1-3 74-15,13 0 31 16,8-17 6-16,6-12 6 16,33-11-68-16,14-11-38 15,18-5-14-15,7 6-44 0,5 10-62 16,-6 18-133-16,-5 18-276 16,1 14-170-16,-19 20 42 15,-12 2-928-15</inkml:trace>
  <inkml:trace contextRef="#ctx0" brushRef="#br0" timeOffset="22168.18">21886 6304 1220 0,'0'0'612'0,"0"0"-253"15,0 0 170-15,0 0-204 0,27-120-141 16,-27 90-93-16,-7 6-12 16,-15 6-38-16,-9 14-41 15,-8 4-2-15,-7 14-16 16,-4 22 17-16,6 10-6 15,7 4 6-15,12-2 1 16,13-4 0-16,12-9 0 16,0-9 0-16,18-11 0 15,14-10 20-15,3-5 20 16,5-2-14-16,3-20-1 16,-3-7-10-16,-3-3 2 15,-3 0 2-15,-5 0-7 0,-5 2 26 16,-3 8-14-16,-8 6-8 15,-7 10 9-15,-3 6-25 16,-3 4-33-16,0 22 11 16,0 6 22-16,0 4-1 15,0-2 1-15,0-7 0 16,0-9 0-16,5-8 1 16,8-9 8-16,5-1 6 15,3-6-1-15,6-13 4 16,7-7-17-16,-1-3-1 15,3 1 0-15,0 0 2 0,-5 6-2 16,-6 8 6-16,-8 10-5 16,-5 4-1-16,-6 8-14 15,-1 20-7-15,-5 8 11 16,2 0-13-16,-2-1-31 16,2-9-39-16,4-11-4 15,4-8 46-15,1-7 51 16,9-3 27-16,4-20 24 15,7-9 12-15,6-5 31 16,0 1-4 0,3 0-21-16,-4 6 14 0,-5 8-14 0,-9 12-26 15,-3 10-41-15,-7 0-2 16,-3 26 0-16,3 8-74 16,-3 2-79-16,8 10-127 15,1-12-311-15,0-10-241 0</inkml:trace>
  <inkml:trace contextRef="#ctx0" brushRef="#br0" timeOffset="22733.69">23140 6011 1273 0,'0'0'919'0,"0"0"-424"15,0 0 48-15,0 0-267 16,0 0-101-16,0 0-158 15,0 0-17-15,-49 17-1 16,16 33 0-16,2 6-8 16,4 4 3-16,9-4 5 15,13-8-6-15,5-8 7 16,19-11-18 0,21-11 0-16,11-14 11 0,11-4-11 0,3-8-6 15,2-21 1-15,-7-9 8 16,-2-10 14-16,-10-12 1 15,-7-8-2-15,-5-10-37 16,-12-7-45-16,-11-5-3 16,-11 2 20-16,-2 4 61 15,-8 13 6-15,-15 21 78 16,-1 24-24-16,-3 26-47 16,5 12-1-16,0 38-6 15,5 19 45-15,9 11-24 16,6 2-1-16,2 0-7 15,2-6-1-15,14-7-6 0,1-11-6 32,-3-12-6-32,1-10 5 0,-3-14-9 0,-3-10-7 15,1-10 13-15,2-2 4 16,8-4 19-16,6-16-19 16,10-4-1-1,3-2 0-15,0 4 1 0,-3 8 1 16,-9 10 0-1,-10 4-1-15,-7 16-12 16,-10 20-6-16,0 8 3 16,0 4 6-16,-8-2-79 15,4-3-90-15,4-10-95 16,22-12-26-16,12-9-77 16,-1-12-325-16</inkml:trace>
  <inkml:trace contextRef="#ctx0" brushRef="#br0" timeOffset="25103.96">25452 6047 2201 0,'0'0'528'0,"0"0"-370"16,0 0 203-16,-141-8-125 16,91 35-138-16,2 11-62 0,3 10-23 31,11 2 4-31,12 0-8 0,15-4-8 15,7-10-1 1,7-10-3-16,22-16-78 16,11-10 32-16,5-7 33 15,-3-28 16-15,-4-11 11 16,-11-8 17-16,-12-6 41 16,-15 0-12-16,0 4 54 15,-8 6-27-15,-13 9-19 16,4 11-22-16,3 10-7 15,10 8-7-15,4 2-4 0,0 0 4 16,24-6-29-16,14-2 0 16,9-6 0-16,4 0 0 15,-2 4 0-15,-9 8 0 16,-13 6 0-16,-12 6 0 16,-5 12 0-16,-8 28 0 15,-2 36 0-15,0 44 0 16,0 45 0-16,0 19 0 15,0-3 0-15,22-16 0 0,10-31 0 16,1-26 0 0,0-26 0-16,-2-28 0 0,-4-16 0 15,4-7 0-15,-2-9 0 16,3-12 0-16,-11-10 0 16,-3-27 0-16,-5-23 0 15,-5-32 0-15,-8-34 0 16,-25-30 0-16,-18 7 0 15,-3 31 0-15,3 38 0 0,5 34 0 16,3 3 0-16,4 13 0 16,8 8-246-16,17 11-737 0</inkml:trace>
  <inkml:trace contextRef="#ctx0" brushRef="#br0" timeOffset="26541.65">26389 6154 1739 0,'0'0'941'16,"0"0"-620"-16,0 0-2 0,0 0-76 0,0 0-143 15,0 0-74-15,0 0 7 16,35 0 36-16,1 0 0 16,2-12-18-16,-2-6-30 15,-8-6-6-15,-8-6-5 16,-13-1 2 0,-7 2 6-16,0 0-9 0,-15 11-9 15,-14 10-1-15,-9 8-14 16,-3 20-4-16,2 25 4 15,5 14-8-15,12 12 14 0,19-1 3 16,6-4 0-16,37-14 5 16,21-18-14-16,12-20-24 31,10-14 1-31,-6-9-1 0,-8-27 26 0,-13-7 13 16,-19-7 8-16,-12-2 70 15,-11 2-7-15,-10 4-8 16,-2 12 4-16,-2 11-15 15,0 18-52-15,0 5 0 16,5 16 0 0,3 18 0-16,4 12 0 0,3 0 0 15,4-2-8-15,-4-12-35 32,1-10-22-32,-6-9 28 0,-3-13 37 0,0 0 3 15,2-11 22-15,2-17-25 0,7-10 0 31,5-6 1-31,3 0-1 16,5 6 0-16,0 7 0 16,5 12 6-16,0 10 1 15,1 9 2-15,1 0 8 16,5 5-11-16,1 8 4 0,0 0-9 16,4-3-1-16,-6-6 5 15,-4-4-5-15,-10 0 0 16,-7-8 12-16,-10-12-3 15,-8-5 8-15,-3-1-17 16,0-2-14-16,-17 6 6 16,-1 8-7-16,1 10 9 15,-3 4-4-15,0 16-22 16,2 22 16-16,7 9 14 16,11 4-5-16,0 0 5 15,24-7-7-15,17-12 8 16,12-12 1-16,4-14-9 0,4-6-2 15,-5-6 6-15,-7-18 5 16,-9-6 33-16,-9-4-6 16,-6-2-6-16,-8-2 5 15,-3 8-10-15,-6 6 1 16,-3 13-9-16,-5 11-8 16,0 3-30-16,2 27-11 15,0 12 32-15,6 6 9 16,5 2-17-16,7-6-8 15,5-8-17-15,6-14 4 0,4-14 19 16,-1-8 19-16,-1-4 0 16,-2-24 19-16,-2-6 5 15,0-10 23-15,-4-4-17 16,-1 2-11-16,-4 3 1 16,-4 14-11-16,-7 12 1 15,-5 16-10-15,-2 1-33 16,5 22 6-16,-1 11 26 0,10 3 0 15,5-1 0-15,4-9 0 16,8-10-7-16,-2-12 8 16,2-4 12-16,-2-14 12 15,-2-14 1-15,-3-11 25 16,1-2-22-16,-4-4-28 16,-3 4 0-16,-5 5 0 15,-1 9 0-15,-7 13 0 16,-3 14 0-16,0 2 0 15,3 38 0-15,7 36 0 16,5 45 0-16,-1 41 0 16,0 15 0-16,-7-7 0 0,-6-23 0 15,-5-43 0-15,0-22 0 16,-5-26 0-16,-11-9-15 16,-5-6 3-16,-11-2 10 15,-13-14 2-15,-11-18 29 16,-8-7-29-16,-1-35 0 15,7-19 0-15,19-36 0 16,34-40 0-16,36-39 0 16,52-7 0-16,11 33 0 15,-8 49 0 1,-24 50 0-16,-8 22 0 0,6 8 0 0,-2 6 0 16,-2 8 0-16,-23 0-176 31,-33 30-361-31,-16 0-366 0,-19 2-514 0</inkml:trace>
  <inkml:trace contextRef="#ctx0" brushRef="#br0" timeOffset="27978.35">3758 7872 1077 0,'0'0'1090'16,"0"0"-831"-16,0 0 128 15,0 0-3-15,0 0-135 16,0 0-135-16,0 0-53 16,-106-42-13-16,61 48-31 0,-7 18-7 15,1 8-10-15,6 4 2 16,10 1-8-16,15-5 6 15,15-4 0-15,5-4 6 16,21-2-6-16,23 0 12 16,16 2 8-16,16 2-19 15,2 2 14-15,0 4-15 16,-13 3 0-16,-18 1-2 16,-23 0-1-16,-24 0-7 15,-7 0-7-15,-43 0 5 16,-20-2-1-16,-12-4-11 15,1-12 19-15,8-10 5 16,19-8 0-16,19 0 23 0,25-26 25 16,10-10-3-16,63-24-45 15,53-26-57-15,42-25-113 16,-2 7-86-16,-26 20-203 16,-48 26 233-16,-33 19 10 15,-7 3 158-15,-9 2 58 16,-10 4 251-16,-21 10 201 15,-2 6-142-15,0 8-28 16,-9 2-87-16,1 4-66 16,2 8-83-16,2 42-46 0,2 49 2 15,2 51 17-15,0 28 34 16,14 11-30-16,3-15-23 16,-1-27 0-16,-3-27 0 15,-2-30 0-15,-4-30 0 16,-2-14 0-16,-3-3 0 15,-2-7-98-15,0-12-33 16,-2-22-71-16,-23-6-13 16,-6-36-442-16,-19-64-9 15,8 7 329-15,7-5-316 16</inkml:trace>
  <inkml:trace contextRef="#ctx0" brushRef="#br0" timeOffset="28171.29">4095 8324 1341 0,'0'0'633'15,"0"0"-237"-15,42-111-10 16,-2 75-65-16,11 10-137 15,11 12-102-15,5 12-55 16,-1 2-15-16,-11 20-12 16,-13 14-3-16,-20 6-65 15,-19 5 14-15,-6 1 3 16,-37 2 37-16,-14-4 14 16,-6-6 0-16,1-10 0 15,12-10-7-15,13-10-51 0,34-8-143 31,0-10-163-31,29-12-549 0</inkml:trace>
  <inkml:trace contextRef="#ctx0" brushRef="#br0" timeOffset="29438.96">5296 8207 1644 0,'0'0'583'0,"0"0"-263"15,0 0 10-15,0 0-33 0,0 0-113 16,-132-112-86-16,85 112-17 16,-3 0 22-16,-4 24-56 15,0 16-32-15,10 12-5 16,8 7-9-16,16-4-1 16,16-4-1-16,4-11-7 15,19-14 8-15,20-14 0 16,5-12 36-16,2-6 15 15,2-24-6-15,-11-8 3 16,-6-6 3-16,-10 0-3 0,-8 1-6 16,-9 9-6-1,-1 8-1 1,-3 10-35-16,0 14 0 16,0 2 0-16,0 16-45 15,0 20 1-15,7 11 25 16,3 1-22-16,9-1-1 15,0-8-1-15,1-13-4 16,-1-10 20-16,-4-14 9 16,1-2 18-16,-1-12 56 15,5-23 5-15,5-6-8 16,-1-8-20-16,5-2-3 16,0 4-2-16,-2 7-8 15,-3 14-2-15,-1 12-9 0,-6 14-9 16,4 0-6-16,-2 18-11 15,1 16 4-15,1 8-19 16,-4 2-40-16,-3-1-7 16,-3-10-10-16,-5-6 32 15,2-11 26-15,-6-8 4 16,0-8 27-16,2 0 41 16,1-20 58-16,1-12-75 15,8-8 10-15,-1-3-13 16,5 1 6-16,-1 8 17 15,4 10-13-15,-3 8-9 0,4 14-22 16,0 2-14 0,3 10-7-16,0 16-12 0,-4 4-27 15,0 4-40-15,-6-1-16 16,-1-8-17-16,-8-4 37 16,-2-7 48-16,-1-9 27 15,-1-5 21-15,3 0 36 16,2-3 117-16,3-17-56 15,6-7-43-15,6 1-25 16,3-2-7-16,-1 6 10 0,3 6-20 16,-2 8-5-16,-1 6-7 15,0 2-10-15,-1 6-4 16,0 12-1-16,-2 6-21 16,2 0-10-16,-3-2-5 15,-1-6-11-15,-2-3 1 16,-2-9 37-16,-4-4 24 15,-2 0 14-15,2-7 1 0,3-8 18 0,1-6-22 16,5 3-1 0,7 0-10-16,2 4-2 0,2 4-4 15,0 6-3-15,1 4 0 16,-3 0-1-16,-2 2-11 16,4 12 7-1,2 1-2 1,5-4-4-16,4-3 10 15,5-6-5-15,5-2 6 16,-2 0 3-16,2-12 6 16,-6-6-1-16,-3-2 2 15,-3-4 7-15,-5 0-2 0,-4-2-5 16,-4-2 5-16,-9 2 0 16,-7 2-6-16,-9 2 6 15,-2 4-6-15,-2 5 0 16,-16 10 27-16,-6 3-26 15,-5 18-1-15,-2 22-7 16,2 16 7-16,2 14 22 16,5 12 4-16,9 11 8 15,3 1 5-15,6 0-27 16,4-6-1-16,0-10-11 16,0-11 0-16,0-17-1 15,0-14 1-15,0-14-2 0,0-12-35 16,-5-10-98-16,-26-10-90 15,2-16-417-15,-2-8-169 16</inkml:trace>
  <inkml:trace contextRef="#ctx0" brushRef="#br0" timeOffset="29580.47">6613 7736 629 0,'0'0'2336'16,"0"0"-1995"-16,0 0-104 15,0 0-122-15,0 0-115 0,0 0-707 0</inkml:trace>
  <inkml:trace contextRef="#ctx0" brushRef="#br0" timeOffset="30602.67">8354 8282 2239 0,'0'0'764'0,"0"0"-476"15,0 0 19-15,0 0-7 16,0 0-164-16,0 0-94 15,63-127-22-15,-38 67-20 16,-5-4 0-16,-5-6 0 16,-3-5 0-16,-8 3 0 15,-4 6 0-15,0 8 0 16,0 16 0-16,-10 16 0 16,4 18 0-16,0 8 0 15,1 18 0-15,-1 28 0 0,1 18 0 16,5 12 0-16,0 9 0 15,0-3 0-15,20-6 0 16,7-10 0-16,8-14 0 16,6-14 0-16,3-13 0 15,2-18 0-15,4-7 0 16,-5-6 0-16,-7-22 0 16,-7-10 0-16,-12-12 0 15,-11-8 0-15,-8-3 0 16,0 6 0-16,-6 10 0 0,-7 15 0 15,3 15 0-15,0 10 0 16,8 5 0-16,2 2 0 16,0 19-14-16,18 2 8 15,15 4 6-15,12-1-1 16,13-4-25-16,2-4-16 16,0-4-40-16,-11-2 22 15,-13 0 25-15,-14 2 23 16,-15 4 6-16,-7 4-6 15,0 6 5-15,0 4 5 16,-4-2 1-16,4 0 1 0,0-6 0 16,13-6 0-16,20-8 5 15,12-6-5-15,8-4 6 16,9-5 1-16,1-17 1 16,0-9 1-16,-8-3-3 15,-8-6 4-15,-12-4 7 16,-8-4 1-16,-12 2 4 15,-7 1 5-15,-8 12 6 16,0 11 17-16,0 9-2 16,-5 13-11-16,-10 0-37 15,-6 22-30-15,0 19 13 0,0 7 8 16,10 6 9 0,11-2 0-16,0-4 0 15,34-8-2-15,21-10-4 0,19-12-4 16,15-14-11-16,9-4-24 15,-2-14 19-15,-9-14 16 16,-14-6 10-16,-22-4 12 16,-15-4 8-16,-20-6 23 15,-14-1-8-15,-2-1-13 16,-7 4-5-16,-11 12-1 16,-4 14-15-16,-1 16-1 15,0 4-21-15,-4 36-11 0,0 14 23 16,9 15 8-1,9 5-10-15,9 0 11 0,9-6-12 16,24-8-47-16,16-14-166 31,32-20-271-31,-12-14-284 0,-13-8-849 0</inkml:trace>
  <inkml:trace contextRef="#ctx0" brushRef="#br0" timeOffset="30838.22">8302 7633 530 0,'0'0'2384'16,"0"0"-2020"-16,0 0-78 15,0 0-50-15,113-36-236 16,50 31-47-16,-12 3-416 16,6 0-584-16</inkml:trace>
  <inkml:trace contextRef="#ctx0" brushRef="#br0" timeOffset="31034.15">11506 8093 4096 0,'0'0'0'0,"0"0"0"16,0 0 0-16,0 0 0 15,0 0 0-15,0 0 0 16,0 0-144-16</inkml:trace>
  <inkml:trace contextRef="#ctx0" brushRef="#br0" timeOffset="53368.28">2495 10629 1367 0,'0'0'353'0,"0"0"-132"16,0 0 126-16,0 0-107 15,0 0-124-15,0 0-1 16,0 0 45-16,0 0-39 15,2 0-52-15,0-1-20 16,0-8 16-16,1-5-40 0,-3-4 14 16,0-1 18-1,-3-6 9-15,-16-1 10 0,-8 2-22 16,-8 4 2-16,-10 10 7 16,-11 10-38-16,-9 8-7 15,-10 28-18 1,-6 21-1-16,4 11 1 0,9 12 6 15,13 8 24-15,17 0 15 16,18 3-19-16,18-7 5 16,2-6-2-16,35-10-13 15,19-10 8-15,15-14-24 16,11-12 1-16,5-11-1 16,2-17-27-16,-9-4-30 0,-13-8-21 15,-17-16-7-15,-19-9 47 16,-20-3 23-16,-9-6 15 15,-22-2-6 1,-19 2 6-16,-7 2 0 16,-2 10 1-16,4 8 20 15,5 10 4-15,16 7-23 16,6 5-2-16,15 0 0 16,4 0-12-16,4 3 12 0,21 3 6 15,8-4 3-15,9-2 6 16,1 0-14-16,-3-11 0 15,-7-4 11-15,-8 1-6 16,-12 2 10-16,-7 3 31 16,-2 5 29-16,-4 4 14 15,0 0-37-15,0 0-34 16,0 0-19-16,0 21-25 16,0 11 9-16,0 12 15 15,0 10 1-15,0 10 4 16,2 2-4-16,4 2-10 0,-1-1 9 15,-1-5 1-15,0-8 0 16,1-6 0-16,-5-12-6 16,2-8-96-16,1-24-102 15,-3-4-384-15,4 0-922 0</inkml:trace>
  <inkml:trace contextRef="#ctx0" brushRef="#br0" timeOffset="54706.51">5603 11989 1722 0,'0'0'390'16,"0"0"-154"-16,0 0 49 15,0 0-88-15,0 0-113 16,0 0-59-16,0 0-2 15,-35 14 55-15,30 0-8 16,3-2-10-16,2-2-27 16,0-6 4-16,0-1 8 15,2-3-13-15,9 0-7 16,0 0-1-16,1-15-6 16,-4-1 9-16,-3 0 24 0,-5 0-9 15,0 4 0-15,0 6 3 16,-7 4-2-16,-4 2-9 15,-5 0-34-15,3 6-9 16,2 8-2-16,4-2 1 16,5 0 2-16,2-2-46 15,2-6-3-15,18-4 45 16,2 0 6-16,1 0 6 16,-5-11 0-16,-5-4 6 15,-9-1 12-15,-4 0 0 0,0 2 12 16,-4 2 39-16,-11 2-30 15,-1 6-6-15,5 2-15 16,4 2-11-16,2 0-7 16,5 0-6-16,0 0-11 15,0 0-64-15,0 0-97 16,10 0 52-16,0 0-12 16,-1 0-110-16,-1 0 33 15,-4 0 43-15,-2 0 42 16,-2 0 56-16,0 0-49 15,0 0-63-15,0 0-70 16,0 0-455-16</inkml:trace>
  <inkml:trace contextRef="#ctx0" brushRef="#br0" timeOffset="54737.87">5603 11989 1392 0</inkml:trace>
  <inkml:trace contextRef="#ctx0" brushRef="#br0" timeOffset="55546.4">5603 11989 1392 0,'23'-68'504'0,"-25"68"-210"0,-1 0 27 0,3 0-87 0,0 0-62 0,0 0-24 16,0 0-19-16,0 0-29 15,0 0 5-15,0 0 4 16,0 0-5-16,0-2-29 16,0 0-15-16,0 2-11 0,0-2-20 15,0 0 2 1,5-2-2-16,3-8-10 0,11-6 2 16,9-10-21-16,12-4-1 15,11-8 1-15,11-4 0 16,12-6 9-16,6-5-8 15,11-7 11-15,8-8 14 16,6-6-10-16,1-9-4 16,4-7-4-16,-6-4-8 15,-1 0 0-15,-5 0-6 16,-2 3 5-16,-5 9-7 0,-4 6-20 16,-4 9 10-1,-12 7 3-15,-7 10-11 0,-10 6 17 16,-12 4-9-16,-6 4-22 15,-9 2 7-15,-5 2 6 0,-5 5 7 16,-1 4 10-16,-3 5-4 16,-1 4 2-16,-5 5-28 15,-1 4 19 1,-4 3 15-16,-2 1-3 0,0 3 3 16,0 0 6-16,0 0 0 15,0 0 5-15,0 0 7 16,0 0-3-16,-4 0-9 15,-7 14 0-15,-5 8-7 16,1 3 7-16,-1 3-1 16,5-2 0-16,5-6-4 0,6-4-12 15,0-6-127-15,2-8-7 16,17-2 79-16,8-2 44 16,4-20 14-16,-4-6 13 15,-4-4 1-15,-8-2 0 16,-13 2 14-16,-2 1 25 15,-2 8 35 1,-23 6 12 0,-3 9-4-16,-6 8-34 15,-4 4-34-15,3 25-8 16,3 7-6-16,8 4-6 16,9 2 5-16,10-2-11 0,5-10-2 15,9-8-35-15,20-12 24 16,11-10 25-16,3 0 8 15,-6-18-8-15,-10-6 12 16,-12-4 6-16,-13-3 67 16,-2 2 23-16,-10 0-18 15,-13 4-31-15,-2 7-19 16,4 6-25-16,5 9-15 16,5 3-27-16,3 12-133 15,8 31-178-15,0-3-338 16,12-6-440-16</inkml:trace>
  <inkml:trace contextRef="#ctx0" brushRef="#br0" timeOffset="56541.47">7559 10353 392 0,'0'0'1931'16,"0"0"-1456"-16,0 0-125 15,0 0 103-15,0 0-282 16,0 0-48-16,0 0-50 16,0 0-7-16,-13-18-4 15,13 18-62-15,0 0 0 0,0 0 0 16,0 0 0-16,0 0 0 16,9 12 0-16,13 12 0 15,14 12 0-15,17 8 0 16,32 16 0-16,38 16 0 15,41 19 0-15,13 7 0 16,-6 0 0-16,-18-2 0 16,-20-5 0-16,-25-13 0 15,-19-14 0-15,-22-14-33 16,-11-11-12-16,4 5 39 16,3-1-3-16,-1 2 8 15,-6-13 0-15,-10-8 2 0,-1-10-1 16,-7-6 0-16,-3-4 1 15,-3-6 0-15,-3 2-1 16,-5-2-9-16,-1 2-15 16,-4 2-24-16,-3 2 22 15,-5 0-2-15,0-2-28 16,-2 2-1-16,-2-4-49 16,-3 0-89-16,3-4 21 15,0 0-57-15,0 0-23 0,1-14 116 16,-3-4 65-16,-1 0 55 15,-4 2 18-15,0 0 76 16,0 6 154-16,-15 2 8 16,-1 6-82-16,-4 2-50 15,2 0-51-15,1 14-25 16,1 10-28-16,5 4-1 16,7 2 13-16,4 0-14 15,0-6-52-15,17-6-31 16,5-7 7-16,5-10 54 15,0-1 8-15,-5-5 14 16,-4-16 6-16,-7-5 12 0,-9-4 24 16,-2 0-18-16,0 4-5 15,-15 4 19-15,-3 10 28 16,-4 8-24-16,-1 4-15 16,-1 0-27-16,3 18 0 15,4 2-1-15,5 0-7 16,10-4 7-16,2-6 1 15,10-4-54-15,19-6 12 16,8 0 16-16,5-8 8 16,-2-12-4-16,-5-2 7 0,-16 0 15 15,-13-2 18-15,-6 2 63 16,-15 4 28-16,-22 4-55 16,-50 14-54-1,8 0-130-15,-3 14-958 0</inkml:trace>
  <inkml:trace contextRef="#ctx0" brushRef="#br0" timeOffset="58606.96">5734 11961 1370 0,'0'0'371'16,"0"0"-133"-16,0 0 43 0,0 0-101 16,0 0-114-1,0 0-64-15,0 0-2 0,-44-34-37 16,40 34 19-16,-6 0 6 16,0 0 12-16,-1 6-1 15,1 0-6-15,1-2 6 16,5 2 2-16,0-4 0 15,4 0 0-15,0 0 36 16,0-2 55-16,0 0 50 16,0 0 40-1,0 0 3-15,0 0-48 0,0 0 9 16,0 0-39-16,0 0-41 0,0 0-23 16,0 0-20-16,0 0-11 15,-2 0-4-15,2 0-7 16,0 0-2-16,0 2-6 15,0 4 0-15,0 4 7 16,0-2-8-16,0 2 1 16,0-2-2-16,0-2-62 15,6-1 20-15,3-5 27 16,-1 0 13-16,2 0 11 16,-1 0 0-16,-5-3 6 15,-2-7 2-15,-2 0-1 0,0 2 14 16,0 2-3-16,-8 2-4 15,-9 4-14-15,0 0-5 16,-3 6-11-16,0 12 1 16,4 4 8-16,5-2 6 15,9-2-6-15,2-3-44 16,7-8-9-16,15 0 28 16,7-7 14-1,3 0-5-15,-1-9-10 0,-8-11 14 16,-6-4 19-16,-13 0 6 15,-4-2 13-15,0 4 25 16,-18 2 1-16,-6 6 11 16,-3 10-3-16,0 4-32 0,0 10-21 15,5 20-11-15,7 6 10 16,8 2-13-16,7-2 4 16,0-4-20-16,9-10 9 15,8-5 13-15,1-10 8 16,-2-4 1-16,-5-3 11 15,-2 0-2-15,-7-18 7 16,-2-3-4-16,0-1-11 16,0 1-2-1,-4 2-9-15,-7 7 0 0,-1 6 3 0,3 6-8 16,3 0-7-16,0 0 8 16,3 0-8-16,0 0 14 15,3 0-41-15,0 0 4 16,0 0 19-16,0 0 11 15,0 0 14 1,0 0 26-16,0 0 17 0,0 0 32 16,0 0 10-16,0 0 20 15,0 0-7-15,0 0-31 16,0 0-20-16,0 0-19 16,0 0-27-1,0 8-1-15,0 14-18 0,0 14 17 16,0 14 1-1,0 15 1-15,3 13 12 0,8 22 7 16,7 25-8-16,2 21 6 0,2 8-8 16,3-5 1-16,-1-9-11 15,0-12-1-15,3-1 0 16,0-7-5-16,-4-20-1 31,-10-20 7-31,-5-17 0 0,-2-3 1 0,-2 10 20 16,0 10 10-16,1 9 2 0,-1-9-19 15,0-8-14 1,1-6 12-16,2-8-12 0,-1-5 6 16,3-6-6-16,0-4-1 15,0-3 1-15,-2-2-1 32,1-4 0-32,0-8 0 15,-2-2 0-15,1-6 0 16,-1-4-5-16,1-6-49 15,0-4-35-15,4-4-69 16,0 0-81-16,3-8-221 0,-1-6-8 16,-2 0 145-1,-4-4 69-15,-3 6 149 0,-4 2 106 16,0 2 119-16,0 2 95 16,0 2 57-16,0 4 6 15,-11 0 25-15,0 0-138 16,-2 8-107-16,-1 12-34 15,1 2-17-15,6 2-6 16,3-4 0-16,4-4-31 16,0-6-74-16,13-8 32 15,10-2 22-15,0-6 30 0,2-18-2 16,-2-6 15 0,-11-2 8-16,-2-2 0 0,-8 4 1 15,-2 7 18-15,0 12 62 16,-12 11 73-16,-7 0-71 15,-3 14-62-15,1 12 18 16,6 4 35-16,4 0-18 16,6-4-23-16,5-8-23 15,2-8 7-15,21-8-17 16,6-2 0-16,0-8 8 16,-2-14-8-16,-7-4 1 15,-9-4 9-15,-11 0 101 16,0 0-7-16,-9-2-34 0,-13 6-20 15,-5 4-7-15,0 5-35 16,4 15-8-16,2 2-177 16,5 13-557-16,7 2-1224 0</inkml:trace>
  <inkml:trace contextRef="#ctx0" brushRef="#br0" timeOffset="59608.52">6002 14355 1610 0,'0'0'584'0,"0"0"-298"16,0 0 191-16,0 0-272 0,0 0-77 15,0 0-60-15,0 0-45 16,-29 0-16-16,29 0 2 16,0 0-8-16,0 0 0 15,0 0 5-15,0 0 3 16,0 0 27-1,0 0 13-15,0 0 22 0,18 0-8 16,26 4 12-16,41 5 27 16,53-4-27-16,55-1-5 15,35 2-14-15,9-2-28 16,-4 4-22-16,-17 1-4 0,-2 1-1 16,-4-5 6-1,-17-1-6-15,-12-4-1 0,-25 0-18 16,-31 0-27-16,-34 0 6 15,-24-5 21-15,-9-5 7 0,6-3 10 16,3-5 2-16,5 2-1 16,-10 0 0-16,-6 3 0 15,-3 2-1-15,-4 5 0 16,5-2 1-16,-1 4 0 16,1 2-33-1,1-2-36-15,-5 0 5 0,-6 0 11 16,-11-2 29-16,-8 2 15 15,-10 0 9-15,-7 0 1 16,-6 4 5-16,-2 0-6 0,0 0-21 31,4 0-69-31,3 0-16 0,3 0 38 0,9 0 32 16,1 0-1-16,2 0 18 31,0 0 18-31,-4-2 1 16,-5-6 0-16,-6 0 33 15,-7-4 51-15,0 2 8 16,-5 0-5-16,-10 0-5 16,-5 6-16-16,0 4-16 15,0 0-28-15,2 4-13 16,1 16-9-16,3 6 1 0,5-2-2 16,7-2 1-16,2-6-63 15,0-6-40-15,15-6-1 16,8-4 35-16,1 0 23 15,3-18-4-15,-3-6 20 16,-4-2 9-16,-9 0 20 16,-8-2 1-16,-3 2 8 15,-5 6 37-15,-17 6 50 16,-7 10 2-16,-2 4-25 16,2 6-37-16,0 18-13 0,7 4 4 15,9 0-20-15,8-4 0 16,5-6-6-16,2-8-1 15,18-10-5-15,2 0-3 16,1-6 8-16,-4-16-11 16,-5-6-9-16,-12-2 14 15,-10-18-83-15,-21 6-184 16,-10-1-939-16</inkml:trace>
  <inkml:trace contextRef="#ctx0" brushRef="#br0" timeOffset="60670.25">9424 11560 1144 0,'0'0'367'0,"0"0"-152"15,0 0 94-15,0 0 32 16,0 0-130-16,0 0-110 16,0 0-58-16,-6-10-20 15,6 10 42-15,0 0 53 16,0 4-16-16,0 4-17 16,0 4-14-16,0 4-2 15,0 12-2-15,0 10-3 0,0 14-14 16,-2 15-1-1,-1 11 4-15,1 6-4 0,2 4-5 16,0 19-7-16,2 17 11 16,18 18-16-1,5 3-7-15,-3-27 19 0,-2-28-8 16,-7-27 3-16,0-5 0 16,3 10-8-16,2 8 7 15,-2 8-20-15,-3-6 9 16,-1-5 15-1,-4-5-42-15,-4-4 0 0,1-4 0 0,-1-2 0 16,1-4 0-16,2-2 0 16,-1-4 0-16,1-3 0 15,-3-3 0-15,4-2 0 16,-4-2 0-16,-2 0 0 16,2-2 0-16,-2 2 0 15,1 1 0-15,-1-2 0 16,0 2 0-16,0-3 0 15,2 0 0-15,4-2 0 16,-2 0 0-16,1-4 0 16,-3 0 0-16,0 2 0 15,-1-6 0-15,0 2 0 0,-1-2 0 32,0-2 0-32,0-3 0 0,0-6 0 0,-2-2 0 15,0-9 0-15,-11-4-90 16,-13-21-213-16,-12-7-775 0</inkml:trace>
  <inkml:trace contextRef="#ctx0" brushRef="#br0" timeOffset="61880.55">5719 12176 1008 0,'0'0'636'16,"0"0"-428"-16,0 0 136 15,0 0-18-15,0 0-89 16,0 0-82-16,0 0-49 15,-20-21-18-15,18 21-19 16,2 0-10-16,-2 0 11 16,-1 0 3-16,-1-1 2 15,0-2-30-15,-2 2-36 16,0-3-3-16,0 2-6 16,-1-2 1-16,1 0 4 15,0 1 9-15,2-1 29 0,0 3 5 16,1-4 0-1,3 4-3-15,0-2 6 0,0 3 5 16,0-1 2-16,0-2-32 16,19-1-25-16,16 1-1 15,18-5-3-15,19 1 3 16,34-3 1-16,46 2 5 16,47 4 4-16,21 4-9 15,-1 0 5-15,-17 0-4 16,-28 0-2-16,-12 0-1 0,-12 0 0 15,-16 0-5 1,-11 0 6-16,-8 0 0 0,-14 0 0 31,-20-2 6-31,-12-3-6 0,-1 1 0 0,9-5 0 32,10 4 1-32,13-4-1 0,-6 3 0 0,0 0-1 15,-1 2 0-15,1-2 0 16,2 2 0-16,2-2 0 31,-2-4-7-31,-5 0 8 16,-6-2 0-16,-12-2 0 0,-10 2 4 15,-17 2-3-15,-10 2-2 16,-14 2 1-16,-6 2 0 16,-7 2 4-16,-3 0-4 15,-4 0 0-15,1 2 0 16,-3 0 1-16,0 0-2 15,0 0 1-15,0 0-1 16,0 0 1-16,0 0-1 16,0 0-5-16,0 0 6 15,0 0-12-15,0 0-6 16,0-2-42-16,0-18-153 16,-3 2-296-16,-12-6-1169 0</inkml:trace>
  <inkml:trace contextRef="#ctx0" brushRef="#br0" timeOffset="62815.5">5015 11602 2056 0,'0'0'855'0,"0"0"-649"16,0 0 155-16,0 0-77 16,0 0-98-16,0 0-110 15,0 0-68-15,-91 16-2 0,59 83-7 16,-1 5 1-16,2-8-5 15,4-14 4-15,9-28 1 16,3-2 0-16,1-7-1 16,7-19-5-16,7-16 6 15,0-10-6-15,0-2 6 16,0-28 32-16,3-20-26 16,8-33 4-16,0-33-9 15,2 4 0-15,-3 12 5 16,-2 23-6-16,-1 39 0 15,-3 10 0-15,3 14-1 0,2 14-14 16,4 22-24-16,5 30 32 16,5 18 5-16,3 8 2 15,3 7-6-15,-2-5 0 16,2-12 6-16,-5-12-1 16,-3-14-38-16,-8-16-78 15,-7-12-76-15,-6-14-100 16,-11-18-219-16,-13-11-614 0</inkml:trace>
  <inkml:trace contextRef="#ctx0" brushRef="#br0" timeOffset="62948.75">4670 11917 1815 0,'0'0'745'0,"0"0"-517"15,0 0 70-15,0 0-91 16,0 0-131-16,140-22-76 15,-40-8-5-15,-13 6-516 16,-9 2-1230-16</inkml:trace>
  <inkml:trace contextRef="#ctx0" brushRef="#br0" timeOffset="64045.57">7136 9017 2076 0,'0'0'744'0,"0"0"-545"16,0 0 48-16,0 0 21 15,-2 111-106-15,2-51-52 16,0 6-58-16,4 4-26 15,9-2-11-15,-1-3-9 16,-1-11-5-16,-5-14-1 16,1-12 1-16,-2-12-2 15,-5-14-14-15,0-2 15 16,0-16 20-16,0-24-20 16,-9-12-1-16,-4-12 1 0,-1-5-10 15,1 5 10-15,2 10 1 16,4 10 26-16,4 12 24 15,3 10-7-15,0 6-5 16,16 3-29-16,13 3-10 16,9 5 0-16,2 5-7 15,3 0-2-15,-5 4-2 16,-7 20-8-16,-11 8-43 16,-13 6-10-16,-7 8 18 15,-14 2-1-15,-20-2 32 0,-3-6 10 16,-1-8 12-16,7-7 1 15,8-12 41-15,10-7-2 16,11-6 1 0,2 0 10-16,0 0 22 0,17 0-45 15,12-11-15-15,9 0-12 16,5 1-1-16,1 6-5 16,1 4-5-16,-3 0-8 15,-6 8-22-15,-5 13-5 16,-11 7-14-16,-9 2-15 15,-11 2 25-15,0 2 14 0,-22-2 24 16,-16-2 12 0,-6-6 30-16,-6-2 35 0,4-8 13 15,5-4-12-15,8-4-9 16,10-4-30-16,10-2-27 16,3 8-36-16,2 2-294 15,4 0-1372-15</inkml:trace>
  <inkml:trace contextRef="#ctx0" brushRef="#br0" timeOffset="64834.45">10353 11105 1433 0,'0'0'538'0,"0"0"-74"16,0 0 49-16,0 0-203 16,0 0-18-16,0 0-118 15,0 0-57-15,-25-6-57 16,-8 6-36-16,-9 0-17 0,-9 22-4 15,-2 10-3 1,-1 10 0-16,11 4 0 0,12 0 0 16,14 0 10-16,17-6-3 15,6-5 22-15,41-9 10 16,22-14-17-16,18-12-5 16,13 0-16-16,-2-14 1 15,-11-6 11-15,-18 2-13 16,-27 6 0-16,-22 3 12 15,-20 8-12-15,-6 1 0 16,-61 14-137-16,7 12-560 16,-2-1-1279-16</inkml:trace>
  <inkml:trace contextRef="#ctx0" brushRef="#br0" timeOffset="65616.48">10077 14271 1818 0,'0'0'697'16,"0"0"-224"-16,0 0-99 0,0 0-25 15,0 0-94-15,0 0-125 16,0 0-130-16,12-88 0 16,-12 104 0-16,0 18 0 15,0 18 0-15,0 13 0 16,0 4 0-16,0 2 0 15,6-9 0-15,3-14 0 16,1-14 0-16,2-14 0 16,-1-20-234-16,1-20-305 15,-6-14-437-15</inkml:trace>
  <inkml:trace contextRef="#ctx0" brushRef="#br0" timeOffset="65865.36">10099 14165 378 0,'0'0'1870'15,"0"0"-1297"-15,0 0-285 16,0 0-3-16,0 0-102 16,0 0-60-16,0 0-32 15,81 60-19-15,-33-28-10 16,10-2-32-16,5 4-15 16,1 2-3-16,-3 4-12 15,-10 0 0-15,-18 3-1 16,-15-1 2-16,-18 0 11 0,-18-2 17 15,-33 2 44 1,-16-2-73-16,-13 0 0 0,-4-5 0 16,1-3 0-16,-19-6-87 15,21-8-396-15,14-8-1064 0</inkml:trace>
  <inkml:trace contextRef="#ctx0" brushRef="#br0" timeOffset="66606.03">4890 14955 1883 0,'0'0'466'0,"0"0"-90"16,0 0 166-16,0 0-252 16,0 0-102-16,0 0-73 15,0 0-22 1,-45-10-22-16,53 10 1 0,15 0-72 15,14-4 0 1,9 0 0-16,1 0 0 0,-7-2-36 16,-11 2-161-16,-16 4-175 0,-15 0-327 15,-25 0-56 1,-10 12-707-16</inkml:trace>
  <inkml:trace contextRef="#ctx0" brushRef="#br0" timeOffset="66936.97">4723 15013 1224 0,'-3'0'752'15,"1"0"-249"-15,2 0 9 16,0 0-212-16,0-2-62 16,0 2-108-16,-2 0-43 15,0 0-15 1,-2 10-30-16,-1 18-24 0,1 12 3 0,2 8-3 16,-1 9-7-16,3 1-4 15,0 0 7-15,0-2 13 16,-2 0-8-16,-1-6 2 15,-1-2 5-15,4-7-17 32,0-5-2-32,0-8 1 0,0-6-8 0,18-6 14 15,9-2-5-15,11-10-2 16,6 0-7-16,5-4 0 16,1 0 0-1,-2 0 0-15,-8-2-53 0,-3-8-44 16,-12-4-49-16,-6-4-104 15,-9-18-111 1,-7 6-429-16,-3-2-715 0</inkml:trace>
  <inkml:trace contextRef="#ctx0" brushRef="#br0" timeOffset="67143">4696 15326 2230 0,'0'0'725'16,"0"0"-453"-16,0 0 77 16,0 0-179-16,0 0-115 0,114-34-16 15,-40 22-18-15,5-6-21 16,29-10-121-16,-26 6-606 16,-18 5-1709-16</inkml:trace>
  <inkml:trace contextRef="#ctx0" brushRef="#br0" timeOffset="75308.58">14953 9673 1892 0,'0'0'686'15,"0"0"-189"-15,0 0-217 0,0 0-111 16,0 0-94-16,0 0-52 15,10 0 41-15,15 0 49 16,15 0-16-16,20 0 23 16,36-2-40-16,33-14-80 15,-7 0 0-15,-10 0 0 16,-23 2 0-16,-31 4 0 16,-5 2 0-16,-12 2-105 15,-28 6-83-15,-36 2-131 0,-23 16-316 16,-12 0-702-16</inkml:trace>
  <inkml:trace contextRef="#ctx0" brushRef="#br0" timeOffset="75671">15331 9745 967 0,'0'0'1471'16,"0"0"-965"-16,0 0-232 0,0 0-1 15,0 0-108-15,0 0-107 16,0 0-32-16,-27-30-2 0,27 30-6 16,0 0 4-16,0 0-14 15,0 0 10-15,0 4 21 16,0 6-9-16,2 0 1 16,5 0-11-16,-3 1-11 15,0-4 7-15,0 5-8 16,-2 6 7-1,0 9 15-15,0 13-18 0,-2 15 7 16,0 32-4-16,0 25-3 16,0-4-2-16,0-11-10 15,0-19 0-15,0-24 0 16,0-2 0 0,11 1 0-16,1-16 0 0,-4-10 0 15,-1-11 0-15,-3-6 0 0,-4-10-122 31,0 0-175-31,0-8-631 0</inkml:trace>
  <inkml:trace contextRef="#ctx0" brushRef="#br0" timeOffset="79813.22">15558 12086 1580 0,'0'0'748'0,"0"0"-463"16,0 0 13-16,0 0-132 16,0 0-94-16,0 0-33 15,0 0-16-15,-87 46 37 16,78-24 4-16,1-4-1 15,3-3-11-15,3-2-31 0,2-7-7 16,0-4 14-16,0-2-17 16,11 0 1-16,9 0 7 15,-2-14-10-15,2-4 5 16,-9 0-8-16,-5 0 4 16,-6 1 13-16,0 8 17 15,-4 3 7-15,-11 6-21 16,-3 0-26-16,-3 2 0 15,6 14-6-15,-1 2-1 16,10 0 6 0,3-2-5-16,3-7-2 0,0-2-7 15,16-5-4-15,6-2 18 16,3 0-5-16,-3-12 4 0,-3-3 2 16,-9-3 0-16,-8 0 0 15,-2 0 23-15,0 3-13 16,-6 2 4-1,-10 5-2-15,1 7 3 0,-6 1 6 16,3 8-21-16,-1 16 0 16,5 7-1-16,5 4 1 15,7-3-2-15,2-4 1 16,0-4-4 0,20-8 4-16,2-8-6 0,3-8 6 0,-1 0 1 31,-5-4 0-31,-6-12 8 15,-7-6-2-15,-6 0 9 16,0-2 13-16,-2 0 7 16,-11 3-10-16,-1 6-11 15,3 5 1-15,3 3 2 16,3 7-17-16,0 0-14 16,1 3 4-16,2 12-1 15,-3 2 5-15,3-3 0 0,2-2-22 16,0-2-35-16,0-4-30 15,0-6-83-15,-2 0-122 16,0 0-660-16</inkml:trace>
  <inkml:trace contextRef="#ctx0" brushRef="#br0" timeOffset="80872.89">15518 12182 1430 0,'0'0'576'15,"0"0"-240"-15,0 0-18 16,0 0-30-16,0 0-84 0,0 0-65 16,0 0 24-16,-6 0-23 15,6 0-44-15,0 0-30 16,0 0-15-16,0 0 4 16,0-6-2-16,0-8-34 15,15-7-11-15,9-5-8 16,12-3 0-16,6-6-1 15,9-6-8-15,12-8 9 16,6-5-1-16,13-8 1 0,8-7 1 16,5-4 0-16,5-2 0 15,1-1 5-15,-3 0-6 16,0 1 0-16,-2-1-1 16,-5-2 1-16,3-4 6 15,-3-4-6-15,-2-3 0 16,1 5-1-16,-6 4-38 15,-4 12 4-15,-8 12 1 16,-10 12 7-16,-7 10 7 16,-10 6 14-16,-3 3 5 15,-4 4-22-15,1 0-61 0,-2-3-21 16,1 2-16 0,-3 0 16-16,-3 4 14 0,-8 4 22 15,-8 4 45-15,-9 6 24 16,-5 0 1-16,-2 4 71 15,0 0 30-15,-6 0-50 16,-8 0-29 0,-1 0-13-16,-2 0-2 0,0 6-8 15,-1 10 0-15,0 4 0 16,0 6 0-16,2 2 0 16,6-2 0-16,1-4 0 15,7-3 1-15,2-7-1 0,0-5-4 31,8-4 4-31,13-3 12 0,3 0-2 0,2-4 2 16,-1-14-3-16,-7-3-7 16,-9-1 14-16,-7 1 23 15,-2-2 41-15,0 3-20 16,-16 6-23-16,-1 6-5 16,-4 8-17-16,2 0-8 15,-1 4-7 1,1 14 0-16,9 4 0 0,3 0-8 15,5-2-2-15,2-4-26 0,0-6 1 16,15-3 20-16,5-7 15 16,3 0 0-16,-4-7 1 15,0-13 6-15,-9-2-1 16,-5-2 8 0,-5 0 16-16,0 4 1 0,-17 2-10 15,-8 8-15-15,-2 4 2 16,0 6-8-1,2 0 1-15,6 12-1 0,5 6 0 16,10 2-8-16,4-2-7 16,0 2-72-16,12 8-96 0,9-4-158 15,-5-3-684-15</inkml:trace>
  <inkml:trace contextRef="#ctx0" brushRef="#br0" timeOffset="82144.85">17583 10543 727 0,'0'0'984'15,"0"0"-661"-15,0 0 29 16,0 0-39-16,0 0-27 16,0 0-110-16,0 0-26 15,-37-44 1-15,35 42-19 16,0 2-40-16,2 0-38 0,0 0-14 15,0 0 7-15,0 0-17 16,0 0 3-16,0 0-9 16,0 0-14-16,0 2-9 31,12 20-1-31,15 10 0 0,11 12 21 0,16 13-6 16,15 9 19-16,11 10-14 15,29 22-4-15,27 20-1 16,29 21-9-16,7 2-5 0,-12-14 1 15,-35-26-1 1,-40-29-1-16,-23-16 0 16,-9-6-9-16,9 6 3 0,3 5-2 15,7-1 8-15,-6-8 1 16,-6-10-1-16,-1-8 1 16,-4-6-1-16,-2-8 7 15,1-2-6-15,-3-4-1 16,-2-6 1-16,-2-2 5 15,-5-2-5-15,-9-4 5 16,-8 0-6-16,-9 0 0 16,-11 0 2-16,-3 0 4 15,-2 0-5-15,0 0-1 16,0 3-39-16,0-3-59 0,0 1-64 16,0-1-31-1,-2 0-7 1,-3 0-71-16,0 0 41 0,1-8 149 0,-3-2 34 15,1 2 47 1,-1 0 1-16,0 1 63 0,2-2 38 16,-1 1 35-16,0 2 22 15,-1 0 1 1,-3 0-2-16,4 2-14 0,-5 4-38 16,3 0-52-1,-2 0-40 1,-1 6-14-16,5 10-2 0,0 2-8 15,6 0-23-15,0-1-41 16,0-6 10-16,16-3 37 16,1-4 21-16,0-4 4 15,-3 0 2-15,-3-4 9 16,-5-11 1-16,-4-6 7 16,-2-1 8-16,0 2 11 15,0 4-1-15,-15 6-16 16,-3 6 11-16,1 4-17 0,-4 0-13 15,1 20-8-15,5 4 2 16,3 0 6-16,10-2-1 16,2-1-8-16,0-10 7 15,9 0 1-15,9-8 1 16,2-3 0-16,-3 0 9 16,-1 0-2-16,-7-7 4 15,-5-10-2-15,-4-2 4 16,0-2 2-16,0 3 0 15,-11 2-6-15,1 6-8 0,0 2 4 16,1 8-5-16,5 0-19 16,0 0-29-16,0 8-21 15,0 8-29-15,4 4-95 16,0 6-87-16,0-5-341 16,4-3-374-16</inkml:trace>
  <inkml:trace contextRef="#ctx0" brushRef="#br0" timeOffset="83346.89">19557 12160 901 0,'0'0'289'16,"0"0"4"-16,0 0-71 15,0 0-20-15,0 0 50 16,0 0 19-16,0 0-34 16,23-111 78-16,-23 99-53 0,0 3-8 15,0 0-50-15,-2 3-60 16,0 3-43-16,0 0-35 16,2 3-24-16,-4 0-20 15,4 0-3-15,-2 14-19 16,0 20-3-16,2 15 2 15,0 13 1-15,0 12 0 16,0 6-1-16,10 6 1 16,3 6 5-16,9 17-5 15,5 15 0-15,4 21 0 16,3 3 0-16,-8-12 0 0,-6-7-3 16,-8-29-5-16,-6-18 8 15,-4-18-14 1,0-6 13-16,-2 7 1 0,3 4-1 15,1 10-5 1,0-9 0-16,6-2-3 0,1-5 9 16,7-5-9-16,-1-2-4 15,6-8 7-15,-3-4-11 16,-3-8 4-16,-3-6 2 16,-5-8-8-16,-5-4 5 0,-2-5-22 15,0-6-31 1,-2-3-37-16,3-2-16 0,-3 0-3 15,0-2 29-15,0 0 50 16,2 0 34-16,-2 0 10 16,0 0 22-16,0-10-1 15,0-6 18 1,0-4 16-16,0-2-20 0,0-4-22 16,0 4 20-16,0 2 8 15,0 8 1-15,0 6 24 16,0 6 3-16,-13 0-21 15,-8 20-40-15,-3 10-7 0,0 6-1 16,1 2 0 0,3-4-13-16,9-3 5 0,7-9-19 15,4-8-4-15,0-6-17 16,0-8 13-16,11 0 28 16,5-7 1-16,-3-12 6 15,-5-8 7-15,0-1-7 31,-8 2 2-31,0 4-1 16,0 4 5-16,-10 10 18 0,-7 8 0 16,-6 4-8-16,-1 14-6 15,3 8-9-15,4-2-1 0,8 1 0 16,7-7 0-16,2-9 4 16,5-4-4-16,16-5-13 15,6-5 12-15,4-13-4 16,-4-9-1-16,-9-2-1 15,-9-3 7-15,-9 2 4 16,0 4-4-16,-11 4 0 16,-14 10 22-16,-1 6 7 15,-6 6-7-15,6 10-17 16,1 16-5-16,5 2 0 16,9 0 0-16,6-2 0 15,5-8-2-15,0-6 2 0,7-6-42 16,9-6 3-16,-3 0 2 15,-4-4-50-15,-9-18-63 16,0 2-225-16,-9 0-587 0</inkml:trace>
  <inkml:trace contextRef="#ctx0" brushRef="#br0" timeOffset="84804.77">19847 14259 1243 0,'0'0'293'16,"0"0"-150"-16,0 0 5 0,0 0-74 16,0 0-37-16,0 0-3 15,0 0 53 1,-13-42 27-16,11 42 10 0,2 0-19 15,-3 0-44-15,3-4-20 16,-2 4-9-16,0 0 18 16,2-2 25-16,-2 2 47 15,0-2 35-15,-3 2-12 0,-2 0-30 16,-2 0-26-16,-7 0-24 16,-3 0-17-16,-8 0 0 15,-6 0 6-15,-10 0 18 16,-6 8-37-16,-11 0-13 15,-9 2 11-15,-9 0 2 16,-7 2 13-16,-9 0-8 16,-21 4-13-16,-23 0-3 15,-27 2-15 1,-7 0-8-16,8 0 6 0,10-4-6 16,17 0 5-16,6 3-6 15,20-3 1-15,24-6-1 16,17 0 0-16,6-2-5 0,-7 2 5 15,-12-2 0-15,-6 2 8 16,5-4-8 0,1-2-6-16,-2-2-3 0,1 0-17 15,-5 0-13-15,-4 0 2 16,-1 0-2-16,-5 0 16 16,6 0-1-16,1 0-9 15,8 0 9-15,8 8-4 16,7-4 1-16,7 2 16 15,6 2 5 1,5 0-18-16,6-2 12 16,6 2 2-16,3-8 8 15,7 4-22-15,4-4 11 16,7 0 12-16,10 0 0 16,5 0 0-16,3 0 0 0,0 0-12 15,21 0 12-15,7 0-13 16,8 0-26-16,8-4-27 15,8-6-28-15,-1-2-52 16,0-2-42-16,-7 0 36 16,-9-3 64-16,-16 4 43 15,-13-1 46-15,-6 5 21 16,-8 4 65-16,-19 5 38 16,-4 0 30-16,-3 1-30 15,5 17-30-15,5 4-28 16,6 5-25-16,8-1-17 0,2 2-13 15,6-2 4 1,2-8-9-16,0-6 0 0,14-6 8 16,5-6-13-16,2 0 7 15,-3-4-2-15,-5-14-6 16,-4-6 9-16,-9-2-8 16,0-4 5-16,-11 2 4 15,-16 6-9-15,-4 9 10 16,-5 12 11-16,1 1-1 15,1 14 11-15,8 8-14 16,9 4-3-16,13 2-8 16,4-4-7-16,11-6 0 0,23-2 0 15,6-10 2-15,6-6 8 16,2 0-10-16,-9-6-13 16,-5-16 13-16,-14-2 0 15,-13-5 0-15,-7 2 15 16,-5 0 10-16,-22 8 23 15,-4 6 9 1,-4 12-16-16,-3 1-10 0,-1 11-16 16,6 14 3-16,4 3-9 15,10-2-7-15,7-2-2 16,8-8 0-16,4-2 0 0,0-10 0 16,7-4 0-1,8 0-1-15,3-8-17 0,0-14 3 16,-7-6 14-16,-6-4-5 15,-5-2 6-15,-2-3 7 16,-21 6-7-16,-6 4 0 16,-6 13 7-16,-1 14-6 15,1 0 7-15,2 20-7 16,12 14-1-16,11-2 5 16,10 4-5-1,6-4-8-15,27-5 2 0,7-11-76 16,13-16-71-16,-11-12-314 15,-15-14-1221-15</inkml:trace>
  <inkml:trace contextRef="#ctx0" brushRef="#br0" timeOffset="85664.48">14431 11979 2314 0,'0'0'538'0,"0"0"-304"16,0 0 49-16,0 0-140 16,0 0-97-16,0 0-31 0,-130 135-14 15,90-19 10 1,3-4 29-16,5-10-17 0,12-20-7 15,11-33-14-15,3-7-1 16,2-10 29-16,4-20 24 16,0-12 57-16,0-22 123 15,13-40-234-15,11-39 0 16,5-33 0-16,3-14 0 16,-11 19 0-16,-5 35 0 15,-9 42 0-15,-3 20 0 16,0 10 0-16,2 12 0 15,2 10 0-15,3 14 0 16,7 34 0-16,7 20 0 0,1 12 0 16,3 6 0-16,2 1 0 15,-2-5 0-15,2-6 0 16,-4-10-17-16,-4-12-110 16,-5-13-104-16,-10-13-83 15,-8-16-57-15,-4-12-84 16,-21-12-11-16,-6-11-554 0</inkml:trace>
  <inkml:trace contextRef="#ctx0" brushRef="#br0" timeOffset="85806.13">14219 12461 2054 0,'0'0'702'0,"0"0"-322"16,0 0-99-1,0 0-105-15,0 0-122 0,152-109-54 16,-14 43-75-16,-16 6-494 15,-10 7-957-15</inkml:trace>
  <inkml:trace contextRef="#ctx0" brushRef="#br0" timeOffset="86800.96">17791 9396 1013 0,'0'0'1094'0,"0"0"-561"16,0 0-195-16,0 0 129 15,0 0-198-15,0 0-64 16,0 0-77-16,0 7-79 16,0 25-49-16,9 14 0 15,-1 12 0-15,4 6 0 16,1 0 0-16,0-6 0 16,1-8 0-16,-1-7-12 15,-4-10-218-15,-7-16-253 16,-2-11-284-16,0-6-466 0</inkml:trace>
  <inkml:trace contextRef="#ctx0" brushRef="#br0" timeOffset="87279.85">17824 9413 1989 0,'0'0'710'16,"0"0"-381"-16,0 0 7 15,0 0-100-15,5-113-124 16,17 89-74-16,7 6-29 15,-1 6 6-15,4 10-15 16,0 2 0-16,-7 8-1 16,-2 20-10-16,-12 8 10 15,-6 8-8-15,-5 4-16 0,-10 1-31 16,-16-3 11-16,-6-6 24 16,1-8 21-1,8-10-1-15,4-10 1 0,8-6 13 16,11-6 30-16,0 0 29 15,7-6-28-15,18-12-32 16,10-4 9-16,7-3-11 0,8 6-1 16,-2 2-8-16,-1 8 0 15,-7 9-2-15,-4 0-4 16,-12 14-8-16,-8 16 13 16,-14 8-9-16,-2 6 9 15,-11 2-1-15,-23 2-14 0,-10-4 15 16,-7-4-1-1,-5-6 1-15,5-10 13 0,4-7 25 16,11-9-1-16,14-8-8 16,13 0-8-16,9-14-21 15,0-7-2-15,23-1-149 16,2 4-200-16,-6 8-710 0</inkml:trace>
  <inkml:trace contextRef="#ctx0" brushRef="#br0" timeOffset="88576.73">20275 11546 1320 0,'0'0'644'0,"0"0"-139"0,0 0-44 16,0 0-176-16,0 0-53 16,0 0-84-16,0 0-46 15,-63-4-30-15,21 26-27 16,-7 12 14-16,-4 10 20 15,4 8-20-15,11 7-16 16,13-1-16-16,19-2-12 16,6-8-15-1,15-8 0-15,28-12 0 0,15-10 0 16,9-14 0-16,6-4 0 16,-2-6 0-16,-6-16 0 15,-16 0 0 1,-14 0 0-16,-14 6 0 0,-11 6 0 0,-10 6 0 31,0 4 0-31,0 8-15 0,-4 12-624 0,-5 6-1251 0</inkml:trace>
  <inkml:trace contextRef="#ctx0" brushRef="#br0" timeOffset="89200.34">20565 14387 1913 0,'0'0'791'0,"0"0"-324"16,0 0-11-16,0 0-195 15,0 0-53-15,0-108-208 0,0 108 0 16,0 0 0 0,0 10 0-16,0 24 0 0,0 16 0 15,-2 13 0-15,0 9 0 16,2 2 0-1,0-4 0-15,0-6 0 0,8-10-32 16,5-17-295-16,-3-19-337 16,-4-14-322-16</inkml:trace>
  <inkml:trace contextRef="#ctx0" brushRef="#br0" timeOffset="89468.6">20531 14233 2299 0,'0'0'835'0,"0"0"-459"0,0 0-124 16,0 0-111-16,0 0-96 16,0 0 0-16,0 0 58 15,130 54-103-15,-68-22 0 32,0 8 0-32,-2 6 0 0,-6 3 0 15,-14 3 0 1,-17 2 0-16,-19 2 0 15,-4 0 0-15,-36-2 0 16,-22 4 0-16,-35 9 0 0,-39 11 0 16,-33 0-113-16,20-20-450 15,30-18-1034-15</inkml:trace>
  <inkml:trace contextRef="#ctx0" brushRef="#br0" timeOffset="90134.08">15647 14995 1631 0,'0'0'833'16,"0"0"-299"-16,0 0-243 15,0 0 1-15,0 0-105 0,0 0-91 16,0 0 2-16,50-38 36 15,-2 26-134-15,10-4 0 16,2 2 0-16,-2 4 0 16,-8-2 0-16,-15 6 0 15,-15 6-132-15,-20 0-210 16,-18 10-289-16,-13 6-270 0</inkml:trace>
  <inkml:trace contextRef="#ctx0" brushRef="#br0" timeOffset="90497.4">15670 14989 1774 0,'0'0'807'16,"0"0"-303"-16,0 0-191 15,0 0-49-15,0 0-108 16,0 0-66-16,0 0-18 16,-21 0-16-16,15 20-22 15,-1 10-22-15,-2 8 2 16,4 8-14-16,1 0 0 0,2 7 0 15,2 5 0-15,0-4 0 16,0 2 0-16,0-2 0 16,2-4 0-16,7-6 0 15,0-7 0-15,2-5 0 16,3-6 0 0,3-8 0-16,4-4 0 15,6-6 0-15,4-8 0 0,9 0 0 16,2 0 0-16,5-4 0 15,-3-10 0-15,-3-4-3 16,-6 0-54-16,-6 0-58 0,-7-3-32 16,-6 3-83-1,-7-1-69-15,-7-8-221 0,-2 5-142 16,0 0-574-16</inkml:trace>
  <inkml:trace contextRef="#ctx0" brushRef="#br0" timeOffset="90732.61">15757 15360 1854 0,'0'0'693'0,"0"0"-378"16,0 0 14-16,0 0-121 15,0 0-69-15,0 0-31 16,0 0 2-1,4-48-20-15,9 46-38 0,10-4-32 16,12 0-8-16,10-4-12 16,10-2-10-16,7-2-60 15,28-8-122-15,-18 8-178 16,-15-3-609-16</inkml:trace>
  <inkml:trace contextRef="#ctx0" brushRef="#br0" timeOffset="90937.4">16759 15512 2543 0,'0'0'938'0,"0"0"-740"0,0 0-198 31,0 0-66-31,0 0-1001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1T05:30:5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1718 3619 1371 0,'0'0'690'0,"0"0"-474"16,0 0 37-16,0 0 33 15,0 0-47-15,0 0-84 16,-3-2-7-16,3 2-30 16,0 0-19-16,0 0-24 0,0 4-46 15,0 16-13 1,0 10-8-16,7 11-2 0,6 7 4 15,1 2-10-15,3-6-1 16,1-8 0-16,3-14 1 16,5-14 0-16,8-8 0 15,14-16 14-15,35-44 14 16,42-41-11-16,46-35 2 16,21-8-2-16,-5 18-17 15,-41 41 14-15,-49 39-14 0,-34 20 0 16,-21 12-2-16,-9 0 1 15,-6 4 1-15,-7 2 1 0,-11 6 1 16,-9 2 21-16,0 0-23 16,0 0-15-16,0 0 1 15,4 6-104-15,16 16-64 16,-2-2-134-16,-2-2-555 16</inkml:trace>
  <inkml:trace contextRef="#ctx0" brushRef="#br0" timeOffset="10729.67">28521 9150 162 0,'0'0'346'0,"0"0"-192"15,0 0 21-15,0 0 59 16,0 0-7-16,0 0 39 16,0 0 35-16,0 0 41 0,-4 0-22 15,-1 0-37-15,3 0-29 16,2 0-67-16,0 0-30 15,0 0-35-15,0 0-31 16,0 0-17-16,0 0-29 16,0-2-18-16,0 2 4 15,0 0-7-15,0 0 6 16,9 0-3-16,15 0-13 16,21 0 2-16,33 0 1 0,38 0-1 15,1 8-2 1,-5 0-14-16,-18 0 0 0,-28-4 0 15,-1-2-1-15,-7 0 0 16,-23 0-9-16,-14-2 0 16,-15 0-2-16,-6 0-9 15,0 2-33-15,0 0-98 16,-31 2-157-16,0-2-316 16,-7 2-367-16</inkml:trace>
  <inkml:trace contextRef="#ctx0" brushRef="#br0" timeOffset="10997.59">28559 9385 1326 0,'0'0'797'16,"0"0"-589"-16,0 0 253 16,0 0-183-16,0 0-116 15,0 0-76-15,0 0-46 16,-27 0-9-16,43-3-16 15,9 2 6 1,16-4-10-16,18 3-1 0,11 2-8 16,13 0-1-16,2 0-1 15,-3 0-9-15,-8 0-58 0,4 0-129 16,-20 0-309-16,-15 0-243 16</inkml:trace>
  <inkml:trace contextRef="#ctx0" brushRef="#br0" timeOffset="11375.72">30014 9350 1445 0,'0'0'644'0,"0"0"-327"16,0 0 250-16,0 0-300 16,0 0-82-16,0 0-57 15,0 0-49-15,-14-18-16 16,21 16 8-16,15 2-38 16,16 0-9-16,18 0-14 15,15 0 2-15,14 0-12 0,2 0 0 16,-2 2 0-16,-12 4-7 31,-11-2 6-31,-17 0-91 0,-13 0-29 0,-15-2-32 16,-5 0-15-16,-10 0-91 15,-2 2-64-15,-14 0-187 16,-9-1-370-16</inkml:trace>
  <inkml:trace contextRef="#ctx0" brushRef="#br0" timeOffset="11596.19">30106 9485 1729 0,'0'0'743'0,"0"0"-534"0,0 0 170 16,0 0-124-16,0 0-122 16,0 0-85-16,0 0-26 15,64-2-13-15,-24 0 3 16,6 0-4-16,14-1-7 15,8 3-1-15,7 0 1 16,4 0-1-16,-6 0-35 0,-4 0-170 16,3 0-344-1,-17 0-158 1,-17 0-343-16</inkml:trace>
  <inkml:trace contextRef="#ctx0" brushRef="#br0" timeOffset="11996.43">31349 9330 1927 0,'0'0'515'31,"0"0"3"-31,0 0-192 16,0 0-92-16,0 0-123 15,0 0-35-15,0 0 13 16,53-8-58-16,-4 8-11 16,15 0-20-16,15 0 2 15,6 0 4-15,-4 0-6 16,-7 0-2-16,-13 0 2 15,-17 0 0-15,-17 0 1 0,-14 0 1 16,-11 0-1-16,-2 0-1 0,0 0-36 16,0 0-90-16,-2 0-116 15,-11 0-116-15,-29 4-175 16,3 6-110-16,1 0-182 0</inkml:trace>
  <inkml:trace contextRef="#ctx0" brushRef="#br0" timeOffset="12264.3">31353 9467 690 0,'0'0'920'0,"0"0"-623"15,0 0 193-15,0 0-113 16,0 0-92-16,0 0-59 0,0 0-30 16,-21 1-91-16,46-1-33 15,18 0-28-15,14 0-23 16,17 0-11-16,13 0-8 15,3 0-2-15,-2 0-1 16,-12 0 1-16,-18 0-8 16,-18 0-19-16,-17 0 11 15,-17 0 16-15,-6 0 10 16,0 0-10-16,0 0-62 16,0 0-151-16,0 4-335 0,-4 3-369 15</inkml:trace>
  <inkml:trace contextRef="#ctx0" brushRef="#br0" timeOffset="12406.31">32244 9555 2065 0,'0'0'797'15,"0"0"-635"-15,0 0-65 16,0 0-97-16,0 0-1021 0</inkml:trace>
  <inkml:trace contextRef="#ctx0" brushRef="#br0" timeOffset="16001.65">31184 7279 778 0,'0'0'110'0,"0"0"-65"15,0 0-28-15,0 0-10 0,0 0-7 16,0 0-21-16,-16 42 19 16,16-36 2-16,0 0 34 15,0-2 15-15,0 4-49 16,-11-4-16-16,4 0-328 0</inkml:trace>
  <inkml:trace contextRef="#ctx0" brushRef="#br0" timeOffset="16238.2">31184 7279 1099 0,'-16'78'659'0,"20"-88"4"15,3 2-27 1,0-2-257-16,-3 2-62 0,-1 2-83 16,-1 4-125-16,-2 2-109 15,0 0 0-15,0 0 0 16,4 18 0-16,5 14 0 16,5 12 0-16,1 10 0 15,1 5 0-15,-5 0 0 16,-3-5 0-16,0-9 0 15,-6-7 0-15,-2-12 0 16,0-10-86-16,0-10-118 16,-2-6-96-1,-21-18-25-15,3-14-507 16,5-6-167-16</inkml:trace>
  <inkml:trace contextRef="#ctx0" brushRef="#br0" timeOffset="16474.43">31246 7319 1622 0,'0'0'826'0,"0"0"-255"16,0 0-206-16,0 0-140 15,0 0-123-15,0 0-19 16,0 0-29-16,109-64-18 16,-78 49-20-16,0 2-8 0,-2-1 1 15,3 4-9-15,-6 0 1 16,-1 3 4-16,-3 3-5 15,-4 3-9-15,-2 1 1 16,-3 0-13-16,-4 0-135 16,-5 19-186-16,-4 2-322 15,0-2-178-15</inkml:trace>
  <inkml:trace contextRef="#ctx0" brushRef="#br0" timeOffset="16680.82">31203 7529 2183 0,'0'0'519'0,"0"0"-159"16,0 0-68-16,0 0-164 15,0 0-79-15,0 0 8 16,0 0-6-16,121 0-27 16,-81-1-13-16,5-3-11 15,-1 1-7-15,-1 2-72 16,-10 1-94-16,-11 0-63 15,-15 0-236-15,-14 9 88 0,-21 8-133 16,-9 1-88-16</inkml:trace>
  <inkml:trace contextRef="#ctx0" brushRef="#br0" timeOffset="16867.66">31184 7722 1224 0,'0'0'485'16,"0"0"-171"-16,0 0 45 15,0 0-48-15,0 0 16 16,0 0-78-16,0 0-23 15,42 24-66-15,-4-24-61 16,7 0-31-16,1-2-34 16,3 0-14-16,-2-2-20 15,-4 2 0-15,-10-2-57 16,-9 2-76-16,-8-2-70 0,-12-6-161 16,-2 0-438-1,-2 0-549-15</inkml:trace>
  <inkml:trace contextRef="#ctx0" brushRef="#br0" timeOffset="17169">31924 6892 1582 0,'0'0'748'0,"0"0"-210"16,0 0-153-16,0 0-119 16,0 0-153-16,0 0-68 15,0 0-44-15,-21 30 18 16,7 4 4-16,-1 8-2 16,2-2-9-16,-1 0-12 15,4-4 0-15,0-5-6 16,-1 2-152-16,3-7-218 0,1-8-579 0</inkml:trace>
  <inkml:trace contextRef="#ctx0" brushRef="#br0" timeOffset="17436.97">32105 7463 2479 0,'0'0'683'0,"0"0"-330"16,0 0-122-16,0 0-154 15,0 0-70-15,0 0-7 16,123-14-102-1,-96 14-106-15,-2 0-159 0,-7 0-412 16,-10 0-102-16</inkml:trace>
  <inkml:trace contextRef="#ctx0" brushRef="#br0" timeOffset="17610.21">31961 7688 2138 0,'0'0'1066'15,"0"0"-558"-15,0 0-269 16,0 0-94-16,0 0-145 16,169-16 0-16,-102 10 0 0,-5-2-93 15,4-2-357-15,-18 2-396 16,-12 0-1034-16</inkml:trace>
  <inkml:trace contextRef="#ctx0" brushRef="#br0" timeOffset="17768.49">32699 7778 3158 0,'0'0'554'0,"0"0"-402"16,0 0-152-16,0 0-150 15,0 0-789-15</inkml:trace>
  <inkml:trace contextRef="#ctx0" brushRef="#br0" timeOffset="48101.54">8740 4488 692 0,'0'0'623'0,"0"0"-377"0,0 0-83 31,0 0-42-31,0 0-26 0,0 0-7 16,0-13-17-16,0 12 1 16,0 1 19-16,0 0-6 15,0-3-10-15,0 3-12 16,0 0 1-16,0-1-21 16,0 1-2-16,0 0-11 15,0-3 24-15,0 3-14 16,0 0 23-16,0 0 52 15,0 0-7-15,0 0-26 16,0 0-48-16,0-1-34 16,0 1 0-16,0-3-102 15,0-7-153-15,0 2-327 0,0 0-853 16</inkml:trace>
  <inkml:trace contextRef="#ctx0" brushRef="#br0" timeOffset="48735.94">9373 4123 2141 0,'0'0'572'16,"0"0"-208"-16,0 0-28 16,0 0-83-16,0 0-136 15,0 0-67-15,0 0-16 16,0-31-4-16,0 34-17 16,0 15-12-16,7 10-1 15,0 6 16-15,3 4-16 16,1-4-2-16,1-4 2 15,3-12 0-15,8-10 24 16,12-8-1-16,17-20 44 16,33-36-10-16,37-44-57 15,36-39 0-15,9-9 0 16,-26 21 0-16,-43 43 0 0,-43 42 0 16,-17 20 0-16,-2 4 0 15,-10 4 0-15,-3 4 0 16,-12 8 0-16,-9 2 0 15,-2 0 0-15,2 0 0 16,5 12 0-16,4 4 0 16,2 0 0-16,8 2 0 15,1-2 0-15,7 2-53 0,-5-4-454 16,-6-2-777-16</inkml:trace>
  <inkml:trace contextRef="#ctx0" brushRef="#br0" timeOffset="48872.97">11196 4070 2198 0,'0'0'0'0,"0"0"-1089"0</inkml:trace>
  <inkml:trace contextRef="#ctx0" brushRef="#br0" timeOffset="55408.6">11633 4046 54 0,'0'0'1167'0,"0"0"-951"16,0 0-62-16,0 0 11 15,0 0 15-15,0 0-42 16,19-5 22-16,-19 1 58 16,0 1-1-16,0 1-42 0,0 0-27 15,0-2-59 1,0-4-69-1,-2 0-20-15,-7-4-9 0,-4 0-64 16,-5 0 26-16,-9-2 13 16,-4-2 28-16,-9 2 5 15,-5-2 1-15,-8 0-8 16,-7 0 7-16,-4 0-7 16,-6 0-11-16,1 0-50 15,0 2 24-15,0 4 4 16,-3 2-3-16,3 4 28 15,-4 2-3-15,1-1 10 16,1 3 8-16,0 0 1 0,-3 0 0 16,3 0 0-16,-4 0 7 15,-1-1-7-15,-2-2 0 16,0 2-1-16,-1-1 1 16,8 0 0-16,2 2 0 15,7-2 0-15,2 2 0 16,4 0-6-1,2 0 2-15,4 0-2 0,0 0 6 16,-1 6 0-16,0-1-1 16,0 2-4-16,-3-1-38 15,1 2 0-15,-1 0-5 16,-2 2 11-16,1 0 28 16,2 0-1-16,1 2 10 0,5 0 0 15,3 0-30-15,4 0-71 16,-1 2-1-16,4-2 9 15,-3 2 21-15,0-2 11 16,-5 0 15-16,-1 0-2 16,-4 0 35-16,-1 2 13 15,-2 0 0-15,-3 4 15 16,4 0 27-16,6 0 8 16,5 3 7-16,6-2-17 15,6 2-11-15,4 3 5 16,8 2-13-16,3 4-3 0,5 0 4 15,3 2 26-15,4 0 28 16,-1 0-21-16,3-2-8 16,0-2 8-1,0 2-13-15,0-2-2 0,3 0-4 16,5 2-10-16,6-3-3 16,-1 1-16-16,0-2 1 15,3-2 1-15,1-2-9 16,4-2 0-16,4-4 7 15,1 2-6-15,8 0 13 0,3 0-8 16,5 2 9-16,10-2 36 16,4 0-6-16,4-2 3 15,7 0-1-15,4-4-17 16,3 1 9-16,3-4-15 16,4 1-1-16,-2-3 2 15,6 0-10-15,0 0 3 16,2-2-11-1,3 1 2-15,1-2 3 0,-2 3-11 16,-1-1 5-16,-3-1 6 16,0 2-12-16,-4-3 1 0,-4 0-1 15,2-4 1-15,-4 0 6 16,-2 0-7-16,1 0 1 16,-3 0 11-16,-2 0-11 15,-3 0 20-15,-7 0-11 16,-1 0-4-16,-2 0 24 15,-2 0-13-15,-3 0-2 16,-2 0 7-16,-2 0-21 16,-1 2 9-16,1 2-10 15,0 0 0-15,-2-2 2 16,-1 2-2-16,-4-2 0 16,-4 0 3-16,-2-1 4 15,-5-1-7-15,-4 3 0 0,2-3 1 16,0 0-1-16,2 0 0 15,0 0 0-15,2 0 9 16,3 0-7-16,1 0 4 16,-1-3-5-1,0-2 1-15,-3-1 23 0,0-2-15 16,-5 2 5-16,1-2 14 16,-2-2-14-16,-1 2 7 0,1 0-13 15,-3-2-9 1,0-3 12-16,1 4-12 0,-1-5 1 15,-4 1 15-15,0-3-4 16,-3 0 11-16,-1-2 7 16,-1-4-8-16,-2-2 11 15,-2 0-25-15,-2-4-1 16,-1 2 8-16,-2-2-15 16,1 2 12-16,-5-3-6 15,0 4-5-15,0-4 28 16,0 4-19-1,0-4 2-15,0 1 11 0,-5 0-23 16,-1 2 17-16,-5 0-12 0,-1 0-4 16,-1 0 13-16,-3 0-13 15,-3-2 0-15,-4 0 14 16,-3 0-9-16,-6-1 0 16,-5-2-6-1,-7-4 1-15,-8 1 0 0,-8-2-1 16,-5 2 0-16,-4 0-3 15,-3 4 5 1,-1 0-2-16,2 6 0 0,4 2 0 16,6 6-4-16,11 2 4 15,3 4 0-15,7 6-9 0,7 0-5 16,-3 4-76-16,-18 0-136 16,7 2-376-16,3 6-379 0</inkml:trace>
  <inkml:trace contextRef="#ctx0" brushRef="#br0" timeOffset="66877.32">9346 3591 1536 0,'0'0'392'0,"0"0"-116"0,0 0-71 16,0 0-78 0,0 0-31-16,0 0-45 15,-15-12-3-15,15 12 11 0,0 0 58 0,0 0 3 16,0 0-38-16,0 0-24 16,0 14-10-16,0 6-15 15,2 8 0-15,9 4-18 16,3 1-14-16,-2-5 11 15,7-6-12 1,-2-8 0-16,8-10 13 0,8-4 20 16,14-21 84-16,11-23-9 15,13-17-27-15,25-32-21 16,-7 1-36-16,0 0 3 0,-1 3-5 16,-26 27-16-16,-2 4-5 15,-20 22 5-15,-13 14 25 16,-16 12 23-16,-7 6 0 15,-4 4-16-15,0 0-14 16,0 0-23-16,0 0-1 16,0 0 0-16,0 0-24 15,5 0-80-15,2 0-136 16,1 0-79-16,-3 0-442 0</inkml:trace>
  <inkml:trace contextRef="#ctx0" brushRef="#br0" timeOffset="75074.75">29283 8436 1162 0,'0'0'322'16,"0"0"-17"-16,0 0 33 15,0 0-57-15,0 0-52 16,0 0-4-16,-14-10-65 0,14 4-33 16,0 0-73-16,0-4-22 15,0 0 7 1,0-4-5-16,0-1 18 0,-6 0-23 15,-5-3 13-15,-5 0-8 0,-1-3-1 16,-4-1 5-16,1 2-23 16,-2 0-8-16,0 2 19 15,-1 2-14-15,-4 2-6 16,-2 0-1 0,-2 2-4-16,-2 0 0 0,-3 4-1 0,-4 0 2 15,-1 2 3-15,0 2-5 31,1 2 0-31,0 2-1 16,7 0 1-16,-2 0 0 16,4 0 0-16,2 8 0 15,3 2-1-15,0 4 0 16,-1 2-1-16,0 2 2 16,0 2 0-16,0 0 0 15,2 0 0-15,2 0 0 16,0 0 0-16,3 3 0 15,2-1-1-15,0 0-5 0,3 2 6 16,1-2 5-16,-1 4-4 16,1 2 8-16,1 2 0 15,-1 2 1-15,3 0-4 16,-1 2 0-16,0 2 6 16,3-1 6-16,3-2-9 15,1 0 0-15,3-3-4 16,-1-2-5-16,3-2 0 15,0 0 0-15,0-2 0 16,0 2 8-16,0 0-8 0,0 0 1 16,0 2 5-16,0-2-6 15,7 3 0-15,2-4-1 16,2 0 1-16,5-2 9 16,-1 0-9-16,5-1 8 15,3 0-8-15,4-3 1 16,-3 2-1-16,2-5 0 15,4 0 1-15,-6-4 11 16,3 0-11-16,0 0 8 16,2-4 3-16,0 0-12 15,2 0 2-15,3-2-1 0,-3 0 0 16,2-2 8 0,-2 2-9-16,0-2 6 0,-2-2-6 15,-2 2 1-15,2-2-2 16,-3 0 1-16,1 0 0 15,2-2 1-15,0 0 0 16,0 0 7-16,2 0-8 16,0 0 0-16,1 0 0 15,-3-2-1-15,-2-6 1 16,-1 0 9-16,-3-2-8 16,-1-2 0-16,-4 2 8 0,2-4 5 15,-5 2 10 1,4-2-6-16,-4 2-9 0,1-2 9 15,-3 0-8-15,3-2 4 16,-3 2 1-16,3-2-8 16,1 0 4-16,-1-1-1 15,-1 2-4-15,1-2 6 16,-3 3-10-16,3 0 7 16,-5 2-2-16,2-2-7 15,-1 0 2-15,-4-2-1 16,3 0 0-16,-1-4 10 15,1 0-11-15,-1-4 1 0,0 2 10 16,-1-2-11-16,-3 0 12 16,-4 0 7-16,3-4 1 15,-5 0-6-15,0-4-14 16,0 2 0-16,0-2 0 16,0-1 0-16,0 3 0 15,0 0 0 1,0 6 0-16,0 0 0 0,0 4 0 15,0 2 0-15,0 0 0 16,0-2 0-16,0 0 0 16,0 0 0-16,-3-2 0 0,-1 0 0 15,0-1 0-15,-3 0 0 16,-1 0 0-16,-4 0 0 16,-3 1 0-16,-6-3 0 15,-3 1 0-15,-7 0 0 16,-7-2 0-16,-9 4-68 15,-31 2-122-15,7 6-354 16,6 4-521-16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339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7876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7066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4" name="Google Shape;2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5" name="Google Shape;44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3" name="Google Shape;4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9" name="Google Shape;4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8" name="Google Shape;4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8" name="Google Shape;4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237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8" name="Google Shape;4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9775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2101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3" name="Google Shape;50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586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5" name="Google Shape;4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3" name="Google Shape;50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0" name="Google Shape;51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7" name="Google Shape;5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4" name="Google Shape;5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44c36e7d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744c36e7dd_0_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4" name="Google Shape;5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5937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2" name="Google Shape;5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2" name="Google Shape;5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2" name="Google Shape;60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2" name="Google Shape;60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65983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2" name="Google Shape;60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3333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2" name="Google Shape;60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58451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9" name="Google Shape;60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5" name="Google Shape;61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1" name="Google Shape;65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6" name="Google Shape;66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2" name="Google Shape;68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0" name="Google Shape;7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4" name="Google Shape;71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2" name="Google Shape;73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1" name="Google Shape;75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39cef844c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g239cef844c3_0_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2" name="Google Shape;76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8" name="Google Shape;76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9" name="Google Shape;77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1392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5" name="Google Shape;80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3" name="Google Shape;81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3" name="Google Shape;83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1" name="Google Shape;86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6" name="Google Shape;86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8" name="Google Shape;88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 txBox="1">
            <a:spLocks noGrp="1"/>
          </p:cNvSpPr>
          <p:nvPr>
            <p:ph type="title"/>
          </p:nvPr>
        </p:nvSpPr>
        <p:spPr>
          <a:xfrm>
            <a:off x="4361180" y="2054097"/>
            <a:ext cx="3469640" cy="57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6"/>
          <p:cNvSpPr txBox="1">
            <a:spLocks noGrp="1"/>
          </p:cNvSpPr>
          <p:nvPr>
            <p:ph type="body" idx="1"/>
          </p:nvPr>
        </p:nvSpPr>
        <p:spPr>
          <a:xfrm>
            <a:off x="450595" y="1342533"/>
            <a:ext cx="11290808" cy="470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7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8"/>
          <p:cNvSpPr txBox="1">
            <a:spLocks noGrp="1"/>
          </p:cNvSpPr>
          <p:nvPr>
            <p:ph type="title"/>
          </p:nvPr>
        </p:nvSpPr>
        <p:spPr>
          <a:xfrm>
            <a:off x="4361180" y="2054097"/>
            <a:ext cx="3469640" cy="57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8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8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9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9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9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9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9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0"/>
          <p:cNvSpPr txBox="1">
            <a:spLocks noGrp="1"/>
          </p:cNvSpPr>
          <p:nvPr>
            <p:ph type="title"/>
          </p:nvPr>
        </p:nvSpPr>
        <p:spPr>
          <a:xfrm>
            <a:off x="4361180" y="2054097"/>
            <a:ext cx="3469640" cy="57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0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0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0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0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0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4361180" y="2054097"/>
            <a:ext cx="3469640" cy="57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450595" y="1342533"/>
            <a:ext cx="11290808" cy="470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2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48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customXml" Target="../ink/ink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customXml" Target="../ink/ink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customXml" Target="../ink/ink14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customXml" Target="../ink/ink15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customXml" Target="../ink/ink16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customXml" Target="../ink/ink1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customXml" Target="../ink/ink19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2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customXml" Target="../ink/ink26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2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02.png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jpg"/><Relationship Id="rId5" Type="http://schemas.openxmlformats.org/officeDocument/2006/relationships/image" Target="../media/image114.jpg"/><Relationship Id="rId4" Type="http://schemas.openxmlformats.org/officeDocument/2006/relationships/image" Target="../media/image113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customXml" Target="../ink/ink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mailto:surabhinarayan@pes.edu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>
            <a:spLocks noGrp="1"/>
          </p:cNvSpPr>
          <p:nvPr>
            <p:ph type="title"/>
          </p:nvPr>
        </p:nvSpPr>
        <p:spPr>
          <a:xfrm>
            <a:off x="4504690" y="1713738"/>
            <a:ext cx="6887845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GRAPH THEORY and Its APPLICATIONS</a:t>
            </a:r>
            <a:endParaRPr dirty="0"/>
          </a:p>
        </p:txBody>
      </p:sp>
      <p:sp>
        <p:nvSpPr>
          <p:cNvPr id="45" name="Google Shape;45;p1"/>
          <p:cNvSpPr txBox="1"/>
          <p:nvPr/>
        </p:nvSpPr>
        <p:spPr>
          <a:xfrm>
            <a:off x="4688585" y="3712026"/>
            <a:ext cx="5977890" cy="114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0" rIns="0" bIns="0" anchor="t" anchorCtr="0">
            <a:spAutoFit/>
          </a:bodyPr>
          <a:lstStyle/>
          <a:p>
            <a:pPr marL="18478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Dr.</a:t>
            </a:r>
            <a:r>
              <a:rPr lang="en-IN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Arti Arya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2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&amp; Engineering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313944" y="5489447"/>
            <a:ext cx="1066800" cy="1079500"/>
          </a:xfrm>
          <a:custGeom>
            <a:avLst/>
            <a:gdLst/>
            <a:ahLst/>
            <a:cxnLst/>
            <a:rect l="l" t="t" r="r" b="b"/>
            <a:pathLst>
              <a:path w="1066800" h="1079500" extrusionOk="0">
                <a:moveTo>
                  <a:pt x="1066800" y="1033272"/>
                </a:moveTo>
                <a:lnTo>
                  <a:pt x="45720" y="1033272"/>
                </a:lnTo>
                <a:lnTo>
                  <a:pt x="45720" y="0"/>
                </a:lnTo>
                <a:lnTo>
                  <a:pt x="0" y="0"/>
                </a:lnTo>
                <a:lnTo>
                  <a:pt x="0" y="1033272"/>
                </a:lnTo>
                <a:lnTo>
                  <a:pt x="0" y="1066800"/>
                </a:lnTo>
                <a:lnTo>
                  <a:pt x="0" y="1078992"/>
                </a:lnTo>
                <a:lnTo>
                  <a:pt x="1066800" y="1078992"/>
                </a:lnTo>
                <a:lnTo>
                  <a:pt x="1066800" y="1033272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"/>
          <p:cNvSpPr/>
          <p:nvPr/>
        </p:nvSpPr>
        <p:spPr>
          <a:xfrm>
            <a:off x="4609338" y="3402329"/>
            <a:ext cx="6849745" cy="28575"/>
          </a:xfrm>
          <a:custGeom>
            <a:avLst/>
            <a:gdLst/>
            <a:ahLst/>
            <a:cxnLst/>
            <a:rect l="l" t="t" r="r" b="b"/>
            <a:pathLst>
              <a:path w="6849745" h="28575" extrusionOk="0">
                <a:moveTo>
                  <a:pt x="0" y="0"/>
                </a:moveTo>
                <a:lnTo>
                  <a:pt x="6849490" y="28067"/>
                </a:lnTo>
              </a:path>
            </a:pathLst>
          </a:custGeom>
          <a:noFill/>
          <a:ln w="381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10855452" y="266699"/>
            <a:ext cx="1066800" cy="1077595"/>
          </a:xfrm>
          <a:custGeom>
            <a:avLst/>
            <a:gdLst/>
            <a:ahLst/>
            <a:cxnLst/>
            <a:rect l="l" t="t" r="r" b="b"/>
            <a:pathLst>
              <a:path w="1066800" h="1077595" extrusionOk="0">
                <a:moveTo>
                  <a:pt x="1066800" y="0"/>
                </a:moveTo>
                <a:lnTo>
                  <a:pt x="0" y="0"/>
                </a:lnTo>
                <a:lnTo>
                  <a:pt x="0" y="45720"/>
                </a:lnTo>
                <a:lnTo>
                  <a:pt x="1021080" y="45720"/>
                </a:lnTo>
                <a:lnTo>
                  <a:pt x="1021080" y="1077468"/>
                </a:lnTo>
                <a:lnTo>
                  <a:pt x="1066800" y="1077468"/>
                </a:lnTo>
                <a:lnTo>
                  <a:pt x="1066800" y="45720"/>
                </a:lnTo>
                <a:lnTo>
                  <a:pt x="1066800" y="10668"/>
                </a:lnTo>
                <a:lnTo>
                  <a:pt x="1066800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2243" y="1595184"/>
            <a:ext cx="2238671" cy="3667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Graph Theory, Applications and Combinatorics  </a:t>
            </a:r>
            <a:r>
              <a:rPr lang="en-US" sz="2400"/>
              <a:t>Cut Sets</a:t>
            </a:r>
            <a:endParaRPr sz="2400"/>
          </a:p>
        </p:txBody>
      </p:sp>
      <p:sp>
        <p:nvSpPr>
          <p:cNvPr id="214" name="Google Shape;214;p7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7"/>
          <p:cNvGrpSpPr/>
          <p:nvPr/>
        </p:nvGrpSpPr>
        <p:grpSpPr>
          <a:xfrm>
            <a:off x="2875788" y="1868423"/>
            <a:ext cx="3093973" cy="3360674"/>
            <a:chOff x="2875788" y="1868423"/>
            <a:chExt cx="3093973" cy="3360674"/>
          </a:xfrm>
        </p:grpSpPr>
        <p:sp>
          <p:nvSpPr>
            <p:cNvPr id="216" name="Google Shape;216;p7"/>
            <p:cNvSpPr/>
            <p:nvPr/>
          </p:nvSpPr>
          <p:spPr>
            <a:xfrm>
              <a:off x="2875788" y="1868423"/>
              <a:ext cx="3007360" cy="3282950"/>
            </a:xfrm>
            <a:custGeom>
              <a:avLst/>
              <a:gdLst/>
              <a:ahLst/>
              <a:cxnLst/>
              <a:rect l="l" t="t" r="r" b="b"/>
              <a:pathLst>
                <a:path w="3007360" h="3282950" extrusionOk="0">
                  <a:moveTo>
                    <a:pt x="0" y="0"/>
                  </a:moveTo>
                  <a:lnTo>
                    <a:pt x="0" y="1717675"/>
                  </a:lnTo>
                </a:path>
                <a:path w="3007360" h="3282950" extrusionOk="0">
                  <a:moveTo>
                    <a:pt x="19812" y="0"/>
                  </a:moveTo>
                  <a:lnTo>
                    <a:pt x="1503172" y="0"/>
                  </a:lnTo>
                </a:path>
                <a:path w="3007360" h="3282950" extrusionOk="0">
                  <a:moveTo>
                    <a:pt x="1502664" y="0"/>
                  </a:moveTo>
                  <a:lnTo>
                    <a:pt x="1522984" y="1717675"/>
                  </a:lnTo>
                </a:path>
                <a:path w="3007360" h="3282950" extrusionOk="0">
                  <a:moveTo>
                    <a:pt x="0" y="1717548"/>
                  </a:moveTo>
                  <a:lnTo>
                    <a:pt x="1503679" y="1717548"/>
                  </a:lnTo>
                </a:path>
                <a:path w="3007360" h="3282950" extrusionOk="0">
                  <a:moveTo>
                    <a:pt x="1502664" y="1717548"/>
                  </a:moveTo>
                  <a:lnTo>
                    <a:pt x="3006344" y="1717548"/>
                  </a:lnTo>
                </a:path>
                <a:path w="3007360" h="3282950" extrusionOk="0">
                  <a:moveTo>
                    <a:pt x="1513332" y="1717548"/>
                  </a:moveTo>
                  <a:lnTo>
                    <a:pt x="1523491" y="3282188"/>
                  </a:lnTo>
                </a:path>
                <a:path w="3007360" h="3282950" extrusionOk="0">
                  <a:moveTo>
                    <a:pt x="3006852" y="1717548"/>
                  </a:moveTo>
                  <a:lnTo>
                    <a:pt x="3006852" y="3272028"/>
                  </a:lnTo>
                </a:path>
                <a:path w="3007360" h="3282950" extrusionOk="0">
                  <a:moveTo>
                    <a:pt x="1524000" y="3282696"/>
                  </a:moveTo>
                  <a:lnTo>
                    <a:pt x="3007360" y="3282696"/>
                  </a:lnTo>
                </a:path>
                <a:path w="3007360" h="3282950" extrusionOk="0">
                  <a:moveTo>
                    <a:pt x="9143" y="1717675"/>
                  </a:moveTo>
                  <a:lnTo>
                    <a:pt x="1512824" y="0"/>
                  </a:lnTo>
                </a:path>
                <a:path w="3007360" h="3282950" extrusionOk="0">
                  <a:moveTo>
                    <a:pt x="19812" y="1717548"/>
                  </a:moveTo>
                  <a:lnTo>
                    <a:pt x="1503172" y="3272028"/>
                  </a:lnTo>
                </a:path>
                <a:path w="3007360" h="3282950" extrusionOk="0">
                  <a:moveTo>
                    <a:pt x="1524000" y="1717548"/>
                  </a:moveTo>
                  <a:lnTo>
                    <a:pt x="3007360" y="3272028"/>
                  </a:lnTo>
                </a:path>
                <a:path w="3007360" h="3282950" extrusionOk="0">
                  <a:moveTo>
                    <a:pt x="1502664" y="0"/>
                  </a:moveTo>
                  <a:lnTo>
                    <a:pt x="3006344" y="1717675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" name="Google Shape;217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32477" y="3518661"/>
              <a:ext cx="143763" cy="134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25998" y="5092953"/>
              <a:ext cx="143763" cy="1361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9" name="Google Shape;21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97810" y="1801114"/>
            <a:ext cx="145287" cy="13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1141" y="1801114"/>
            <a:ext cx="145287" cy="13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8477" y="3507994"/>
            <a:ext cx="143764" cy="13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5329" y="3529329"/>
            <a:ext cx="145287" cy="134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21809" y="5073141"/>
            <a:ext cx="145287" cy="13461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7"/>
          <p:cNvSpPr txBox="1"/>
          <p:nvPr/>
        </p:nvSpPr>
        <p:spPr>
          <a:xfrm>
            <a:off x="2608833" y="1532001"/>
            <a:ext cx="13525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7"/>
          <p:cNvSpPr txBox="1"/>
          <p:nvPr/>
        </p:nvSpPr>
        <p:spPr>
          <a:xfrm>
            <a:off x="4417567" y="1579245"/>
            <a:ext cx="14605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7"/>
          <p:cNvSpPr txBox="1"/>
          <p:nvPr/>
        </p:nvSpPr>
        <p:spPr>
          <a:xfrm>
            <a:off x="6023228" y="3348609"/>
            <a:ext cx="12255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7"/>
          <p:cNvSpPr txBox="1"/>
          <p:nvPr/>
        </p:nvSpPr>
        <p:spPr>
          <a:xfrm>
            <a:off x="4074540" y="3286505"/>
            <a:ext cx="13335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7"/>
          <p:cNvSpPr txBox="1"/>
          <p:nvPr/>
        </p:nvSpPr>
        <p:spPr>
          <a:xfrm>
            <a:off x="2751201" y="3624453"/>
            <a:ext cx="13970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7"/>
          <p:cNvSpPr txBox="1"/>
          <p:nvPr/>
        </p:nvSpPr>
        <p:spPr>
          <a:xfrm>
            <a:off x="4249928" y="5191125"/>
            <a:ext cx="9525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7"/>
          <p:cNvSpPr txBox="1"/>
          <p:nvPr/>
        </p:nvSpPr>
        <p:spPr>
          <a:xfrm>
            <a:off x="5835141" y="5271642"/>
            <a:ext cx="13335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7"/>
          <p:cNvSpPr txBox="1"/>
          <p:nvPr/>
        </p:nvSpPr>
        <p:spPr>
          <a:xfrm>
            <a:off x="6832854" y="2262850"/>
            <a:ext cx="4880175" cy="112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Is S = {ae, be, bd, </a:t>
            </a:r>
            <a:r>
              <a:rPr lang="en-US" sz="24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} a cut set  Identify cut sets of size 3  Identify cut sets of size 4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7"/>
          <p:cNvPicPr preferRelativeResize="0"/>
          <p:nvPr/>
        </p:nvPicPr>
        <p:blipFill rotWithShape="1">
          <a:blip r:embed="rId8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EF2EE4-43E5-893F-051E-F2938BDB0598}"/>
                  </a:ext>
                </a:extLst>
              </p14:cNvPr>
              <p14:cNvContentPartPr/>
              <p14:nvPr/>
            </p14:nvContentPartPr>
            <p14:xfrm>
              <a:off x="132120" y="2260080"/>
              <a:ext cx="10158120" cy="3866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EF2EE4-43E5-893F-051E-F2938BDB059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760" y="2250720"/>
                <a:ext cx="10176840" cy="3884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1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 dirty="0">
                <a:solidFill>
                  <a:srgbClr val="2E5496"/>
                </a:solidFill>
              </a:rPr>
              <a:t>Graph Theory and its Applications </a:t>
            </a:r>
            <a:br>
              <a:rPr lang="en-US" sz="2400" dirty="0">
                <a:solidFill>
                  <a:srgbClr val="2E5496"/>
                </a:solidFill>
              </a:rPr>
            </a:br>
            <a:r>
              <a:rPr lang="en-US" sz="2400" dirty="0"/>
              <a:t>Cut Sets</a:t>
            </a:r>
            <a:endParaRPr sz="2400" dirty="0"/>
          </a:p>
        </p:txBody>
      </p:sp>
      <p:sp>
        <p:nvSpPr>
          <p:cNvPr id="238" name="Google Shape;238;p8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346659" y="1676527"/>
            <a:ext cx="862317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Bridge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 A Cut set consisting of a single edge is called a </a:t>
            </a:r>
            <a:r>
              <a:rPr lang="en-US" sz="2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bridge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8"/>
          <p:cNvGrpSpPr/>
          <p:nvPr/>
        </p:nvGrpSpPr>
        <p:grpSpPr>
          <a:xfrm>
            <a:off x="2051050" y="2869438"/>
            <a:ext cx="3162807" cy="3339464"/>
            <a:chOff x="2051050" y="2869438"/>
            <a:chExt cx="3162807" cy="3339464"/>
          </a:xfrm>
        </p:grpSpPr>
        <p:sp>
          <p:nvSpPr>
            <p:cNvPr id="241" name="Google Shape;241;p8"/>
            <p:cNvSpPr/>
            <p:nvPr/>
          </p:nvSpPr>
          <p:spPr>
            <a:xfrm>
              <a:off x="2129027" y="2936748"/>
              <a:ext cx="3007995" cy="3272154"/>
            </a:xfrm>
            <a:custGeom>
              <a:avLst/>
              <a:gdLst/>
              <a:ahLst/>
              <a:cxnLst/>
              <a:rect l="l" t="t" r="r" b="b"/>
              <a:pathLst>
                <a:path w="3007995" h="3272154" extrusionOk="0">
                  <a:moveTo>
                    <a:pt x="0" y="0"/>
                  </a:moveTo>
                  <a:lnTo>
                    <a:pt x="0" y="1717675"/>
                  </a:lnTo>
                </a:path>
                <a:path w="3007995" h="3272154" extrusionOk="0">
                  <a:moveTo>
                    <a:pt x="19812" y="0"/>
                  </a:moveTo>
                  <a:lnTo>
                    <a:pt x="1503172" y="0"/>
                  </a:lnTo>
                </a:path>
                <a:path w="3007995" h="3272154" extrusionOk="0">
                  <a:moveTo>
                    <a:pt x="1504188" y="0"/>
                  </a:moveTo>
                  <a:lnTo>
                    <a:pt x="1524508" y="1717675"/>
                  </a:lnTo>
                </a:path>
                <a:path w="3007995" h="3272154" extrusionOk="0">
                  <a:moveTo>
                    <a:pt x="0" y="1717547"/>
                  </a:moveTo>
                  <a:lnTo>
                    <a:pt x="1503680" y="1717547"/>
                  </a:lnTo>
                </a:path>
                <a:path w="3007995" h="3272154" extrusionOk="0">
                  <a:moveTo>
                    <a:pt x="1504188" y="1717547"/>
                  </a:moveTo>
                  <a:lnTo>
                    <a:pt x="3007868" y="1717547"/>
                  </a:lnTo>
                </a:path>
                <a:path w="3007995" h="3272154" extrusionOk="0">
                  <a:moveTo>
                    <a:pt x="3006852" y="1717547"/>
                  </a:moveTo>
                  <a:lnTo>
                    <a:pt x="3006852" y="3272028"/>
                  </a:lnTo>
                </a:path>
                <a:path w="3007995" h="3272154" extrusionOk="0">
                  <a:moveTo>
                    <a:pt x="10668" y="1717675"/>
                  </a:moveTo>
                  <a:lnTo>
                    <a:pt x="1514348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2" name="Google Shape;242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51050" y="2869438"/>
              <a:ext cx="145287" cy="134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65905" y="2869438"/>
              <a:ext cx="143764" cy="134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61717" y="4576317"/>
              <a:ext cx="145287" cy="134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85717" y="4585461"/>
              <a:ext cx="145287" cy="1361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068570" y="4596130"/>
              <a:ext cx="145287" cy="1346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" name="Google Shape;247;p8"/>
          <p:cNvSpPr txBox="1"/>
          <p:nvPr/>
        </p:nvSpPr>
        <p:spPr>
          <a:xfrm>
            <a:off x="1862454" y="2599435"/>
            <a:ext cx="13525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"/>
          <p:cNvSpPr txBox="1"/>
          <p:nvPr/>
        </p:nvSpPr>
        <p:spPr>
          <a:xfrm>
            <a:off x="3671061" y="2646679"/>
            <a:ext cx="14605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8"/>
          <p:cNvSpPr txBox="1"/>
          <p:nvPr/>
        </p:nvSpPr>
        <p:spPr>
          <a:xfrm>
            <a:off x="5276850" y="4416044"/>
            <a:ext cx="12255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8"/>
          <p:cNvSpPr txBox="1"/>
          <p:nvPr/>
        </p:nvSpPr>
        <p:spPr>
          <a:xfrm>
            <a:off x="3328415" y="4353814"/>
            <a:ext cx="13335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8"/>
          <p:cNvSpPr txBox="1"/>
          <p:nvPr/>
        </p:nvSpPr>
        <p:spPr>
          <a:xfrm>
            <a:off x="2004822" y="4691583"/>
            <a:ext cx="139700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8"/>
          <p:cNvSpPr txBox="1"/>
          <p:nvPr/>
        </p:nvSpPr>
        <p:spPr>
          <a:xfrm>
            <a:off x="5088763" y="6339027"/>
            <a:ext cx="13335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5135879" y="6208776"/>
            <a:ext cx="1493520" cy="0"/>
          </a:xfrm>
          <a:custGeom>
            <a:avLst/>
            <a:gdLst/>
            <a:ahLst/>
            <a:cxnLst/>
            <a:rect l="l" t="t" r="r" b="b"/>
            <a:pathLst>
              <a:path w="1493520" h="120000" extrusionOk="0">
                <a:moveTo>
                  <a:pt x="0" y="0"/>
                </a:moveTo>
                <a:lnTo>
                  <a:pt x="1493012" y="0"/>
                </a:lnTo>
              </a:path>
            </a:pathLst>
          </a:custGeom>
          <a:noFill/>
          <a:ln w="9525" cap="flat" cmpd="sng">
            <a:solidFill>
              <a:srgbClr val="4471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Google Shape;254;p8"/>
          <p:cNvGrpSpPr/>
          <p:nvPr/>
        </p:nvGrpSpPr>
        <p:grpSpPr>
          <a:xfrm>
            <a:off x="5051805" y="4620767"/>
            <a:ext cx="1672971" cy="1652269"/>
            <a:chOff x="5051805" y="4620767"/>
            <a:chExt cx="1672971" cy="1652269"/>
          </a:xfrm>
        </p:grpSpPr>
        <p:sp>
          <p:nvSpPr>
            <p:cNvPr id="255" name="Google Shape;255;p8"/>
            <p:cNvSpPr/>
            <p:nvPr/>
          </p:nvSpPr>
          <p:spPr>
            <a:xfrm>
              <a:off x="5094731" y="4620767"/>
              <a:ext cx="1630045" cy="1588135"/>
            </a:xfrm>
            <a:custGeom>
              <a:avLst/>
              <a:gdLst/>
              <a:ahLst/>
              <a:cxnLst/>
              <a:rect l="l" t="t" r="r" b="b"/>
              <a:pathLst>
                <a:path w="1630045" h="1588135" extrusionOk="0">
                  <a:moveTo>
                    <a:pt x="0" y="0"/>
                  </a:moveTo>
                  <a:lnTo>
                    <a:pt x="1629917" y="1587931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6" name="Google Shape;256;p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051805" y="6138417"/>
              <a:ext cx="145288" cy="134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566661" y="6138417"/>
              <a:ext cx="145288" cy="1346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8" name="Google Shape;258;p8"/>
          <p:cNvPicPr preferRelativeResize="0"/>
          <p:nvPr/>
        </p:nvPicPr>
        <p:blipFill rotWithShape="1">
          <a:blip r:embed="rId8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"/>
          <p:cNvSpPr txBox="1"/>
          <p:nvPr/>
        </p:nvSpPr>
        <p:spPr>
          <a:xfrm>
            <a:off x="241808" y="231986"/>
            <a:ext cx="10006965" cy="500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20979" marR="3900804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Theory, Applications and Combinatorics  </a:t>
            </a:r>
            <a:r>
              <a:rPr lang="en-US" sz="2400" b="1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Cut Sets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endParaRPr sz="31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Cut Set with respect to a pair of vertices: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Let G be a connected graph and A and B be a pair of vertices of G. Then a </a:t>
            </a:r>
            <a:r>
              <a:rPr lang="en-US" sz="24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cutset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in G whose removal places A and B into two different parts of G is called a </a:t>
            </a:r>
            <a:r>
              <a:rPr lang="en-US" sz="24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cutset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with respect to A and B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Capacity of a </a:t>
            </a:r>
            <a:r>
              <a:rPr lang="en-US" sz="2400" b="1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cutset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 Let E’ be the </a:t>
            </a:r>
            <a:r>
              <a:rPr lang="en-US" sz="24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cutset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of G. Then the sum of weights of all   edges in E’ is called the capacity of E’.</a:t>
            </a:r>
          </a:p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Capacity of </a:t>
            </a:r>
            <a:r>
              <a:rPr lang="en-US" sz="2400" b="0" i="0" u="none" strike="noStrike" cap="none" dirty="0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cutset</a:t>
            </a:r>
            <a:r>
              <a:rPr lang="en-US" sz="24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{e1, e4, e7} = </a:t>
            </a:r>
            <a:r>
              <a:rPr lang="en-US" sz="2400" b="0" i="0" u="none" strike="noStrike" cap="none" dirty="0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wt</a:t>
            </a:r>
            <a:r>
              <a:rPr lang="en-US" sz="24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(e1) + </a:t>
            </a:r>
            <a:r>
              <a:rPr lang="en-US" sz="2400" b="0" i="0" u="none" strike="noStrike" cap="none" dirty="0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wt</a:t>
            </a:r>
            <a:r>
              <a:rPr lang="en-US" sz="24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(e4) + </a:t>
            </a:r>
            <a:r>
              <a:rPr lang="en-US" sz="2400" b="0" i="0" u="none" strike="noStrike" cap="none" dirty="0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wt</a:t>
            </a:r>
            <a:r>
              <a:rPr lang="en-US" sz="24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(e7)</a:t>
            </a:r>
            <a:endParaRPr sz="2400" b="0" i="0" u="none" strike="noStrike" cap="none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9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E036DFE-D231-58C6-883D-2040A76C054A}"/>
                  </a:ext>
                </a:extLst>
              </p14:cNvPr>
              <p14:cNvContentPartPr/>
              <p14:nvPr/>
            </p14:nvContentPartPr>
            <p14:xfrm>
              <a:off x="1928880" y="1876680"/>
              <a:ext cx="3441240" cy="1231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E036DFE-D231-58C6-883D-2040A76C05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9520" y="1867320"/>
                <a:ext cx="3459960" cy="1249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 dirty="0">
                <a:solidFill>
                  <a:srgbClr val="2E5496"/>
                </a:solidFill>
              </a:rPr>
              <a:t>Graph Theory and its Applications </a:t>
            </a:r>
            <a:br>
              <a:rPr lang="en-US" sz="2400" dirty="0">
                <a:solidFill>
                  <a:srgbClr val="2E5496"/>
                </a:solidFill>
              </a:rPr>
            </a:br>
            <a:r>
              <a:rPr lang="en-US" sz="2400" dirty="0"/>
              <a:t>Few Terminologies</a:t>
            </a:r>
            <a:endParaRPr sz="2400" dirty="0"/>
          </a:p>
        </p:txBody>
      </p:sp>
      <p:sp>
        <p:nvSpPr>
          <p:cNvPr id="270" name="Google Shape;270;p10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10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CDBF41-0D00-4D96-2F25-4BAA68FDB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52" y="1336547"/>
            <a:ext cx="9770491" cy="1398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CC617A-4E78-7F06-8AF3-72547CAFE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23" y="2734928"/>
            <a:ext cx="9575148" cy="1664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4AABEC-79F1-23DF-CF28-10875F809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6486" y="4528052"/>
            <a:ext cx="6129685" cy="232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9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 dirty="0">
                <a:solidFill>
                  <a:srgbClr val="2E5496"/>
                </a:solidFill>
              </a:rPr>
              <a:t>Graph Theory and its Applications </a:t>
            </a:r>
            <a:br>
              <a:rPr lang="en-US" sz="2400" dirty="0">
                <a:solidFill>
                  <a:srgbClr val="2E5496"/>
                </a:solidFill>
              </a:rPr>
            </a:br>
            <a:r>
              <a:rPr lang="en-US" sz="2400" dirty="0"/>
              <a:t>Few Terminologies</a:t>
            </a:r>
            <a:endParaRPr sz="2400" dirty="0"/>
          </a:p>
        </p:txBody>
      </p:sp>
      <p:sp>
        <p:nvSpPr>
          <p:cNvPr id="270" name="Google Shape;270;p10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10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4AABEC-79F1-23DF-CF28-10875F809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486" y="4528052"/>
            <a:ext cx="6129685" cy="23299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7C4C92-FE18-1440-87D3-A8A814E5E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09" y="1622963"/>
            <a:ext cx="10672901" cy="18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96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 dirty="0">
                <a:solidFill>
                  <a:srgbClr val="2E5496"/>
                </a:solidFill>
              </a:rPr>
              <a:t>Graph Theory and its Applications </a:t>
            </a:r>
            <a:br>
              <a:rPr lang="en-US" sz="2400" dirty="0">
                <a:solidFill>
                  <a:srgbClr val="2E5496"/>
                </a:solidFill>
              </a:rPr>
            </a:br>
            <a:r>
              <a:rPr lang="en-US" sz="2400" dirty="0"/>
              <a:t>Properties of Cut Sets</a:t>
            </a:r>
            <a:endParaRPr sz="2400" dirty="0"/>
          </a:p>
        </p:txBody>
      </p:sp>
      <p:sp>
        <p:nvSpPr>
          <p:cNvPr id="270" name="Google Shape;270;p10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0"/>
          <p:cNvSpPr txBox="1"/>
          <p:nvPr/>
        </p:nvSpPr>
        <p:spPr>
          <a:xfrm>
            <a:off x="346659" y="1676527"/>
            <a:ext cx="9990455" cy="148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Theorem : Prove that every cut set in a connected graph G must contain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atleast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one branch of every spanning tree.</a:t>
            </a:r>
            <a:endParaRPr sz="240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Proof:</a:t>
            </a:r>
            <a:endParaRPr sz="24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10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D0E3759-3CB8-103E-6C21-BC81AC8B6B82}"/>
                  </a:ext>
                </a:extLst>
              </p14:cNvPr>
              <p14:cNvContentPartPr/>
              <p14:nvPr/>
            </p14:nvContentPartPr>
            <p14:xfrm>
              <a:off x="665640" y="60480"/>
              <a:ext cx="10788480" cy="6740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D0E3759-3CB8-103E-6C21-BC81AC8B6B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6280" y="51120"/>
                <a:ext cx="10807200" cy="675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6325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D7CBC5-5FEC-352D-3179-D16AFB246DF6}"/>
                  </a:ext>
                </a:extLst>
              </p14:cNvPr>
              <p14:cNvContentPartPr/>
              <p14:nvPr/>
            </p14:nvContentPartPr>
            <p14:xfrm>
              <a:off x="661680" y="1392480"/>
              <a:ext cx="10094040" cy="4254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D7CBC5-5FEC-352D-3179-D16AFB246D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2320" y="1383120"/>
                <a:ext cx="10112760" cy="427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418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 dirty="0">
                <a:solidFill>
                  <a:srgbClr val="2E5496"/>
                </a:solidFill>
              </a:rPr>
              <a:t>Graph Theory and its Applications </a:t>
            </a:r>
            <a:br>
              <a:rPr lang="en-US" sz="2400" dirty="0">
                <a:solidFill>
                  <a:srgbClr val="2E5496"/>
                </a:solidFill>
              </a:rPr>
            </a:br>
            <a:r>
              <a:rPr lang="en-US" sz="2400" dirty="0"/>
              <a:t>Properties of Cut Sets</a:t>
            </a:r>
            <a:endParaRPr sz="2400" dirty="0"/>
          </a:p>
        </p:txBody>
      </p:sp>
      <p:sp>
        <p:nvSpPr>
          <p:cNvPr id="297" name="Google Shape;297;p11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10107294" y="2544317"/>
            <a:ext cx="159956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Cut Set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{AB, AC, AD}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1"/>
          <p:cNvSpPr txBox="1"/>
          <p:nvPr/>
        </p:nvSpPr>
        <p:spPr>
          <a:xfrm>
            <a:off x="126288" y="1471676"/>
            <a:ext cx="15811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1"/>
          <p:cNvSpPr txBox="1"/>
          <p:nvPr/>
        </p:nvSpPr>
        <p:spPr>
          <a:xfrm>
            <a:off x="546303" y="2625344"/>
            <a:ext cx="19240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712419" y="2802127"/>
            <a:ext cx="128270" cy="2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2" name="Google Shape;302;p11"/>
          <p:cNvGrpSpPr/>
          <p:nvPr/>
        </p:nvGrpSpPr>
        <p:grpSpPr>
          <a:xfrm>
            <a:off x="277113" y="1447546"/>
            <a:ext cx="1516887" cy="1251712"/>
            <a:chOff x="277113" y="1447546"/>
            <a:chExt cx="1516887" cy="1251712"/>
          </a:xfrm>
        </p:grpSpPr>
        <p:sp>
          <p:nvSpPr>
            <p:cNvPr id="303" name="Google Shape;303;p11"/>
            <p:cNvSpPr/>
            <p:nvPr/>
          </p:nvSpPr>
          <p:spPr>
            <a:xfrm>
              <a:off x="371855" y="1514856"/>
              <a:ext cx="1313815" cy="1104900"/>
            </a:xfrm>
            <a:custGeom>
              <a:avLst/>
              <a:gdLst/>
              <a:ahLst/>
              <a:cxnLst/>
              <a:rect l="l" t="t" r="r" b="b"/>
              <a:pathLst>
                <a:path w="1313814" h="1104900" extrusionOk="0">
                  <a:moveTo>
                    <a:pt x="0" y="1104900"/>
                  </a:moveTo>
                  <a:lnTo>
                    <a:pt x="1313688" y="1104900"/>
                  </a:lnTo>
                  <a:lnTo>
                    <a:pt x="1313688" y="0"/>
                  </a:lnTo>
                  <a:lnTo>
                    <a:pt x="0" y="0"/>
                  </a:lnTo>
                  <a:lnTo>
                    <a:pt x="0" y="1104900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4" name="Google Shape;304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09089" y="1456690"/>
              <a:ext cx="184911" cy="15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09089" y="2544826"/>
              <a:ext cx="184911" cy="15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7781" y="1447546"/>
              <a:ext cx="186436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1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77113" y="2534158"/>
              <a:ext cx="186436" cy="154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11"/>
            <p:cNvSpPr/>
            <p:nvPr/>
          </p:nvSpPr>
          <p:spPr>
            <a:xfrm>
              <a:off x="370331" y="1584960"/>
              <a:ext cx="1306195" cy="1035050"/>
            </a:xfrm>
            <a:custGeom>
              <a:avLst/>
              <a:gdLst/>
              <a:ahLst/>
              <a:cxnLst/>
              <a:rect l="l" t="t" r="r" b="b"/>
              <a:pathLst>
                <a:path w="1306195" h="1035050" extrusionOk="0">
                  <a:moveTo>
                    <a:pt x="0" y="956055"/>
                  </a:moveTo>
                  <a:lnTo>
                    <a:pt x="1269619" y="0"/>
                  </a:lnTo>
                </a:path>
                <a:path w="1306195" h="1035050" extrusionOk="0">
                  <a:moveTo>
                    <a:pt x="10667" y="10667"/>
                  </a:moveTo>
                  <a:lnTo>
                    <a:pt x="1305941" y="1034923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p11"/>
          <p:cNvSpPr txBox="1"/>
          <p:nvPr/>
        </p:nvSpPr>
        <p:spPr>
          <a:xfrm>
            <a:off x="1907794" y="1390903"/>
            <a:ext cx="1498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1"/>
          <p:cNvSpPr txBox="1"/>
          <p:nvPr/>
        </p:nvSpPr>
        <p:spPr>
          <a:xfrm>
            <a:off x="1907794" y="2496058"/>
            <a:ext cx="14732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1"/>
          <p:cNvSpPr txBox="1"/>
          <p:nvPr/>
        </p:nvSpPr>
        <p:spPr>
          <a:xfrm>
            <a:off x="99771" y="2445258"/>
            <a:ext cx="16637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" name="Google Shape;312;p11"/>
          <p:cNvGrpSpPr/>
          <p:nvPr/>
        </p:nvGrpSpPr>
        <p:grpSpPr>
          <a:xfrm>
            <a:off x="10285221" y="5704078"/>
            <a:ext cx="1273048" cy="1119122"/>
            <a:chOff x="10285221" y="5704078"/>
            <a:chExt cx="1273048" cy="1119122"/>
          </a:xfrm>
        </p:grpSpPr>
        <p:pic>
          <p:nvPicPr>
            <p:cNvPr id="313" name="Google Shape;313;p1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285221" y="5704078"/>
              <a:ext cx="186435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1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295889" y="6659626"/>
              <a:ext cx="184911" cy="1544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1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1371833" y="6668770"/>
              <a:ext cx="186436" cy="1544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1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1362689" y="5704078"/>
              <a:ext cx="184911" cy="154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Google Shape;317;p11"/>
            <p:cNvSpPr/>
            <p:nvPr/>
          </p:nvSpPr>
          <p:spPr>
            <a:xfrm>
              <a:off x="10387583" y="5710428"/>
              <a:ext cx="1076960" cy="1107440"/>
            </a:xfrm>
            <a:custGeom>
              <a:avLst/>
              <a:gdLst/>
              <a:ahLst/>
              <a:cxnLst/>
              <a:rect l="l" t="t" r="r" b="b"/>
              <a:pathLst>
                <a:path w="1076959" h="1107440" extrusionOk="0">
                  <a:moveTo>
                    <a:pt x="1066800" y="141732"/>
                  </a:moveTo>
                  <a:lnTo>
                    <a:pt x="1076960" y="1106932"/>
                  </a:lnTo>
                </a:path>
                <a:path w="1076959" h="1107440" extrusionOk="0">
                  <a:moveTo>
                    <a:pt x="1066800" y="0"/>
                  </a:moveTo>
                  <a:lnTo>
                    <a:pt x="0" y="1096627"/>
                  </a:lnTo>
                </a:path>
                <a:path w="1076959" h="1107440" extrusionOk="0">
                  <a:moveTo>
                    <a:pt x="0" y="1097280"/>
                  </a:moveTo>
                  <a:lnTo>
                    <a:pt x="1076960" y="110744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p11"/>
          <p:cNvSpPr txBox="1"/>
          <p:nvPr/>
        </p:nvSpPr>
        <p:spPr>
          <a:xfrm>
            <a:off x="10739755" y="4971669"/>
            <a:ext cx="65849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 - Q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9" name="Google Shape;319;p11"/>
          <p:cNvGrpSpPr/>
          <p:nvPr/>
        </p:nvGrpSpPr>
        <p:grpSpPr>
          <a:xfrm>
            <a:off x="2898394" y="1528317"/>
            <a:ext cx="1344675" cy="1119123"/>
            <a:chOff x="2898394" y="1528317"/>
            <a:chExt cx="1344675" cy="1119123"/>
          </a:xfrm>
        </p:grpSpPr>
        <p:pic>
          <p:nvPicPr>
            <p:cNvPr id="320" name="Google Shape;320;p1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970022" y="1528317"/>
              <a:ext cx="186435" cy="154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11"/>
            <p:cNvSpPr/>
            <p:nvPr/>
          </p:nvSpPr>
          <p:spPr>
            <a:xfrm>
              <a:off x="3078480" y="1595627"/>
              <a:ext cx="1066800" cy="965200"/>
            </a:xfrm>
            <a:custGeom>
              <a:avLst/>
              <a:gdLst/>
              <a:ahLst/>
              <a:cxnLst/>
              <a:rect l="l" t="t" r="r" b="b"/>
              <a:pathLst>
                <a:path w="1066800" h="965200" extrusionOk="0">
                  <a:moveTo>
                    <a:pt x="71627" y="0"/>
                  </a:moveTo>
                  <a:lnTo>
                    <a:pt x="1026668" y="0"/>
                  </a:lnTo>
                </a:path>
                <a:path w="1066800" h="965200" extrusionOk="0">
                  <a:moveTo>
                    <a:pt x="1066799" y="9144"/>
                  </a:moveTo>
                  <a:lnTo>
                    <a:pt x="1066799" y="944499"/>
                  </a:lnTo>
                </a:path>
                <a:path w="1066800" h="965200" extrusionOk="0">
                  <a:moveTo>
                    <a:pt x="1056640" y="944880"/>
                  </a:moveTo>
                  <a:lnTo>
                    <a:pt x="0" y="964819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2" name="Google Shape;322;p1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898394" y="2483865"/>
              <a:ext cx="186436" cy="15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1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056633" y="2493009"/>
              <a:ext cx="186436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47490" y="1528317"/>
              <a:ext cx="184912" cy="1544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" name="Google Shape;325;p11"/>
          <p:cNvSpPr txBox="1"/>
          <p:nvPr/>
        </p:nvSpPr>
        <p:spPr>
          <a:xfrm>
            <a:off x="3289808" y="1887092"/>
            <a:ext cx="28321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11"/>
          <p:cNvGrpSpPr/>
          <p:nvPr/>
        </p:nvGrpSpPr>
        <p:grpSpPr>
          <a:xfrm>
            <a:off x="4698238" y="1517650"/>
            <a:ext cx="1271524" cy="1120648"/>
            <a:chOff x="4698238" y="1517650"/>
            <a:chExt cx="1271524" cy="1120648"/>
          </a:xfrm>
        </p:grpSpPr>
        <p:pic>
          <p:nvPicPr>
            <p:cNvPr id="327" name="Google Shape;327;p1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698238" y="1517650"/>
              <a:ext cx="184912" cy="15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1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774182" y="1517650"/>
              <a:ext cx="186435" cy="154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11"/>
            <p:cNvSpPr/>
            <p:nvPr/>
          </p:nvSpPr>
          <p:spPr>
            <a:xfrm>
              <a:off x="4876800" y="1584960"/>
              <a:ext cx="995680" cy="946150"/>
            </a:xfrm>
            <a:custGeom>
              <a:avLst/>
              <a:gdLst/>
              <a:ahLst/>
              <a:cxnLst/>
              <a:rect l="l" t="t" r="r" b="b"/>
              <a:pathLst>
                <a:path w="995679" h="946150" extrusionOk="0">
                  <a:moveTo>
                    <a:pt x="0" y="0"/>
                  </a:moveTo>
                  <a:lnTo>
                    <a:pt x="955039" y="0"/>
                  </a:lnTo>
                </a:path>
                <a:path w="995679" h="946150" extrusionOk="0">
                  <a:moveTo>
                    <a:pt x="995172" y="10667"/>
                  </a:moveTo>
                  <a:lnTo>
                    <a:pt x="995172" y="946023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0" name="Google Shape;330;p11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4707382" y="2473197"/>
              <a:ext cx="186435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1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784850" y="2483866"/>
              <a:ext cx="184912" cy="154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11"/>
            <p:cNvSpPr/>
            <p:nvPr/>
          </p:nvSpPr>
          <p:spPr>
            <a:xfrm>
              <a:off x="4791456" y="1665731"/>
              <a:ext cx="9525" cy="814069"/>
            </a:xfrm>
            <a:custGeom>
              <a:avLst/>
              <a:gdLst/>
              <a:ahLst/>
              <a:cxnLst/>
              <a:rect l="l" t="t" r="r" b="b"/>
              <a:pathLst>
                <a:path w="9525" h="814069" extrusionOk="0">
                  <a:moveTo>
                    <a:pt x="0" y="0"/>
                  </a:moveTo>
                  <a:lnTo>
                    <a:pt x="9525" y="814069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11"/>
          <p:cNvSpPr txBox="1"/>
          <p:nvPr/>
        </p:nvSpPr>
        <p:spPr>
          <a:xfrm>
            <a:off x="4966208" y="1841119"/>
            <a:ext cx="6623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AB, AD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4" name="Google Shape;334;p11"/>
          <p:cNvGrpSpPr/>
          <p:nvPr/>
        </p:nvGrpSpPr>
        <p:grpSpPr>
          <a:xfrm>
            <a:off x="6403594" y="1537461"/>
            <a:ext cx="1344675" cy="1120648"/>
            <a:chOff x="6403594" y="1537461"/>
            <a:chExt cx="1344675" cy="1120648"/>
          </a:xfrm>
        </p:grpSpPr>
        <p:pic>
          <p:nvPicPr>
            <p:cNvPr id="335" name="Google Shape;335;p1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475222" y="1537461"/>
              <a:ext cx="186435" cy="154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11"/>
            <p:cNvSpPr/>
            <p:nvPr/>
          </p:nvSpPr>
          <p:spPr>
            <a:xfrm>
              <a:off x="6542532" y="1604771"/>
              <a:ext cx="1097915" cy="966469"/>
            </a:xfrm>
            <a:custGeom>
              <a:avLst/>
              <a:gdLst/>
              <a:ahLst/>
              <a:cxnLst/>
              <a:rect l="l" t="t" r="r" b="b"/>
              <a:pathLst>
                <a:path w="1097915" h="966469" extrusionOk="0">
                  <a:moveTo>
                    <a:pt x="112775" y="0"/>
                  </a:moveTo>
                  <a:lnTo>
                    <a:pt x="1067816" y="0"/>
                  </a:lnTo>
                </a:path>
                <a:path w="1097915" h="966469" extrusionOk="0">
                  <a:moveTo>
                    <a:pt x="0" y="10667"/>
                  </a:moveTo>
                  <a:lnTo>
                    <a:pt x="0" y="946023"/>
                  </a:lnTo>
                </a:path>
                <a:path w="1097915" h="966469" extrusionOk="0">
                  <a:moveTo>
                    <a:pt x="1097788" y="946403"/>
                  </a:moveTo>
                  <a:lnTo>
                    <a:pt x="41148" y="966342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7" name="Google Shape;337;p1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403594" y="2493009"/>
              <a:ext cx="186435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1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561833" y="2503677"/>
              <a:ext cx="186436" cy="15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52690" y="1538985"/>
              <a:ext cx="184911" cy="1544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0" name="Google Shape;340;p11"/>
          <p:cNvSpPr txBox="1"/>
          <p:nvPr/>
        </p:nvSpPr>
        <p:spPr>
          <a:xfrm>
            <a:off x="6871461" y="1764919"/>
            <a:ext cx="66167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AB, AD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1" name="Google Shape;341;p11"/>
          <p:cNvGrpSpPr/>
          <p:nvPr/>
        </p:nvGrpSpPr>
        <p:grpSpPr>
          <a:xfrm>
            <a:off x="8203438" y="1528317"/>
            <a:ext cx="1271523" cy="1119123"/>
            <a:chOff x="8203438" y="1528317"/>
            <a:chExt cx="1271523" cy="1119123"/>
          </a:xfrm>
        </p:grpSpPr>
        <p:pic>
          <p:nvPicPr>
            <p:cNvPr id="342" name="Google Shape;342;p1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203438" y="1528317"/>
              <a:ext cx="184911" cy="154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11"/>
            <p:cNvSpPr/>
            <p:nvPr/>
          </p:nvSpPr>
          <p:spPr>
            <a:xfrm>
              <a:off x="8382000" y="1604771"/>
              <a:ext cx="995680" cy="975360"/>
            </a:xfrm>
            <a:custGeom>
              <a:avLst/>
              <a:gdLst/>
              <a:ahLst/>
              <a:cxnLst/>
              <a:rect l="l" t="t" r="r" b="b"/>
              <a:pathLst>
                <a:path w="995679" h="975360" extrusionOk="0">
                  <a:moveTo>
                    <a:pt x="0" y="975360"/>
                  </a:moveTo>
                  <a:lnTo>
                    <a:pt x="955040" y="975360"/>
                  </a:lnTo>
                </a:path>
                <a:path w="995679" h="975360" extrusionOk="0">
                  <a:moveTo>
                    <a:pt x="995172" y="0"/>
                  </a:moveTo>
                  <a:lnTo>
                    <a:pt x="995172" y="935354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4" name="Google Shape;344;p1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212582" y="2483865"/>
              <a:ext cx="186436" cy="15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11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9290050" y="2493009"/>
              <a:ext cx="184911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1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9279382" y="1528317"/>
              <a:ext cx="186436" cy="154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11"/>
            <p:cNvSpPr/>
            <p:nvPr/>
          </p:nvSpPr>
          <p:spPr>
            <a:xfrm>
              <a:off x="8296656" y="1676399"/>
              <a:ext cx="9525" cy="814069"/>
            </a:xfrm>
            <a:custGeom>
              <a:avLst/>
              <a:gdLst/>
              <a:ahLst/>
              <a:cxnLst/>
              <a:rect l="l" t="t" r="r" b="b"/>
              <a:pathLst>
                <a:path w="9525" h="814069" extrusionOk="0">
                  <a:moveTo>
                    <a:pt x="0" y="0"/>
                  </a:moveTo>
                  <a:lnTo>
                    <a:pt x="9525" y="81407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" name="Google Shape;348;p11"/>
          <p:cNvSpPr txBox="1"/>
          <p:nvPr/>
        </p:nvSpPr>
        <p:spPr>
          <a:xfrm>
            <a:off x="8634476" y="1812163"/>
            <a:ext cx="29908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9" name="Google Shape;349;p11"/>
          <p:cNvGrpSpPr/>
          <p:nvPr/>
        </p:nvGrpSpPr>
        <p:grpSpPr>
          <a:xfrm>
            <a:off x="115570" y="3265678"/>
            <a:ext cx="1273047" cy="1119123"/>
            <a:chOff x="115570" y="3265678"/>
            <a:chExt cx="1273047" cy="1119123"/>
          </a:xfrm>
        </p:grpSpPr>
        <p:pic>
          <p:nvPicPr>
            <p:cNvPr id="350" name="Google Shape;350;p1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115570" y="3265678"/>
              <a:ext cx="186436" cy="154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11"/>
            <p:cNvSpPr/>
            <p:nvPr/>
          </p:nvSpPr>
          <p:spPr>
            <a:xfrm>
              <a:off x="294132" y="3322320"/>
              <a:ext cx="955040" cy="0"/>
            </a:xfrm>
            <a:custGeom>
              <a:avLst/>
              <a:gdLst/>
              <a:ahLst/>
              <a:cxnLst/>
              <a:rect l="l" t="t" r="r" b="b"/>
              <a:pathLst>
                <a:path w="955040" h="120000" extrusionOk="0">
                  <a:moveTo>
                    <a:pt x="0" y="0"/>
                  </a:moveTo>
                  <a:lnTo>
                    <a:pt x="955040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2" name="Google Shape;352;p11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1191514" y="3265678"/>
              <a:ext cx="186436" cy="15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1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4714" y="4221226"/>
              <a:ext cx="186436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11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202181" y="4230370"/>
              <a:ext cx="186436" cy="154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p11"/>
            <p:cNvSpPr/>
            <p:nvPr/>
          </p:nvSpPr>
          <p:spPr>
            <a:xfrm>
              <a:off x="208788" y="3413760"/>
              <a:ext cx="1086485" cy="904875"/>
            </a:xfrm>
            <a:custGeom>
              <a:avLst/>
              <a:gdLst/>
              <a:ahLst/>
              <a:cxnLst/>
              <a:rect l="l" t="t" r="r" b="b"/>
              <a:pathLst>
                <a:path w="1086485" h="904875" extrusionOk="0">
                  <a:moveTo>
                    <a:pt x="0" y="0"/>
                  </a:moveTo>
                  <a:lnTo>
                    <a:pt x="1086485" y="824229"/>
                  </a:lnTo>
                </a:path>
                <a:path w="1086485" h="904875" extrusionOk="0">
                  <a:moveTo>
                    <a:pt x="9143" y="894588"/>
                  </a:moveTo>
                  <a:lnTo>
                    <a:pt x="1086104" y="904747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" name="Google Shape;356;p11"/>
          <p:cNvSpPr txBox="1"/>
          <p:nvPr/>
        </p:nvSpPr>
        <p:spPr>
          <a:xfrm>
            <a:off x="434746" y="3605910"/>
            <a:ext cx="64135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AB, AC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7" name="Google Shape;357;p11"/>
          <p:cNvGrpSpPr/>
          <p:nvPr/>
        </p:nvGrpSpPr>
        <p:grpSpPr>
          <a:xfrm>
            <a:off x="1833117" y="3274821"/>
            <a:ext cx="1271524" cy="1120647"/>
            <a:chOff x="1833117" y="3274821"/>
            <a:chExt cx="1271524" cy="1120647"/>
          </a:xfrm>
        </p:grpSpPr>
        <p:pic>
          <p:nvPicPr>
            <p:cNvPr id="358" name="Google Shape;358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33117" y="3274821"/>
              <a:ext cx="184912" cy="154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11"/>
            <p:cNvSpPr/>
            <p:nvPr/>
          </p:nvSpPr>
          <p:spPr>
            <a:xfrm>
              <a:off x="2011679" y="3332987"/>
              <a:ext cx="955040" cy="0"/>
            </a:xfrm>
            <a:custGeom>
              <a:avLst/>
              <a:gdLst/>
              <a:ahLst/>
              <a:cxnLst/>
              <a:rect l="l" t="t" r="r" b="b"/>
              <a:pathLst>
                <a:path w="955039" h="120000" extrusionOk="0">
                  <a:moveTo>
                    <a:pt x="0" y="0"/>
                  </a:moveTo>
                  <a:lnTo>
                    <a:pt x="955039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0" name="Google Shape;360;p1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909061" y="3276345"/>
              <a:ext cx="186436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1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842261" y="4230369"/>
              <a:ext cx="186436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919729" y="4241037"/>
              <a:ext cx="184912" cy="154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11"/>
            <p:cNvSpPr/>
            <p:nvPr/>
          </p:nvSpPr>
          <p:spPr>
            <a:xfrm>
              <a:off x="1935479" y="3403091"/>
              <a:ext cx="1076960" cy="924560"/>
            </a:xfrm>
            <a:custGeom>
              <a:avLst/>
              <a:gdLst/>
              <a:ahLst/>
              <a:cxnLst/>
              <a:rect l="l" t="t" r="r" b="b"/>
              <a:pathLst>
                <a:path w="1076960" h="924560" extrusionOk="0">
                  <a:moveTo>
                    <a:pt x="0" y="914400"/>
                  </a:moveTo>
                  <a:lnTo>
                    <a:pt x="1076959" y="924560"/>
                  </a:lnTo>
                </a:path>
                <a:path w="1076960" h="924560" extrusionOk="0">
                  <a:moveTo>
                    <a:pt x="1005713" y="0"/>
                  </a:moveTo>
                  <a:lnTo>
                    <a:pt x="86868" y="905002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11"/>
          <p:cNvSpPr txBox="1"/>
          <p:nvPr/>
        </p:nvSpPr>
        <p:spPr>
          <a:xfrm>
            <a:off x="2100833" y="3580892"/>
            <a:ext cx="28321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11"/>
          <p:cNvGrpSpPr/>
          <p:nvPr/>
        </p:nvGrpSpPr>
        <p:grpSpPr>
          <a:xfrm>
            <a:off x="3376929" y="3285490"/>
            <a:ext cx="1273048" cy="1120647"/>
            <a:chOff x="3376929" y="3285490"/>
            <a:chExt cx="1273048" cy="1120647"/>
          </a:xfrm>
        </p:grpSpPr>
        <p:pic>
          <p:nvPicPr>
            <p:cNvPr id="366" name="Google Shape;366;p1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376929" y="3285490"/>
              <a:ext cx="186436" cy="15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1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386073" y="4241038"/>
              <a:ext cx="186436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1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463541" y="4251706"/>
              <a:ext cx="186436" cy="154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p11"/>
            <p:cNvSpPr/>
            <p:nvPr/>
          </p:nvSpPr>
          <p:spPr>
            <a:xfrm>
              <a:off x="3479291" y="4328160"/>
              <a:ext cx="1076960" cy="10160"/>
            </a:xfrm>
            <a:custGeom>
              <a:avLst/>
              <a:gdLst/>
              <a:ahLst/>
              <a:cxnLst/>
              <a:rect l="l" t="t" r="r" b="b"/>
              <a:pathLst>
                <a:path w="1076960" h="10160" extrusionOk="0">
                  <a:moveTo>
                    <a:pt x="0" y="0"/>
                  </a:moveTo>
                  <a:lnTo>
                    <a:pt x="1076960" y="10159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0" name="Google Shape;370;p1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452873" y="3285490"/>
              <a:ext cx="186436" cy="154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11"/>
            <p:cNvSpPr/>
            <p:nvPr/>
          </p:nvSpPr>
          <p:spPr>
            <a:xfrm>
              <a:off x="3470147" y="3413760"/>
              <a:ext cx="1015365" cy="975994"/>
            </a:xfrm>
            <a:custGeom>
              <a:avLst/>
              <a:gdLst/>
              <a:ahLst/>
              <a:cxnLst/>
              <a:rect l="l" t="t" r="r" b="b"/>
              <a:pathLst>
                <a:path w="1015364" h="975995" extrusionOk="0">
                  <a:moveTo>
                    <a:pt x="1014856" y="0"/>
                  </a:moveTo>
                  <a:lnTo>
                    <a:pt x="96012" y="905001"/>
                  </a:lnTo>
                </a:path>
                <a:path w="1015364" h="975995" extrusionOk="0">
                  <a:moveTo>
                    <a:pt x="0" y="19812"/>
                  </a:moveTo>
                  <a:lnTo>
                    <a:pt x="9525" y="975487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11"/>
          <p:cNvSpPr txBox="1"/>
          <p:nvPr/>
        </p:nvSpPr>
        <p:spPr>
          <a:xfrm>
            <a:off x="3746753" y="3580892"/>
            <a:ext cx="29908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3" name="Google Shape;373;p11"/>
          <p:cNvGrpSpPr/>
          <p:nvPr/>
        </p:nvGrpSpPr>
        <p:grpSpPr>
          <a:xfrm>
            <a:off x="5012182" y="3296158"/>
            <a:ext cx="1273047" cy="1119123"/>
            <a:chOff x="5012182" y="3296158"/>
            <a:chExt cx="1273047" cy="1119123"/>
          </a:xfrm>
        </p:grpSpPr>
        <p:pic>
          <p:nvPicPr>
            <p:cNvPr id="374" name="Google Shape;374;p11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012182" y="3296158"/>
              <a:ext cx="186435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1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022850" y="4251706"/>
              <a:ext cx="184912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1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098794" y="4260850"/>
              <a:ext cx="186435" cy="154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11"/>
            <p:cNvSpPr/>
            <p:nvPr/>
          </p:nvSpPr>
          <p:spPr>
            <a:xfrm>
              <a:off x="5114544" y="4338828"/>
              <a:ext cx="1076960" cy="10160"/>
            </a:xfrm>
            <a:custGeom>
              <a:avLst/>
              <a:gdLst/>
              <a:ahLst/>
              <a:cxnLst/>
              <a:rect l="l" t="t" r="r" b="b"/>
              <a:pathLst>
                <a:path w="1076960" h="10160" extrusionOk="0">
                  <a:moveTo>
                    <a:pt x="0" y="0"/>
                  </a:moveTo>
                  <a:lnTo>
                    <a:pt x="1076959" y="1016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8" name="Google Shape;378;p11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6089650" y="3296158"/>
              <a:ext cx="184912" cy="154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p11"/>
            <p:cNvSpPr/>
            <p:nvPr/>
          </p:nvSpPr>
          <p:spPr>
            <a:xfrm>
              <a:off x="5192268" y="3302508"/>
              <a:ext cx="1000125" cy="1106805"/>
            </a:xfrm>
            <a:custGeom>
              <a:avLst/>
              <a:gdLst/>
              <a:ahLst/>
              <a:cxnLst/>
              <a:rect l="l" t="t" r="r" b="b"/>
              <a:pathLst>
                <a:path w="1000125" h="1106804" extrusionOk="0">
                  <a:moveTo>
                    <a:pt x="999236" y="1106804"/>
                  </a:moveTo>
                  <a:lnTo>
                    <a:pt x="989076" y="0"/>
                  </a:lnTo>
                </a:path>
                <a:path w="1000125" h="1106804" extrusionOk="0">
                  <a:moveTo>
                    <a:pt x="0" y="70103"/>
                  </a:moveTo>
                  <a:lnTo>
                    <a:pt x="999871" y="965199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0" name="Google Shape;380;p11"/>
          <p:cNvSpPr txBox="1"/>
          <p:nvPr/>
        </p:nvSpPr>
        <p:spPr>
          <a:xfrm>
            <a:off x="5260594" y="3580892"/>
            <a:ext cx="27749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1"/>
          <p:cNvGrpSpPr/>
          <p:nvPr/>
        </p:nvGrpSpPr>
        <p:grpSpPr>
          <a:xfrm>
            <a:off x="6688581" y="3305302"/>
            <a:ext cx="1273047" cy="1120647"/>
            <a:chOff x="6688581" y="3305302"/>
            <a:chExt cx="1273047" cy="1120647"/>
          </a:xfrm>
        </p:grpSpPr>
        <p:pic>
          <p:nvPicPr>
            <p:cNvPr id="382" name="Google Shape;382;p1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688581" y="3305302"/>
              <a:ext cx="186436" cy="15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1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699249" y="4260850"/>
              <a:ext cx="184911" cy="154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Google Shape;384;p11"/>
            <p:cNvSpPr/>
            <p:nvPr/>
          </p:nvSpPr>
          <p:spPr>
            <a:xfrm>
              <a:off x="6781799" y="3453384"/>
              <a:ext cx="9525" cy="955675"/>
            </a:xfrm>
            <a:custGeom>
              <a:avLst/>
              <a:gdLst/>
              <a:ahLst/>
              <a:cxnLst/>
              <a:rect l="l" t="t" r="r" b="b"/>
              <a:pathLst>
                <a:path w="9525" h="955675" extrusionOk="0">
                  <a:moveTo>
                    <a:pt x="0" y="0"/>
                  </a:moveTo>
                  <a:lnTo>
                    <a:pt x="9525" y="955674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5" name="Google Shape;385;p11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766049" y="3306826"/>
              <a:ext cx="184911" cy="154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p11"/>
            <p:cNvSpPr/>
            <p:nvPr/>
          </p:nvSpPr>
          <p:spPr>
            <a:xfrm>
              <a:off x="6781799" y="3372612"/>
              <a:ext cx="1137920" cy="20320"/>
            </a:xfrm>
            <a:custGeom>
              <a:avLst/>
              <a:gdLst/>
              <a:ahLst/>
              <a:cxnLst/>
              <a:rect l="l" t="t" r="r" b="b"/>
              <a:pathLst>
                <a:path w="1137920" h="20320" extrusionOk="0">
                  <a:moveTo>
                    <a:pt x="0" y="20065"/>
                  </a:moveTo>
                  <a:lnTo>
                    <a:pt x="1137666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7" name="Google Shape;387;p1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775193" y="4271518"/>
              <a:ext cx="186435" cy="154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Google Shape;388;p11"/>
            <p:cNvSpPr/>
            <p:nvPr/>
          </p:nvSpPr>
          <p:spPr>
            <a:xfrm>
              <a:off x="6781799" y="3453384"/>
              <a:ext cx="1086485" cy="824230"/>
            </a:xfrm>
            <a:custGeom>
              <a:avLst/>
              <a:gdLst/>
              <a:ahLst/>
              <a:cxnLst/>
              <a:rect l="l" t="t" r="r" b="b"/>
              <a:pathLst>
                <a:path w="1086484" h="824229" extrusionOk="0">
                  <a:moveTo>
                    <a:pt x="0" y="0"/>
                  </a:moveTo>
                  <a:lnTo>
                    <a:pt x="1086484" y="824229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11"/>
          <p:cNvSpPr txBox="1"/>
          <p:nvPr/>
        </p:nvSpPr>
        <p:spPr>
          <a:xfrm>
            <a:off x="6846823" y="3775709"/>
            <a:ext cx="646430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AB,AC,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11"/>
          <p:cNvGrpSpPr/>
          <p:nvPr/>
        </p:nvGrpSpPr>
        <p:grpSpPr>
          <a:xfrm>
            <a:off x="8497569" y="3315970"/>
            <a:ext cx="1273048" cy="1120647"/>
            <a:chOff x="8497569" y="3315970"/>
            <a:chExt cx="1273048" cy="1120647"/>
          </a:xfrm>
        </p:grpSpPr>
        <p:pic>
          <p:nvPicPr>
            <p:cNvPr id="391" name="Google Shape;391;p1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497569" y="3315970"/>
              <a:ext cx="186435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1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9573513" y="3315970"/>
              <a:ext cx="186435" cy="154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p11"/>
            <p:cNvSpPr/>
            <p:nvPr/>
          </p:nvSpPr>
          <p:spPr>
            <a:xfrm>
              <a:off x="8590787" y="3383280"/>
              <a:ext cx="1137920" cy="20320"/>
            </a:xfrm>
            <a:custGeom>
              <a:avLst/>
              <a:gdLst/>
              <a:ahLst/>
              <a:cxnLst/>
              <a:rect l="l" t="t" r="r" b="b"/>
              <a:pathLst>
                <a:path w="1137920" h="20320" extrusionOk="0">
                  <a:moveTo>
                    <a:pt x="0" y="20066"/>
                  </a:moveTo>
                  <a:lnTo>
                    <a:pt x="1137665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4" name="Google Shape;394;p11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9584181" y="4282186"/>
              <a:ext cx="186436" cy="154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11"/>
            <p:cNvSpPr/>
            <p:nvPr/>
          </p:nvSpPr>
          <p:spPr>
            <a:xfrm>
              <a:off x="9666731" y="3464052"/>
              <a:ext cx="10160" cy="965200"/>
            </a:xfrm>
            <a:custGeom>
              <a:avLst/>
              <a:gdLst/>
              <a:ahLst/>
              <a:cxnLst/>
              <a:rect l="l" t="t" r="r" b="b"/>
              <a:pathLst>
                <a:path w="10159" h="965200" extrusionOk="0">
                  <a:moveTo>
                    <a:pt x="0" y="0"/>
                  </a:moveTo>
                  <a:lnTo>
                    <a:pt x="10160" y="96520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6" name="Google Shape;396;p1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506713" y="4271518"/>
              <a:ext cx="186435" cy="154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11"/>
            <p:cNvSpPr/>
            <p:nvPr/>
          </p:nvSpPr>
          <p:spPr>
            <a:xfrm>
              <a:off x="8625839" y="3444240"/>
              <a:ext cx="1041400" cy="905510"/>
            </a:xfrm>
            <a:custGeom>
              <a:avLst/>
              <a:gdLst/>
              <a:ahLst/>
              <a:cxnLst/>
              <a:rect l="l" t="t" r="r" b="b"/>
              <a:pathLst>
                <a:path w="1041400" h="905510" extrusionOk="0">
                  <a:moveTo>
                    <a:pt x="1041400" y="0"/>
                  </a:moveTo>
                  <a:lnTo>
                    <a:pt x="0" y="905002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11"/>
          <p:cNvSpPr txBox="1"/>
          <p:nvPr/>
        </p:nvSpPr>
        <p:spPr>
          <a:xfrm>
            <a:off x="8878316" y="3605910"/>
            <a:ext cx="28321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p11"/>
          <p:cNvGrpSpPr/>
          <p:nvPr/>
        </p:nvGrpSpPr>
        <p:grpSpPr>
          <a:xfrm>
            <a:off x="135381" y="4850638"/>
            <a:ext cx="1273048" cy="1119123"/>
            <a:chOff x="135381" y="4850638"/>
            <a:chExt cx="1273048" cy="1119123"/>
          </a:xfrm>
        </p:grpSpPr>
        <p:pic>
          <p:nvPicPr>
            <p:cNvPr id="400" name="Google Shape;400;p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5381" y="4850638"/>
              <a:ext cx="186436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11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146049" y="5806186"/>
              <a:ext cx="184911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11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1221993" y="5815330"/>
              <a:ext cx="186436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11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1212849" y="4850638"/>
              <a:ext cx="184912" cy="154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11"/>
            <p:cNvSpPr/>
            <p:nvPr/>
          </p:nvSpPr>
          <p:spPr>
            <a:xfrm>
              <a:off x="228600" y="4977384"/>
              <a:ext cx="1086485" cy="935355"/>
            </a:xfrm>
            <a:custGeom>
              <a:avLst/>
              <a:gdLst/>
              <a:ahLst/>
              <a:cxnLst/>
              <a:rect l="l" t="t" r="r" b="b"/>
              <a:pathLst>
                <a:path w="1086485" h="935354" extrusionOk="0">
                  <a:moveTo>
                    <a:pt x="1076452" y="0"/>
                  </a:moveTo>
                  <a:lnTo>
                    <a:pt x="35052" y="904976"/>
                  </a:lnTo>
                </a:path>
                <a:path w="1086485" h="935354" extrusionOk="0">
                  <a:moveTo>
                    <a:pt x="0" y="21336"/>
                  </a:moveTo>
                  <a:lnTo>
                    <a:pt x="1086485" y="845629"/>
                  </a:lnTo>
                </a:path>
                <a:path w="1086485" h="935354" extrusionOk="0">
                  <a:moveTo>
                    <a:pt x="9143" y="925068"/>
                  </a:moveTo>
                  <a:lnTo>
                    <a:pt x="1086104" y="935228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p11"/>
          <p:cNvSpPr txBox="1"/>
          <p:nvPr/>
        </p:nvSpPr>
        <p:spPr>
          <a:xfrm>
            <a:off x="342696" y="5266385"/>
            <a:ext cx="277495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6" name="Google Shape;406;p11"/>
          <p:cNvGrpSpPr/>
          <p:nvPr/>
        </p:nvGrpSpPr>
        <p:grpSpPr>
          <a:xfrm>
            <a:off x="1955038" y="4881117"/>
            <a:ext cx="1271524" cy="1119123"/>
            <a:chOff x="1955038" y="4881117"/>
            <a:chExt cx="1271524" cy="1119123"/>
          </a:xfrm>
        </p:grpSpPr>
        <p:pic>
          <p:nvPicPr>
            <p:cNvPr id="407" name="Google Shape;407;p1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955038" y="4881117"/>
              <a:ext cx="184912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11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1964182" y="5836665"/>
              <a:ext cx="186436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11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3041650" y="5845809"/>
              <a:ext cx="184912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1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030982" y="4881117"/>
              <a:ext cx="186436" cy="154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Google Shape;411;p11"/>
            <p:cNvSpPr/>
            <p:nvPr/>
          </p:nvSpPr>
          <p:spPr>
            <a:xfrm>
              <a:off x="2048256" y="4957571"/>
              <a:ext cx="1086485" cy="955675"/>
            </a:xfrm>
            <a:custGeom>
              <a:avLst/>
              <a:gdLst/>
              <a:ahLst/>
              <a:cxnLst/>
              <a:rect l="l" t="t" r="r" b="b"/>
              <a:pathLst>
                <a:path w="1086485" h="955675" extrusionOk="0">
                  <a:moveTo>
                    <a:pt x="1074927" y="50291"/>
                  </a:moveTo>
                  <a:lnTo>
                    <a:pt x="33527" y="955268"/>
                  </a:lnTo>
                </a:path>
                <a:path w="1086485" h="955675" extrusionOk="0">
                  <a:moveTo>
                    <a:pt x="0" y="71627"/>
                  </a:moveTo>
                  <a:lnTo>
                    <a:pt x="1086485" y="895921"/>
                  </a:lnTo>
                </a:path>
                <a:path w="1086485" h="955675" extrusionOk="0">
                  <a:moveTo>
                    <a:pt x="9143" y="0"/>
                  </a:moveTo>
                  <a:lnTo>
                    <a:pt x="1086104" y="10159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p11"/>
          <p:cNvSpPr txBox="1"/>
          <p:nvPr/>
        </p:nvSpPr>
        <p:spPr>
          <a:xfrm>
            <a:off x="2291333" y="5264277"/>
            <a:ext cx="64135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AB, AC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3" name="Google Shape;413;p11"/>
          <p:cNvGrpSpPr/>
          <p:nvPr/>
        </p:nvGrpSpPr>
        <p:grpSpPr>
          <a:xfrm>
            <a:off x="3376929" y="4870450"/>
            <a:ext cx="1273048" cy="1120647"/>
            <a:chOff x="3376929" y="4870450"/>
            <a:chExt cx="1273048" cy="1120647"/>
          </a:xfrm>
        </p:grpSpPr>
        <p:pic>
          <p:nvPicPr>
            <p:cNvPr id="414" name="Google Shape;414;p1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376929" y="4870450"/>
              <a:ext cx="186436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1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386073" y="5825997"/>
              <a:ext cx="186436" cy="15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1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463541" y="5836666"/>
              <a:ext cx="186436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1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452873" y="4870450"/>
              <a:ext cx="186436" cy="154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Google Shape;418;p11"/>
            <p:cNvSpPr/>
            <p:nvPr/>
          </p:nvSpPr>
          <p:spPr>
            <a:xfrm>
              <a:off x="3470147" y="4876800"/>
              <a:ext cx="1086485" cy="1027430"/>
            </a:xfrm>
            <a:custGeom>
              <a:avLst/>
              <a:gdLst/>
              <a:ahLst/>
              <a:cxnLst/>
              <a:rect l="l" t="t" r="r" b="b"/>
              <a:pathLst>
                <a:path w="1086485" h="1027429" extrusionOk="0">
                  <a:moveTo>
                    <a:pt x="1076452" y="121919"/>
                  </a:moveTo>
                  <a:lnTo>
                    <a:pt x="35051" y="1026896"/>
                  </a:lnTo>
                </a:path>
                <a:path w="1086485" h="1027429" extrusionOk="0">
                  <a:moveTo>
                    <a:pt x="0" y="141731"/>
                  </a:moveTo>
                  <a:lnTo>
                    <a:pt x="1086485" y="966025"/>
                  </a:lnTo>
                </a:path>
                <a:path w="1086485" h="1027429" extrusionOk="0">
                  <a:moveTo>
                    <a:pt x="0" y="0"/>
                  </a:moveTo>
                  <a:lnTo>
                    <a:pt x="9525" y="955687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11"/>
          <p:cNvSpPr txBox="1"/>
          <p:nvPr/>
        </p:nvSpPr>
        <p:spPr>
          <a:xfrm>
            <a:off x="3495294" y="5178044"/>
            <a:ext cx="65532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AD, AC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0" name="Google Shape;420;p11"/>
          <p:cNvGrpSpPr/>
          <p:nvPr/>
        </p:nvGrpSpPr>
        <p:grpSpPr>
          <a:xfrm>
            <a:off x="4942078" y="4829302"/>
            <a:ext cx="1271524" cy="1120647"/>
            <a:chOff x="4942078" y="4829302"/>
            <a:chExt cx="1271524" cy="1120647"/>
          </a:xfrm>
        </p:grpSpPr>
        <p:pic>
          <p:nvPicPr>
            <p:cNvPr id="421" name="Google Shape;421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42078" y="4829302"/>
              <a:ext cx="184912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1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951222" y="5784850"/>
              <a:ext cx="186436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1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028690" y="5795518"/>
              <a:ext cx="184912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1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018022" y="4830826"/>
              <a:ext cx="186436" cy="154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11"/>
            <p:cNvSpPr/>
            <p:nvPr/>
          </p:nvSpPr>
          <p:spPr>
            <a:xfrm>
              <a:off x="5035296" y="4957572"/>
              <a:ext cx="1086485" cy="986790"/>
            </a:xfrm>
            <a:custGeom>
              <a:avLst/>
              <a:gdLst/>
              <a:ahLst/>
              <a:cxnLst/>
              <a:rect l="l" t="t" r="r" b="b"/>
              <a:pathLst>
                <a:path w="1086485" h="986789" extrusionOk="0">
                  <a:moveTo>
                    <a:pt x="1074927" y="0"/>
                  </a:moveTo>
                  <a:lnTo>
                    <a:pt x="33527" y="904976"/>
                  </a:lnTo>
                </a:path>
                <a:path w="1086485" h="986789" extrusionOk="0">
                  <a:moveTo>
                    <a:pt x="0" y="19811"/>
                  </a:moveTo>
                  <a:lnTo>
                    <a:pt x="1086484" y="844105"/>
                  </a:lnTo>
                </a:path>
                <a:path w="1086485" h="986789" extrusionOk="0">
                  <a:moveTo>
                    <a:pt x="1075943" y="21335"/>
                  </a:moveTo>
                  <a:lnTo>
                    <a:pt x="1086103" y="986535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6" name="Google Shape;426;p11"/>
          <p:cNvSpPr txBox="1"/>
          <p:nvPr/>
        </p:nvSpPr>
        <p:spPr>
          <a:xfrm>
            <a:off x="5175250" y="5245734"/>
            <a:ext cx="27749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7" name="Google Shape;427;p11"/>
          <p:cNvGrpSpPr/>
          <p:nvPr/>
        </p:nvGrpSpPr>
        <p:grpSpPr>
          <a:xfrm>
            <a:off x="6729730" y="4881117"/>
            <a:ext cx="1273047" cy="1119123"/>
            <a:chOff x="6729730" y="4881117"/>
            <a:chExt cx="1273047" cy="1119123"/>
          </a:xfrm>
        </p:grpSpPr>
        <p:pic>
          <p:nvPicPr>
            <p:cNvPr id="428" name="Google Shape;428;p1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729730" y="4881117"/>
              <a:ext cx="186436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1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738874" y="5836665"/>
              <a:ext cx="186435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1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816342" y="5845809"/>
              <a:ext cx="186435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1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805674" y="4881117"/>
              <a:ext cx="186435" cy="154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Google Shape;432;p11"/>
            <p:cNvSpPr/>
            <p:nvPr/>
          </p:nvSpPr>
          <p:spPr>
            <a:xfrm>
              <a:off x="6822948" y="5029199"/>
              <a:ext cx="1086485" cy="965200"/>
            </a:xfrm>
            <a:custGeom>
              <a:avLst/>
              <a:gdLst/>
              <a:ahLst/>
              <a:cxnLst/>
              <a:rect l="l" t="t" r="r" b="b"/>
              <a:pathLst>
                <a:path w="1086484" h="965200" extrusionOk="0">
                  <a:moveTo>
                    <a:pt x="0" y="0"/>
                  </a:moveTo>
                  <a:lnTo>
                    <a:pt x="1086484" y="824293"/>
                  </a:lnTo>
                </a:path>
                <a:path w="1086484" h="965200" extrusionOk="0">
                  <a:moveTo>
                    <a:pt x="0" y="0"/>
                  </a:moveTo>
                  <a:lnTo>
                    <a:pt x="9525" y="814133"/>
                  </a:lnTo>
                </a:path>
                <a:path w="1086484" h="965200" extrusionOk="0">
                  <a:moveTo>
                    <a:pt x="1075944" y="0"/>
                  </a:moveTo>
                  <a:lnTo>
                    <a:pt x="1086103" y="96520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3" name="Google Shape;433;p11"/>
          <p:cNvSpPr txBox="1"/>
          <p:nvPr/>
        </p:nvSpPr>
        <p:spPr>
          <a:xfrm>
            <a:off x="6982459" y="5194808"/>
            <a:ext cx="65532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AD, AC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4" name="Google Shape;434;p11"/>
          <p:cNvGrpSpPr/>
          <p:nvPr/>
        </p:nvGrpSpPr>
        <p:grpSpPr>
          <a:xfrm>
            <a:off x="8508238" y="4961890"/>
            <a:ext cx="1271523" cy="1120647"/>
            <a:chOff x="8508238" y="4961890"/>
            <a:chExt cx="1271523" cy="1120647"/>
          </a:xfrm>
        </p:grpSpPr>
        <p:pic>
          <p:nvPicPr>
            <p:cNvPr id="435" name="Google Shape;435;p1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508238" y="4961890"/>
              <a:ext cx="184911" cy="15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11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8517382" y="5917438"/>
              <a:ext cx="186436" cy="154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" name="Google Shape;437;p11"/>
            <p:cNvSpPr/>
            <p:nvPr/>
          </p:nvSpPr>
          <p:spPr>
            <a:xfrm>
              <a:off x="8601456" y="5109972"/>
              <a:ext cx="9525" cy="814705"/>
            </a:xfrm>
            <a:custGeom>
              <a:avLst/>
              <a:gdLst/>
              <a:ahLst/>
              <a:cxnLst/>
              <a:rect l="l" t="t" r="r" b="b"/>
              <a:pathLst>
                <a:path w="9525" h="814704" extrusionOk="0">
                  <a:moveTo>
                    <a:pt x="0" y="0"/>
                  </a:moveTo>
                  <a:lnTo>
                    <a:pt x="9525" y="814133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8" name="Google Shape;438;p11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9594850" y="5928106"/>
              <a:ext cx="184911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1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9584182" y="4961890"/>
              <a:ext cx="186436" cy="154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Google Shape;440;p11"/>
            <p:cNvSpPr/>
            <p:nvPr/>
          </p:nvSpPr>
          <p:spPr>
            <a:xfrm>
              <a:off x="8610600" y="4968240"/>
              <a:ext cx="1076960" cy="1107440"/>
            </a:xfrm>
            <a:custGeom>
              <a:avLst/>
              <a:gdLst/>
              <a:ahLst/>
              <a:cxnLst/>
              <a:rect l="l" t="t" r="r" b="b"/>
              <a:pathLst>
                <a:path w="1076959" h="1107439" extrusionOk="0">
                  <a:moveTo>
                    <a:pt x="1066800" y="141732"/>
                  </a:moveTo>
                  <a:lnTo>
                    <a:pt x="1076959" y="1106932"/>
                  </a:lnTo>
                </a:path>
                <a:path w="1076959" h="1107439" extrusionOk="0">
                  <a:moveTo>
                    <a:pt x="1066800" y="0"/>
                  </a:moveTo>
                  <a:lnTo>
                    <a:pt x="0" y="1096632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Google Shape;441;p11"/>
          <p:cNvSpPr txBox="1"/>
          <p:nvPr/>
        </p:nvSpPr>
        <p:spPr>
          <a:xfrm>
            <a:off x="8757919" y="5307838"/>
            <a:ext cx="29908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p11"/>
          <p:cNvPicPr preferRelativeResize="0"/>
          <p:nvPr/>
        </p:nvPicPr>
        <p:blipFill rotWithShape="1">
          <a:blip r:embed="rId26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11DE59-FF6F-C0EE-68BD-4379A2EC4106}"/>
                  </a:ext>
                </a:extLst>
              </p14:cNvPr>
              <p14:cNvContentPartPr/>
              <p14:nvPr/>
            </p14:nvContentPartPr>
            <p14:xfrm>
              <a:off x="617400" y="1112400"/>
              <a:ext cx="11154600" cy="2327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11DE59-FF6F-C0EE-68BD-4379A2EC410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08040" y="1103040"/>
                <a:ext cx="11173320" cy="2346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2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 dirty="0">
                <a:solidFill>
                  <a:srgbClr val="2E5496"/>
                </a:solidFill>
              </a:rPr>
              <a:t>Graph Theory and its Applications</a:t>
            </a:r>
            <a:br>
              <a:rPr lang="en-US" sz="2400" dirty="0">
                <a:solidFill>
                  <a:srgbClr val="2E5496"/>
                </a:solidFill>
              </a:rPr>
            </a:br>
            <a:r>
              <a:rPr lang="en-US" sz="2400" dirty="0"/>
              <a:t>Properties of Cut Sets</a:t>
            </a:r>
            <a:endParaRPr sz="2400" dirty="0"/>
          </a:p>
        </p:txBody>
      </p:sp>
      <p:sp>
        <p:nvSpPr>
          <p:cNvPr id="448" name="Google Shape;448;p12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2"/>
          <p:cNvSpPr txBox="1"/>
          <p:nvPr/>
        </p:nvSpPr>
        <p:spPr>
          <a:xfrm>
            <a:off x="346659" y="1676527"/>
            <a:ext cx="10005695" cy="3683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7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Theorem : Prove that every cut set in a connected graph G must contain </a:t>
            </a:r>
            <a:r>
              <a:rPr lang="en-US" sz="2400" b="1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atleast</a:t>
            </a:r>
            <a:r>
              <a:rPr lang="en-US" sz="2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one branch of every spanning tree.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Proof: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Let G be connected graph and S be a cut set of G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1003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Assume T is a spanning tree of G which has no edge included in cut set S.  Implies that T is completely contained in G-S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Hence G must be connected graph- contradicts the cut set definition.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Hence every cut set in a connected graph G must contain </a:t>
            </a:r>
            <a:r>
              <a:rPr lang="en-US" sz="24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atleast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one branch of  every spanning tree.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12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3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Graph Theory, Applications and Combinatorics  </a:t>
            </a:r>
            <a:r>
              <a:rPr lang="en-US" sz="2400"/>
              <a:t>Properties of Cut Sets</a:t>
            </a:r>
            <a:endParaRPr sz="2400"/>
          </a:p>
        </p:txBody>
      </p:sp>
      <p:sp>
        <p:nvSpPr>
          <p:cNvPr id="456" name="Google Shape;456;p13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3"/>
          <p:cNvSpPr txBox="1"/>
          <p:nvPr/>
        </p:nvSpPr>
        <p:spPr>
          <a:xfrm>
            <a:off x="346659" y="1676527"/>
            <a:ext cx="10003155" cy="148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Theorem: Prove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connected	graph G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any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minimal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set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edges containing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atleast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one branch of every spanning tree is a cut set.</a:t>
            </a:r>
            <a:endParaRPr sz="240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Proof: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p13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1CCEDF-97AE-23C3-9617-F26940B7F93F}"/>
                  </a:ext>
                </a:extLst>
              </p14:cNvPr>
              <p14:cNvContentPartPr/>
              <p14:nvPr/>
            </p14:nvContentPartPr>
            <p14:xfrm>
              <a:off x="902880" y="1954800"/>
              <a:ext cx="11203560" cy="4831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1CCEDF-97AE-23C3-9617-F26940B7F9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520" y="1945440"/>
                <a:ext cx="11222280" cy="4849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title"/>
          </p:nvPr>
        </p:nvSpPr>
        <p:spPr>
          <a:xfrm>
            <a:off x="198787" y="1581084"/>
            <a:ext cx="10223500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0000"/>
                </a:solidFill>
              </a:rPr>
              <a:t>GRAPH THEORY And Its APPLICATIONS</a:t>
            </a:r>
            <a:endParaRPr dirty="0"/>
          </a:p>
        </p:txBody>
      </p:sp>
      <p:sp>
        <p:nvSpPr>
          <p:cNvPr id="55" name="Google Shape;55;p2"/>
          <p:cNvSpPr txBox="1"/>
          <p:nvPr/>
        </p:nvSpPr>
        <p:spPr>
          <a:xfrm>
            <a:off x="677672" y="2893567"/>
            <a:ext cx="177609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CUT SETS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 txBox="1"/>
          <p:nvPr/>
        </p:nvSpPr>
        <p:spPr>
          <a:xfrm>
            <a:off x="677672" y="5462566"/>
            <a:ext cx="4994910" cy="773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9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Dr.</a:t>
            </a:r>
            <a:r>
              <a:rPr lang="en-IN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Arti Arya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&amp; Engineering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313944" y="5489447"/>
            <a:ext cx="1066800" cy="1079500"/>
          </a:xfrm>
          <a:custGeom>
            <a:avLst/>
            <a:gdLst/>
            <a:ahLst/>
            <a:cxnLst/>
            <a:rect l="l" t="t" r="r" b="b"/>
            <a:pathLst>
              <a:path w="1066800" h="1079500" extrusionOk="0">
                <a:moveTo>
                  <a:pt x="1066800" y="1033272"/>
                </a:moveTo>
                <a:lnTo>
                  <a:pt x="45720" y="1033272"/>
                </a:lnTo>
                <a:lnTo>
                  <a:pt x="45720" y="0"/>
                </a:lnTo>
                <a:lnTo>
                  <a:pt x="0" y="0"/>
                </a:lnTo>
                <a:lnTo>
                  <a:pt x="0" y="1033272"/>
                </a:lnTo>
                <a:lnTo>
                  <a:pt x="0" y="1066800"/>
                </a:lnTo>
                <a:lnTo>
                  <a:pt x="0" y="1078992"/>
                </a:lnTo>
                <a:lnTo>
                  <a:pt x="1066800" y="1078992"/>
                </a:lnTo>
                <a:lnTo>
                  <a:pt x="1066800" y="1033272"/>
                </a:lnTo>
                <a:close/>
              </a:path>
            </a:pathLst>
          </a:custGeom>
          <a:solidFill>
            <a:srgbClr val="F4B0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761" y="2597657"/>
            <a:ext cx="7904480" cy="68580"/>
          </a:xfrm>
          <a:custGeom>
            <a:avLst/>
            <a:gdLst/>
            <a:ahLst/>
            <a:cxnLst/>
            <a:rect l="l" t="t" r="r" b="b"/>
            <a:pathLst>
              <a:path w="7904480" h="68580" extrusionOk="0">
                <a:moveTo>
                  <a:pt x="0" y="68579"/>
                </a:moveTo>
                <a:lnTo>
                  <a:pt x="7904099" y="0"/>
                </a:lnTo>
              </a:path>
            </a:pathLst>
          </a:custGeom>
          <a:noFill/>
          <a:ln w="38100" cap="flat" cmpd="sng">
            <a:solidFill>
              <a:srgbClr val="DFA1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2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8E84BB-14F5-6C28-BA83-CEC7222B08DD}"/>
                  </a:ext>
                </a:extLst>
              </p14:cNvPr>
              <p14:cNvContentPartPr/>
              <p14:nvPr/>
            </p14:nvContentPartPr>
            <p14:xfrm>
              <a:off x="341640" y="1323000"/>
              <a:ext cx="10517400" cy="5271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8E84BB-14F5-6C28-BA83-CEC7222B08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280" y="1313640"/>
                <a:ext cx="10536120" cy="528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7542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29CC1F-7AFC-4297-A4C7-A3C09CCAC712}"/>
                  </a:ext>
                </a:extLst>
              </p14:cNvPr>
              <p14:cNvContentPartPr/>
              <p14:nvPr/>
            </p14:nvContentPartPr>
            <p14:xfrm>
              <a:off x="357480" y="1162800"/>
              <a:ext cx="11481120" cy="5397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29CC1F-7AFC-4297-A4C7-A3C09CCAC7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120" y="1153440"/>
                <a:ext cx="11499840" cy="541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1686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3DF6A8-7F83-6487-61C7-A2E9D535CBDB}"/>
                  </a:ext>
                </a:extLst>
              </p14:cNvPr>
              <p14:cNvContentPartPr/>
              <p14:nvPr/>
            </p14:nvContentPartPr>
            <p14:xfrm>
              <a:off x="842040" y="1405440"/>
              <a:ext cx="11048400" cy="5362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3DF6A8-7F83-6487-61C7-A2E9D535C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2680" y="1396080"/>
                <a:ext cx="11067120" cy="538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7097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5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Graph Theory, Applications and Combinatorics  </a:t>
            </a:r>
            <a:r>
              <a:rPr lang="en-US" sz="2400"/>
              <a:t>Properties of Cut Sets</a:t>
            </a:r>
            <a:endParaRPr sz="2400"/>
          </a:p>
        </p:txBody>
      </p:sp>
      <p:sp>
        <p:nvSpPr>
          <p:cNvPr id="472" name="Google Shape;472;p15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5"/>
          <p:cNvSpPr txBox="1"/>
          <p:nvPr/>
        </p:nvSpPr>
        <p:spPr>
          <a:xfrm>
            <a:off x="346659" y="1676527"/>
            <a:ext cx="10004425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Theorem : Every circuit has an even number of edges in common with any cut  set.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4" name="Google Shape;47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9415" y="2799842"/>
            <a:ext cx="5602585" cy="2579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5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4FE2B56-BD6C-8574-7C62-58D45906F2B7}"/>
                  </a:ext>
                </a:extLst>
              </p14:cNvPr>
              <p14:cNvContentPartPr/>
              <p14:nvPr/>
            </p14:nvContentPartPr>
            <p14:xfrm>
              <a:off x="207000" y="2092680"/>
              <a:ext cx="11155680" cy="4125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4FE2B56-BD6C-8574-7C62-58D45906F2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7640" y="2083320"/>
                <a:ext cx="11174400" cy="4143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6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Graph Theory, Applications and Combinatorics  </a:t>
            </a:r>
            <a:r>
              <a:rPr lang="en-US" sz="2400"/>
              <a:t>Properties of Cut Sets</a:t>
            </a:r>
            <a:endParaRPr sz="2400"/>
          </a:p>
        </p:txBody>
      </p:sp>
      <p:sp>
        <p:nvSpPr>
          <p:cNvPr id="481" name="Google Shape;481;p16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9415" y="2767995"/>
            <a:ext cx="5602585" cy="2579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6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9E571EF-DDDB-C7DC-E3F2-9298367B5FF1}"/>
                  </a:ext>
                </a:extLst>
              </p14:cNvPr>
              <p14:cNvContentPartPr/>
              <p14:nvPr/>
            </p14:nvContentPartPr>
            <p14:xfrm>
              <a:off x="223560" y="1384560"/>
              <a:ext cx="10995840" cy="4759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9E571EF-DDDB-C7DC-E3F2-9298367B5F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200" y="1375200"/>
                <a:ext cx="11014560" cy="4778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6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Graph Theory, Applications and Combinatorics  </a:t>
            </a:r>
            <a:r>
              <a:rPr lang="en-US" sz="2400"/>
              <a:t>Properties of Cut Sets</a:t>
            </a:r>
            <a:endParaRPr sz="2400"/>
          </a:p>
        </p:txBody>
      </p:sp>
      <p:sp>
        <p:nvSpPr>
          <p:cNvPr id="481" name="Google Shape;481;p16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9415" y="2767995"/>
            <a:ext cx="5602585" cy="2579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6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308843-8BFB-7C6D-C4C0-80E3470A2FF4}"/>
                  </a:ext>
                </a:extLst>
              </p14:cNvPr>
              <p14:cNvContentPartPr/>
              <p14:nvPr/>
            </p14:nvContentPartPr>
            <p14:xfrm>
              <a:off x="436680" y="1422720"/>
              <a:ext cx="11533320" cy="5254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308843-8BFB-7C6D-C4C0-80E3470A2F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320" y="1413360"/>
                <a:ext cx="11552040" cy="527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5138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6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Graph Theory, Applications and Combinatorics  </a:t>
            </a:r>
            <a:r>
              <a:rPr lang="en-US" sz="2400"/>
              <a:t>Properties of Cut Sets</a:t>
            </a:r>
            <a:endParaRPr sz="2400"/>
          </a:p>
        </p:txBody>
      </p:sp>
      <p:sp>
        <p:nvSpPr>
          <p:cNvPr id="481" name="Google Shape;481;p16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9415" y="2767995"/>
            <a:ext cx="5602585" cy="2579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6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FEBA3A-06DB-57E6-D4A0-D14A53ECED95}"/>
                  </a:ext>
                </a:extLst>
              </p14:cNvPr>
              <p14:cNvContentPartPr/>
              <p14:nvPr/>
            </p14:nvContentPartPr>
            <p14:xfrm>
              <a:off x="745560" y="1512000"/>
              <a:ext cx="6841440" cy="1720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FEBA3A-06DB-57E6-D4A0-D14A53ECED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200" y="1502640"/>
                <a:ext cx="6860160" cy="173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7817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7"/>
          <p:cNvSpPr txBox="1"/>
          <p:nvPr/>
        </p:nvSpPr>
        <p:spPr>
          <a:xfrm>
            <a:off x="401088" y="359873"/>
            <a:ext cx="9711741" cy="116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16204" marR="1677670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</a:t>
            </a:r>
          </a:p>
          <a:p>
            <a:pPr marL="116204" marR="1677670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Some Graph Operations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2" name="Google Shape;492;p17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55C8DB-C5C8-C69C-C34B-E906EF74E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88" y="2214740"/>
            <a:ext cx="9411150" cy="2788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E810E1-8F44-D24D-1ED7-7E292140AADD}"/>
                  </a:ext>
                </a:extLst>
              </p:cNvPr>
              <p:cNvSpPr txBox="1"/>
              <p:nvPr/>
            </p:nvSpPr>
            <p:spPr>
              <a:xfrm>
                <a:off x="947057" y="1681775"/>
                <a:ext cx="82949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Let G1 and G2 be 2 graphs.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I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1∩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1∆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E810E1-8F44-D24D-1ED7-7E292140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57" y="1681775"/>
                <a:ext cx="8294914" cy="461665"/>
              </a:xfrm>
              <a:prstGeom prst="rect">
                <a:avLst/>
              </a:prstGeom>
              <a:blipFill>
                <a:blip r:embed="rId5"/>
                <a:stretch>
                  <a:fillRect l="-1102" t="-9211" b="-30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3FD31FE-7EE0-2DE3-629F-5686AD760B8A}"/>
                  </a:ext>
                </a:extLst>
              </p14:cNvPr>
              <p14:cNvContentPartPr/>
              <p14:nvPr/>
            </p14:nvContentPartPr>
            <p14:xfrm>
              <a:off x="465840" y="84240"/>
              <a:ext cx="11725560" cy="6151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3FD31FE-7EE0-2DE3-629F-5686AD760B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6480" y="74880"/>
                <a:ext cx="11744280" cy="617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1718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9"/>
          <p:cNvSpPr txBox="1"/>
          <p:nvPr/>
        </p:nvSpPr>
        <p:spPr>
          <a:xfrm>
            <a:off x="346659" y="231986"/>
            <a:ext cx="10005695" cy="116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16204" marR="4003675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Theory, Applications and Combinatorics  </a:t>
            </a:r>
            <a:r>
              <a:rPr lang="en-US" sz="2400" b="1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All Cut Sets in a Graph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Google Shape;507;p19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D6A3C2-7408-9A32-7396-4DD6782E4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90" y="1473609"/>
            <a:ext cx="10145364" cy="21331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3EBA480-43D4-8F61-5B3A-8CEF84BC06F9}"/>
                  </a:ext>
                </a:extLst>
              </p14:cNvPr>
              <p14:cNvContentPartPr/>
              <p14:nvPr/>
            </p14:nvContentPartPr>
            <p14:xfrm>
              <a:off x="771480" y="1867320"/>
              <a:ext cx="7348320" cy="3000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3EBA480-43D4-8F61-5B3A-8CEF84BC06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2120" y="1857960"/>
                <a:ext cx="7367040" cy="30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6882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7"/>
          <p:cNvSpPr txBox="1"/>
          <p:nvPr/>
        </p:nvSpPr>
        <p:spPr>
          <a:xfrm>
            <a:off x="401088" y="359873"/>
            <a:ext cx="10669683" cy="263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16204" marR="1677670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</a:t>
            </a:r>
          </a:p>
          <a:p>
            <a:pPr marL="116204" marR="1677670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All Cut Sets in a Graph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12833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Fundamental Cut Set </a:t>
            </a:r>
            <a:r>
              <a:rPr lang="en-US" sz="2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with respect to a tree T  </a:t>
            </a:r>
          </a:p>
          <a:p>
            <a:pPr marL="12700" marR="12833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Consider a spanning tree T of a connected graph G.  Let b be a branch in T.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If cut set S will contain </a:t>
            </a:r>
            <a:r>
              <a:rPr lang="en-US" sz="24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only one branch and one or more chords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. It is called </a:t>
            </a:r>
            <a:r>
              <a:rPr lang="en-US" sz="2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basic cut set or fundamental cut set</a:t>
            </a:r>
            <a:r>
              <a:rPr lang="en-US" sz="2400" b="1" i="1" u="none" strike="noStrike" cap="none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1" i="1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0" name="Google Shape;49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348" y="3367476"/>
            <a:ext cx="6727991" cy="3320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2854" y="3855010"/>
            <a:ext cx="2637704" cy="2449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7"/>
          <p:cNvPicPr preferRelativeResize="0"/>
          <p:nvPr/>
        </p:nvPicPr>
        <p:blipFill rotWithShape="1">
          <a:blip r:embed="rId5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20212CB-E9A6-BA75-AE8E-927175837391}"/>
                  </a:ext>
                </a:extLst>
              </p14:cNvPr>
              <p14:cNvContentPartPr/>
              <p14:nvPr/>
            </p14:nvContentPartPr>
            <p14:xfrm>
              <a:off x="1592280" y="267120"/>
              <a:ext cx="10599120" cy="5104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20212CB-E9A6-BA75-AE8E-9271758373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82920" y="257760"/>
                <a:ext cx="10617840" cy="5122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44c36e7dd_0_2"/>
          <p:cNvSpPr txBox="1"/>
          <p:nvPr/>
        </p:nvSpPr>
        <p:spPr>
          <a:xfrm>
            <a:off x="450595" y="231986"/>
            <a:ext cx="7398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 </a:t>
            </a:r>
            <a:br>
              <a:rPr lang="en-US" sz="2400" b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Disclaimer</a:t>
            </a:r>
            <a:endParaRPr sz="2400" b="1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g2744c36e7dd_0_2"/>
          <p:cNvSpPr/>
          <p:nvPr/>
        </p:nvSpPr>
        <p:spPr>
          <a:xfrm>
            <a:off x="87086" y="1257286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g2744c36e7dd_0_2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2744c36e7dd_0_2"/>
          <p:cNvSpPr txBox="1"/>
          <p:nvPr/>
        </p:nvSpPr>
        <p:spPr>
          <a:xfrm>
            <a:off x="642257" y="1894114"/>
            <a:ext cx="8893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slides are prepared by Dr. Surabhi Narayan and a lot of inputs are added by Dr. Arti Arya. The sources of the information other than text book is mentioned wherever used.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99551C-EA20-B41B-E041-A6E090793ED0}"/>
                  </a:ext>
                </a:extLst>
              </p14:cNvPr>
              <p14:cNvContentPartPr/>
              <p14:nvPr/>
            </p14:nvContentPartPr>
            <p14:xfrm>
              <a:off x="401760" y="682560"/>
              <a:ext cx="11382840" cy="5623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99551C-EA20-B41B-E041-A6E090793E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400" y="673200"/>
                <a:ext cx="11401560" cy="564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4203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0A2782E-731F-2C4C-A3DF-F1E65FCF19FF}"/>
                  </a:ext>
                </a:extLst>
              </p14:cNvPr>
              <p14:cNvContentPartPr/>
              <p14:nvPr/>
            </p14:nvContentPartPr>
            <p14:xfrm>
              <a:off x="290160" y="2880"/>
              <a:ext cx="11543400" cy="6293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0A2782E-731F-2C4C-A3DF-F1E65FCF19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800" y="-6480"/>
                <a:ext cx="11562120" cy="63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495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053DEA9-EEE9-E169-3086-351F1EF2D5F6}"/>
                  </a:ext>
                </a:extLst>
              </p14:cNvPr>
              <p14:cNvContentPartPr/>
              <p14:nvPr/>
            </p14:nvContentPartPr>
            <p14:xfrm>
              <a:off x="500400" y="2880"/>
              <a:ext cx="11563560" cy="6517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053DEA9-EEE9-E169-3086-351F1EF2D5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040" y="-6480"/>
                <a:ext cx="11582280" cy="653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0320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B7544FA-0323-AC2E-2229-1E5E5C48EE9C}"/>
                  </a:ext>
                </a:extLst>
              </p14:cNvPr>
              <p14:cNvContentPartPr/>
              <p14:nvPr/>
            </p14:nvContentPartPr>
            <p14:xfrm>
              <a:off x="121680" y="302400"/>
              <a:ext cx="11960640" cy="6492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B7544FA-0323-AC2E-2229-1E5E5C48EE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320" y="293040"/>
                <a:ext cx="11979360" cy="65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8069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8"/>
          <p:cNvSpPr txBox="1"/>
          <p:nvPr/>
        </p:nvSpPr>
        <p:spPr>
          <a:xfrm>
            <a:off x="346659" y="231986"/>
            <a:ext cx="10005695" cy="226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16204" marR="4003675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Theory, Applications and Combinatorics  </a:t>
            </a:r>
            <a:r>
              <a:rPr lang="en-US" sz="2400" b="1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All Cut Sets in a Graph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Theorem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Let G be a connected graph. Let S1 and S2 be two different cuts of G. Then the  ring sum of S1 and S2 is either a new cut set or a disjoint union of cut sets.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Google Shape;49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559" y="3547381"/>
            <a:ext cx="5771524" cy="2132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625" y="3753823"/>
            <a:ext cx="4894242" cy="2415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8"/>
          <p:cNvPicPr preferRelativeResize="0"/>
          <p:nvPr/>
        </p:nvPicPr>
        <p:blipFill rotWithShape="1">
          <a:blip r:embed="rId5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92CFA9-87B0-563D-0766-50F3B231A521}"/>
                  </a:ext>
                </a:extLst>
              </p14:cNvPr>
              <p14:cNvContentPartPr/>
              <p14:nvPr/>
            </p14:nvContentPartPr>
            <p14:xfrm>
              <a:off x="269280" y="1531080"/>
              <a:ext cx="9542880" cy="4310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92CFA9-87B0-563D-0766-50F3B231A5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9920" y="1521720"/>
                <a:ext cx="9561600" cy="4329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9"/>
          <p:cNvSpPr txBox="1"/>
          <p:nvPr/>
        </p:nvSpPr>
        <p:spPr>
          <a:xfrm>
            <a:off x="346659" y="231986"/>
            <a:ext cx="10005695" cy="116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16204" marR="4003675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</a:t>
            </a:r>
            <a:r>
              <a:rPr lang="en-US" sz="24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 and its </a:t>
            </a:r>
            <a:r>
              <a:rPr lang="en-US" sz="2400" b="1" i="0" u="none" strike="noStrike" cap="none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Applications </a:t>
            </a:r>
          </a:p>
          <a:p>
            <a:pPr marL="116204" marR="4003675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All Cut Sets in a Graph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6" name="Google Shape;50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8428" y="1392930"/>
            <a:ext cx="5595257" cy="5094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9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DA5F52-D3AB-50B6-AF09-E15A35D69D97}"/>
              </a:ext>
            </a:extLst>
          </p:cNvPr>
          <p:cNvSpPr txBox="1"/>
          <p:nvPr/>
        </p:nvSpPr>
        <p:spPr>
          <a:xfrm>
            <a:off x="346659" y="1392930"/>
            <a:ext cx="433419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Theorem</a:t>
            </a:r>
            <a:endParaRPr lang="en-US" sz="20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Let G be a connected graph. Let S1 and S2 be two different cuts of G. Then the  ring sum of S1 and S2 is either a new cut set or a disjoint union of cut sets.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1A972AB-B458-D617-BF67-C7F3724A1086}"/>
                  </a:ext>
                </a:extLst>
              </p14:cNvPr>
              <p14:cNvContentPartPr/>
              <p14:nvPr/>
            </p14:nvContentPartPr>
            <p14:xfrm>
              <a:off x="347760" y="1034280"/>
              <a:ext cx="11734560" cy="5524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1A972AB-B458-D617-BF67-C7F3724A10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400" y="1024920"/>
                <a:ext cx="11753280" cy="5542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F39725E-08EE-C685-53A2-0E8B6ECF08BB}"/>
                  </a:ext>
                </a:extLst>
              </p14:cNvPr>
              <p14:cNvContentPartPr/>
              <p14:nvPr/>
            </p14:nvContentPartPr>
            <p14:xfrm>
              <a:off x="592560" y="1353600"/>
              <a:ext cx="9729000" cy="5453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F39725E-08EE-C685-53A2-0E8B6ECF08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00" y="1344240"/>
                <a:ext cx="9747720" cy="547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990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A068211-240C-8D6A-7D02-9177B34C9D9E}"/>
                  </a:ext>
                </a:extLst>
              </p14:cNvPr>
              <p14:cNvContentPartPr/>
              <p14:nvPr/>
            </p14:nvContentPartPr>
            <p14:xfrm>
              <a:off x="215280" y="817560"/>
              <a:ext cx="11339280" cy="5856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A068211-240C-8D6A-7D02-9177B34C9D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920" y="808200"/>
                <a:ext cx="11358000" cy="58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7153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1D36AD6-6BA8-49AB-F5ED-641E51DAB85C}"/>
                  </a:ext>
                </a:extLst>
              </p14:cNvPr>
              <p14:cNvContentPartPr/>
              <p14:nvPr/>
            </p14:nvContentPartPr>
            <p14:xfrm>
              <a:off x="595080" y="1117440"/>
              <a:ext cx="10253520" cy="4782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1D36AD6-6BA8-49AB-F5ED-641E51DAB8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5720" y="1108080"/>
                <a:ext cx="10272240" cy="480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9153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753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1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 dirty="0">
                <a:solidFill>
                  <a:srgbClr val="2E5496"/>
                </a:solidFill>
              </a:rPr>
              <a:t>Graph Theory And its  Applications </a:t>
            </a:r>
            <a:br>
              <a:rPr lang="en-US" sz="2400" dirty="0">
                <a:solidFill>
                  <a:srgbClr val="2E5496"/>
                </a:solidFill>
              </a:rPr>
            </a:br>
            <a:r>
              <a:rPr lang="en-US" sz="2400" dirty="0"/>
              <a:t>Cut Sets</a:t>
            </a:r>
            <a:endParaRPr sz="2400" dirty="0"/>
          </a:p>
        </p:txBody>
      </p:sp>
      <p:sp>
        <p:nvSpPr>
          <p:cNvPr id="73" name="Google Shape;73;p3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287834" y="1454911"/>
            <a:ext cx="4523652" cy="55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975" rIns="0" bIns="0" anchor="t" anchorCtr="0">
            <a:spAutoFit/>
          </a:bodyPr>
          <a:lstStyle/>
          <a:p>
            <a:pPr marL="241300" marR="5080" lvl="0" indent="-2286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Let G(V,E) be a connected graph. A subset E’ of edges of E is </a:t>
            </a:r>
            <a:r>
              <a:rPr lang="en-US" sz="24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stb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 disconnecting  edge set 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 G, if the removal of E’ from E disconnects G.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5080" lvl="0" indent="-228600" algn="l" rtl="0">
              <a:lnSpc>
                <a:spcPct val="107916"/>
              </a:lnSpc>
              <a:spcBef>
                <a:spcPts val="101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 set E’ of edges of G is said to be a </a:t>
            </a:r>
            <a:r>
              <a:rPr lang="en-US" sz="2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cut-set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in G if the following two conditions  hold: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8500" marR="0" lvl="1" indent="-228600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E’</a:t>
            </a:r>
            <a:r>
              <a:rPr lang="en-US" sz="2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is a disconnecting edge set in E of G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8500" marR="0" lvl="1" indent="-228600" algn="l" rtl="0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 proper subset of E’ is a disconnecting edge set in G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8928"/>
              </a:lnSpc>
              <a:spcBef>
                <a:spcPts val="99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en-US" sz="28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3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9E05-63BC-A8EA-6D8D-41F6A8F57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086" y="1298447"/>
            <a:ext cx="4912440" cy="2941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BC8782-3274-5306-6A0F-437F2C862936}"/>
              </a:ext>
            </a:extLst>
          </p:cNvPr>
          <p:cNvSpPr txBox="1"/>
          <p:nvPr/>
        </p:nvSpPr>
        <p:spPr>
          <a:xfrm>
            <a:off x="9228096" y="2769258"/>
            <a:ext cx="2386961" cy="735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Nunito" pitchFamily="2" charset="0"/>
              </a:rPr>
              <a:t>Its cut set is E1 = {e1, e3, e5, e8}.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5CC03-A6E5-93EF-80E8-DACDA90E1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543" y="4283806"/>
            <a:ext cx="5091611" cy="2610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6F4C46-EC5C-3709-60D4-E5504F68524B}"/>
              </a:ext>
            </a:extLst>
          </p:cNvPr>
          <p:cNvSpPr txBox="1"/>
          <p:nvPr/>
        </p:nvSpPr>
        <p:spPr>
          <a:xfrm>
            <a:off x="9290421" y="5220673"/>
            <a:ext cx="20821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E3 = {e9}  Smallest cut set of the graph.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E4 = {e3, e4, e5}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85E1D2-5C6E-409B-4B1D-46DE9075C441}"/>
                  </a:ext>
                </a:extLst>
              </p14:cNvPr>
              <p14:cNvContentPartPr/>
              <p14:nvPr/>
            </p14:nvContentPartPr>
            <p14:xfrm>
              <a:off x="5324040" y="269640"/>
              <a:ext cx="6776640" cy="4246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85E1D2-5C6E-409B-4B1D-46DE9075C4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14680" y="260280"/>
                <a:ext cx="6795360" cy="4265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0"/>
          <p:cNvSpPr txBox="1"/>
          <p:nvPr/>
        </p:nvSpPr>
        <p:spPr>
          <a:xfrm>
            <a:off x="346659" y="231986"/>
            <a:ext cx="10005695" cy="1899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16204" marR="4003675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Theory, Applications and Combinatorics  </a:t>
            </a:r>
            <a:r>
              <a:rPr lang="en-US" sz="2400" b="1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All Cut Sets in a Graph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IN" sz="24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p20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3F0D1E-BA52-2850-FBE2-5F4869E10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308" y="3926344"/>
            <a:ext cx="5171692" cy="258584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1"/>
          <p:cNvSpPr txBox="1"/>
          <p:nvPr/>
        </p:nvSpPr>
        <p:spPr>
          <a:xfrm>
            <a:off x="346659" y="231986"/>
            <a:ext cx="10005695" cy="226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16204" marR="4003675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Theory, Applications and Combinatorics  </a:t>
            </a:r>
            <a:r>
              <a:rPr lang="en-US" sz="2400" b="1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All Cut Sets in a Graph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Theorem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Let G be a connected graph. Let S1 and S2 be two different cuts of G. Then the  ring sum of S1 and S2 is either a new cut set or a disjoint union of cut sets.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0" name="Google Shape;52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646900"/>
            <a:ext cx="11307626" cy="34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1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2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Graph Theory, Applications and Combinatorics  </a:t>
            </a:r>
            <a:r>
              <a:rPr lang="en-US" sz="2400"/>
              <a:t>All Cut Sets in a Graph</a:t>
            </a:r>
            <a:endParaRPr sz="2400"/>
          </a:p>
        </p:txBody>
      </p:sp>
      <p:sp>
        <p:nvSpPr>
          <p:cNvPr id="527" name="Google Shape;527;p22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2"/>
          <p:cNvSpPr txBox="1"/>
          <p:nvPr/>
        </p:nvSpPr>
        <p:spPr>
          <a:xfrm>
            <a:off x="346659" y="1371727"/>
            <a:ext cx="8448040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Fundamental Cut Set with respect to a tree T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List the fundamental cut sets and obtain other cut sets by ring sum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9" name="Google Shape;559;p22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499;p18">
            <a:extLst>
              <a:ext uri="{FF2B5EF4-FFF2-40B4-BE49-F238E27FC236}">
                <a16:creationId xmlns:a16="http://schemas.microsoft.com/office/drawing/2014/main" id="{4DEB5B85-EB8E-A955-70C6-BDA14BB1BE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1343" y="2527727"/>
            <a:ext cx="6373524" cy="364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2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Graph Theory, Applications and Combinatorics  </a:t>
            </a:r>
            <a:r>
              <a:rPr lang="en-US" sz="2400"/>
              <a:t>All Cut Sets in a Graph</a:t>
            </a:r>
            <a:endParaRPr sz="2400"/>
          </a:p>
        </p:txBody>
      </p:sp>
      <p:sp>
        <p:nvSpPr>
          <p:cNvPr id="527" name="Google Shape;527;p22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2"/>
          <p:cNvSpPr txBox="1"/>
          <p:nvPr/>
        </p:nvSpPr>
        <p:spPr>
          <a:xfrm>
            <a:off x="346659" y="1371727"/>
            <a:ext cx="8448040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Fundamental Cut Set with respect to a tree T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List the fundamental cut sets and obtain other cut sets by ring sum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22"/>
          <p:cNvSpPr txBox="1"/>
          <p:nvPr/>
        </p:nvSpPr>
        <p:spPr>
          <a:xfrm>
            <a:off x="2463545" y="5927242"/>
            <a:ext cx="14732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0" name="Google Shape;530;p22"/>
          <p:cNvGrpSpPr/>
          <p:nvPr/>
        </p:nvGrpSpPr>
        <p:grpSpPr>
          <a:xfrm>
            <a:off x="935482" y="3015742"/>
            <a:ext cx="2867151" cy="2899156"/>
            <a:chOff x="935482" y="3015742"/>
            <a:chExt cx="2867151" cy="2899156"/>
          </a:xfrm>
        </p:grpSpPr>
        <p:sp>
          <p:nvSpPr>
            <p:cNvPr id="531" name="Google Shape;531;p22"/>
            <p:cNvSpPr/>
            <p:nvPr/>
          </p:nvSpPr>
          <p:spPr>
            <a:xfrm>
              <a:off x="975410" y="3043047"/>
              <a:ext cx="2802255" cy="2802890"/>
            </a:xfrm>
            <a:custGeom>
              <a:avLst/>
              <a:gdLst/>
              <a:ahLst/>
              <a:cxnLst/>
              <a:rect l="l" t="t" r="r" b="b"/>
              <a:pathLst>
                <a:path w="2802254" h="2802890" extrusionOk="0">
                  <a:moveTo>
                    <a:pt x="0" y="1490090"/>
                  </a:moveTo>
                  <a:lnTo>
                    <a:pt x="1317574" y="0"/>
                  </a:lnTo>
                  <a:lnTo>
                    <a:pt x="2801823" y="1312290"/>
                  </a:lnTo>
                  <a:lnTo>
                    <a:pt x="1484198" y="2802432"/>
                  </a:lnTo>
                  <a:lnTo>
                    <a:pt x="0" y="1490090"/>
                  </a:lnTo>
                  <a:close/>
                </a:path>
              </a:pathLst>
            </a:custGeom>
            <a:noFill/>
            <a:ln w="254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976122" y="3044190"/>
              <a:ext cx="2802255" cy="2802890"/>
            </a:xfrm>
            <a:custGeom>
              <a:avLst/>
              <a:gdLst/>
              <a:ahLst/>
              <a:cxnLst/>
              <a:rect l="l" t="t" r="r" b="b"/>
              <a:pathLst>
                <a:path w="2802254" h="2802890" extrusionOk="0">
                  <a:moveTo>
                    <a:pt x="1307592" y="0"/>
                  </a:moveTo>
                  <a:lnTo>
                    <a:pt x="1459992" y="2802458"/>
                  </a:lnTo>
                </a:path>
                <a:path w="2802254" h="2802890" extrusionOk="0">
                  <a:moveTo>
                    <a:pt x="0" y="1472184"/>
                  </a:moveTo>
                  <a:lnTo>
                    <a:pt x="2801747" y="1319784"/>
                  </a:lnTo>
                </a:path>
              </a:pathLst>
            </a:custGeom>
            <a:noFill/>
            <a:ln w="19050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3" name="Google Shape;533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76602" y="4356862"/>
              <a:ext cx="165100" cy="165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26310" y="3015742"/>
              <a:ext cx="165100" cy="165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37533" y="4286758"/>
              <a:ext cx="165100" cy="165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2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35482" y="4458970"/>
              <a:ext cx="165100" cy="165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2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368042" y="5749798"/>
              <a:ext cx="165100" cy="165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8" name="Google Shape;538;p22"/>
          <p:cNvSpPr txBox="1"/>
          <p:nvPr/>
        </p:nvSpPr>
        <p:spPr>
          <a:xfrm>
            <a:off x="2361945" y="2563495"/>
            <a:ext cx="15811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2"/>
          <p:cNvSpPr txBox="1"/>
          <p:nvPr/>
        </p:nvSpPr>
        <p:spPr>
          <a:xfrm>
            <a:off x="3946905" y="4036517"/>
            <a:ext cx="150495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2"/>
          <p:cNvSpPr txBox="1"/>
          <p:nvPr/>
        </p:nvSpPr>
        <p:spPr>
          <a:xfrm>
            <a:off x="774598" y="4519041"/>
            <a:ext cx="16637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22"/>
          <p:cNvSpPr txBox="1"/>
          <p:nvPr/>
        </p:nvSpPr>
        <p:spPr>
          <a:xfrm>
            <a:off x="2514345" y="4483684"/>
            <a:ext cx="137795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22"/>
          <p:cNvSpPr txBox="1"/>
          <p:nvPr/>
        </p:nvSpPr>
        <p:spPr>
          <a:xfrm>
            <a:off x="7554594" y="5982106"/>
            <a:ext cx="14732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3" name="Google Shape;543;p22"/>
          <p:cNvGrpSpPr/>
          <p:nvPr/>
        </p:nvGrpSpPr>
        <p:grpSpPr>
          <a:xfrm>
            <a:off x="6025641" y="3070605"/>
            <a:ext cx="2867152" cy="2899156"/>
            <a:chOff x="6025641" y="3070605"/>
            <a:chExt cx="2867152" cy="2899156"/>
          </a:xfrm>
        </p:grpSpPr>
        <p:sp>
          <p:nvSpPr>
            <p:cNvPr id="544" name="Google Shape;544;p22"/>
            <p:cNvSpPr/>
            <p:nvPr/>
          </p:nvSpPr>
          <p:spPr>
            <a:xfrm>
              <a:off x="6065646" y="3097910"/>
              <a:ext cx="2802255" cy="2802890"/>
            </a:xfrm>
            <a:custGeom>
              <a:avLst/>
              <a:gdLst/>
              <a:ahLst/>
              <a:cxnLst/>
              <a:rect l="l" t="t" r="r" b="b"/>
              <a:pathLst>
                <a:path w="2802254" h="2802890" extrusionOk="0">
                  <a:moveTo>
                    <a:pt x="0" y="1490218"/>
                  </a:moveTo>
                  <a:lnTo>
                    <a:pt x="1317625" y="0"/>
                  </a:lnTo>
                  <a:lnTo>
                    <a:pt x="2801874" y="1312290"/>
                  </a:lnTo>
                  <a:lnTo>
                    <a:pt x="1484249" y="2802496"/>
                  </a:lnTo>
                  <a:lnTo>
                    <a:pt x="0" y="1490218"/>
                  </a:lnTo>
                  <a:close/>
                </a:path>
              </a:pathLst>
            </a:custGeom>
            <a:noFill/>
            <a:ln w="22225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6066281" y="3099053"/>
              <a:ext cx="2802255" cy="2802890"/>
            </a:xfrm>
            <a:custGeom>
              <a:avLst/>
              <a:gdLst/>
              <a:ahLst/>
              <a:cxnLst/>
              <a:rect l="l" t="t" r="r" b="b"/>
              <a:pathLst>
                <a:path w="2802254" h="2802890" extrusionOk="0">
                  <a:moveTo>
                    <a:pt x="1307591" y="0"/>
                  </a:moveTo>
                  <a:lnTo>
                    <a:pt x="1459991" y="2802458"/>
                  </a:lnTo>
                </a:path>
                <a:path w="2802254" h="2802890" extrusionOk="0">
                  <a:moveTo>
                    <a:pt x="0" y="1472184"/>
                  </a:moveTo>
                  <a:lnTo>
                    <a:pt x="2801746" y="1319784"/>
                  </a:lnTo>
                </a:path>
              </a:pathLst>
            </a:custGeom>
            <a:noFill/>
            <a:ln w="19050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6" name="Google Shape;546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366761" y="4411725"/>
              <a:ext cx="165100" cy="165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16469" y="3070605"/>
              <a:ext cx="165100" cy="165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2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727693" y="4341622"/>
              <a:ext cx="165100" cy="165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25641" y="4513833"/>
              <a:ext cx="165100" cy="165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2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458201" y="5804661"/>
              <a:ext cx="165100" cy="165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1" name="Google Shape;551;p22"/>
          <p:cNvSpPr txBox="1"/>
          <p:nvPr/>
        </p:nvSpPr>
        <p:spPr>
          <a:xfrm>
            <a:off x="7452741" y="2618054"/>
            <a:ext cx="158115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22"/>
          <p:cNvSpPr txBox="1"/>
          <p:nvPr/>
        </p:nvSpPr>
        <p:spPr>
          <a:xfrm>
            <a:off x="9038081" y="4092067"/>
            <a:ext cx="1498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2"/>
          <p:cNvSpPr txBox="1"/>
          <p:nvPr/>
        </p:nvSpPr>
        <p:spPr>
          <a:xfrm>
            <a:off x="5899784" y="4574794"/>
            <a:ext cx="16637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22"/>
          <p:cNvSpPr txBox="1"/>
          <p:nvPr/>
        </p:nvSpPr>
        <p:spPr>
          <a:xfrm>
            <a:off x="7605141" y="4539233"/>
            <a:ext cx="1371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5" name="Google Shape;555;p22"/>
          <p:cNvGrpSpPr/>
          <p:nvPr/>
        </p:nvGrpSpPr>
        <p:grpSpPr>
          <a:xfrm>
            <a:off x="6054852" y="3208020"/>
            <a:ext cx="2756408" cy="2755646"/>
            <a:chOff x="6054852" y="3208020"/>
            <a:chExt cx="2756408" cy="2755646"/>
          </a:xfrm>
        </p:grpSpPr>
        <p:sp>
          <p:nvSpPr>
            <p:cNvPr id="556" name="Google Shape;556;p22"/>
            <p:cNvSpPr/>
            <p:nvPr/>
          </p:nvSpPr>
          <p:spPr>
            <a:xfrm>
              <a:off x="6054852" y="3208020"/>
              <a:ext cx="1290320" cy="1335405"/>
            </a:xfrm>
            <a:custGeom>
              <a:avLst/>
              <a:gdLst/>
              <a:ahLst/>
              <a:cxnLst/>
              <a:rect l="l" t="t" r="r" b="b"/>
              <a:pathLst>
                <a:path w="1290320" h="1335404" extrusionOk="0">
                  <a:moveTo>
                    <a:pt x="1290320" y="0"/>
                  </a:moveTo>
                  <a:lnTo>
                    <a:pt x="0" y="1334896"/>
                  </a:lnTo>
                </a:path>
              </a:pathLst>
            </a:custGeom>
            <a:noFill/>
            <a:ln w="571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7452360" y="3208020"/>
              <a:ext cx="1358900" cy="1140460"/>
            </a:xfrm>
            <a:custGeom>
              <a:avLst/>
              <a:gdLst/>
              <a:ahLst/>
              <a:cxnLst/>
              <a:rect l="l" t="t" r="r" b="b"/>
              <a:pathLst>
                <a:path w="1358900" h="1140460" extrusionOk="0">
                  <a:moveTo>
                    <a:pt x="0" y="0"/>
                  </a:moveTo>
                  <a:lnTo>
                    <a:pt x="1358392" y="1139952"/>
                  </a:lnTo>
                </a:path>
              </a:pathLst>
            </a:custGeom>
            <a:noFill/>
            <a:ln w="666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6054852" y="4494276"/>
              <a:ext cx="1486535" cy="1469390"/>
            </a:xfrm>
            <a:custGeom>
              <a:avLst/>
              <a:gdLst/>
              <a:ahLst/>
              <a:cxnLst/>
              <a:rect l="l" t="t" r="r" b="b"/>
              <a:pathLst>
                <a:path w="1486534" h="1469389" extrusionOk="0">
                  <a:moveTo>
                    <a:pt x="0" y="47751"/>
                  </a:moveTo>
                  <a:lnTo>
                    <a:pt x="1318768" y="0"/>
                  </a:lnTo>
                </a:path>
                <a:path w="1486534" h="1469389" extrusionOk="0">
                  <a:moveTo>
                    <a:pt x="0" y="48768"/>
                  </a:moveTo>
                  <a:lnTo>
                    <a:pt x="1486407" y="1469174"/>
                  </a:lnTo>
                </a:path>
              </a:pathLst>
            </a:cu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9" name="Google Shape;559;p22"/>
          <p:cNvPicPr preferRelativeResize="0"/>
          <p:nvPr/>
        </p:nvPicPr>
        <p:blipFill rotWithShape="1">
          <a:blip r:embed="rId10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1808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3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1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 dirty="0">
                <a:solidFill>
                  <a:srgbClr val="2E5496"/>
                </a:solidFill>
              </a:rPr>
              <a:t>Graph Theory and its Applications </a:t>
            </a:r>
            <a:br>
              <a:rPr lang="en-US" sz="2400" dirty="0">
                <a:solidFill>
                  <a:srgbClr val="2E5496"/>
                </a:solidFill>
              </a:rPr>
            </a:br>
            <a:r>
              <a:rPr lang="en-US" sz="2400" dirty="0"/>
              <a:t>Cut Sets</a:t>
            </a:r>
            <a:endParaRPr sz="2400" dirty="0"/>
          </a:p>
        </p:txBody>
      </p:sp>
      <p:sp>
        <p:nvSpPr>
          <p:cNvPr id="565" name="Google Shape;565;p23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Google Shape;566;p23"/>
              <p:cNvSpPr txBox="1"/>
              <p:nvPr/>
            </p:nvSpPr>
            <p:spPr>
              <a:xfrm>
                <a:off x="241808" y="1447546"/>
                <a:ext cx="10175821" cy="14824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700" rIns="0" bIns="0" anchor="t" anchorCtr="0">
                <a:spAutoFit/>
              </a:bodyPr>
              <a:lstStyle/>
              <a:p>
                <a:pPr marL="1270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1" i="0" u="none" strike="noStrike" cap="none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Separating Vertex Set:</a:t>
                </a:r>
                <a:endParaRPr lang="en-US" sz="2400" b="0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10"/>
                  </a:spcBef>
                  <a:spcAft>
                    <a:spcPts val="0"/>
                  </a:spcAft>
                  <a:buClr>
                    <a:srgbClr val="000000"/>
                  </a:buClr>
                  <a:buSzPts val="2350"/>
                  <a:buFont typeface="Arial"/>
                  <a:buNone/>
                </a:pPr>
                <a:endParaRPr lang="en-US" sz="2350" b="0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12700" marR="5080" lvl="0" indent="0" algn="l" rtl="0">
                  <a:lnSpc>
                    <a:spcPct val="100000"/>
                  </a:lnSpc>
                  <a:spcBef>
                    <a:spcPts val="5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a connected graph G, if </a:t>
                </a:r>
                <a14:m>
                  <m:oMath xmlns:m="http://schemas.openxmlformats.org/officeDocument/2006/math">
                    <m:r>
                      <a:rPr lang="en-US" sz="2400" b="0" i="1" u="none" strike="noStrike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∃ </m:t>
                    </m:r>
                  </m:oMath>
                </a14:m>
                <a:r>
                  <a:rPr lang="en-US" sz="2400" b="0" i="0" u="none" strike="noStrike" cap="none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 set of vertices whose removal from G  disconnects G, then that </a:t>
                </a:r>
                <a:r>
                  <a:rPr lang="en-US" sz="2400" b="1" i="1" u="none" strike="noStrike" cap="none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of vertices is called a separating vertex set in G</a:t>
                </a:r>
                <a:r>
                  <a:rPr lang="en-US" sz="2400" b="0" i="0" u="none" strike="noStrike" cap="none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2400" b="0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566" name="Google Shape;566;p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08" y="1447546"/>
                <a:ext cx="10175821" cy="1482457"/>
              </a:xfrm>
              <a:prstGeom prst="rect">
                <a:avLst/>
              </a:prstGeom>
              <a:blipFill>
                <a:blip r:embed="rId3"/>
                <a:stretch>
                  <a:fillRect l="-1738" t="-5328" r="-120" b="-11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7" name="Google Shape;567;p23"/>
          <p:cNvSpPr/>
          <p:nvPr/>
        </p:nvSpPr>
        <p:spPr>
          <a:xfrm>
            <a:off x="1723644" y="3648455"/>
            <a:ext cx="3619500" cy="1238250"/>
          </a:xfrm>
          <a:custGeom>
            <a:avLst/>
            <a:gdLst/>
            <a:ahLst/>
            <a:cxnLst/>
            <a:rect l="l" t="t" r="r" b="b"/>
            <a:pathLst>
              <a:path w="3619500" h="1238250" extrusionOk="0">
                <a:moveTo>
                  <a:pt x="972312" y="0"/>
                </a:moveTo>
                <a:lnTo>
                  <a:pt x="2705861" y="0"/>
                </a:lnTo>
              </a:path>
              <a:path w="3619500" h="1238250" extrusionOk="0">
                <a:moveTo>
                  <a:pt x="0" y="1237488"/>
                </a:moveTo>
                <a:lnTo>
                  <a:pt x="3619500" y="1237488"/>
                </a:lnTo>
              </a:path>
              <a:path w="3619500" h="1238250" extrusionOk="0">
                <a:moveTo>
                  <a:pt x="990600" y="18288"/>
                </a:moveTo>
                <a:lnTo>
                  <a:pt x="0" y="1237488"/>
                </a:lnTo>
              </a:path>
              <a:path w="3619500" h="1238250" extrusionOk="0">
                <a:moveTo>
                  <a:pt x="2705100" y="0"/>
                </a:moveTo>
                <a:lnTo>
                  <a:pt x="3619500" y="1238250"/>
                </a:lnTo>
              </a:path>
              <a:path w="3619500" h="1238250" extrusionOk="0">
                <a:moveTo>
                  <a:pt x="990600" y="18288"/>
                </a:moveTo>
                <a:lnTo>
                  <a:pt x="1771650" y="1237488"/>
                </a:lnTo>
              </a:path>
              <a:path w="3619500" h="1238250" extrusionOk="0">
                <a:moveTo>
                  <a:pt x="990600" y="18288"/>
                </a:moveTo>
                <a:lnTo>
                  <a:pt x="3619500" y="1237488"/>
                </a:lnTo>
              </a:path>
              <a:path w="3619500" h="1238250" extrusionOk="0">
                <a:moveTo>
                  <a:pt x="1772411" y="1237488"/>
                </a:moveTo>
                <a:lnTo>
                  <a:pt x="2705861" y="18288"/>
                </a:lnTo>
              </a:path>
            </a:pathLst>
          </a:custGeom>
          <a:noFill/>
          <a:ln w="9525" cap="flat" cmpd="sng">
            <a:solidFill>
              <a:srgbClr val="4471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3"/>
          <p:cNvSpPr txBox="1"/>
          <p:nvPr/>
        </p:nvSpPr>
        <p:spPr>
          <a:xfrm>
            <a:off x="2498598" y="3342894"/>
            <a:ext cx="13525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23"/>
          <p:cNvSpPr txBox="1"/>
          <p:nvPr/>
        </p:nvSpPr>
        <p:spPr>
          <a:xfrm>
            <a:off x="4365497" y="3224529"/>
            <a:ext cx="14605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23"/>
          <p:cNvSpPr txBox="1"/>
          <p:nvPr/>
        </p:nvSpPr>
        <p:spPr>
          <a:xfrm>
            <a:off x="5423153" y="4813554"/>
            <a:ext cx="12255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23"/>
          <p:cNvSpPr txBox="1"/>
          <p:nvPr/>
        </p:nvSpPr>
        <p:spPr>
          <a:xfrm>
            <a:off x="3431794" y="4924170"/>
            <a:ext cx="14605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23"/>
          <p:cNvSpPr txBox="1"/>
          <p:nvPr/>
        </p:nvSpPr>
        <p:spPr>
          <a:xfrm>
            <a:off x="1631442" y="4886070"/>
            <a:ext cx="13970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3"/>
          <p:cNvSpPr txBox="1"/>
          <p:nvPr/>
        </p:nvSpPr>
        <p:spPr>
          <a:xfrm>
            <a:off x="6328028" y="3338321"/>
            <a:ext cx="4907915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Set { a, d } is a separating vertex set</a:t>
            </a:r>
            <a:endParaRPr sz="24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4" name="Google Shape;57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4297" y="5957061"/>
            <a:ext cx="70611" cy="116331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23"/>
          <p:cNvSpPr/>
          <p:nvPr/>
        </p:nvSpPr>
        <p:spPr>
          <a:xfrm>
            <a:off x="8161019" y="4945379"/>
            <a:ext cx="1168400" cy="1019175"/>
          </a:xfrm>
          <a:custGeom>
            <a:avLst/>
            <a:gdLst/>
            <a:ahLst/>
            <a:cxnLst/>
            <a:rect l="l" t="t" r="r" b="b"/>
            <a:pathLst>
              <a:path w="1168400" h="1019175" extrusionOk="0">
                <a:moveTo>
                  <a:pt x="0" y="0"/>
                </a:moveTo>
                <a:lnTo>
                  <a:pt x="1167891" y="1019175"/>
                </a:lnTo>
              </a:path>
            </a:pathLst>
          </a:custGeom>
          <a:noFill/>
          <a:ln w="9525" cap="flat" cmpd="sng">
            <a:solidFill>
              <a:srgbClr val="4471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3"/>
          <p:cNvSpPr txBox="1"/>
          <p:nvPr/>
        </p:nvSpPr>
        <p:spPr>
          <a:xfrm>
            <a:off x="8322691" y="4563236"/>
            <a:ext cx="14605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23"/>
          <p:cNvSpPr txBox="1"/>
          <p:nvPr/>
        </p:nvSpPr>
        <p:spPr>
          <a:xfrm>
            <a:off x="9490709" y="5818733"/>
            <a:ext cx="12255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23"/>
          <p:cNvSpPr txBox="1"/>
          <p:nvPr/>
        </p:nvSpPr>
        <p:spPr>
          <a:xfrm>
            <a:off x="7255509" y="6188151"/>
            <a:ext cx="13970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p23"/>
          <p:cNvPicPr preferRelativeResize="0"/>
          <p:nvPr/>
        </p:nvPicPr>
        <p:blipFill rotWithShape="1">
          <a:blip r:embed="rId5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0" animBg="1"/>
      <p:bldP spid="576" grpId="0"/>
      <p:bldP spid="577" grpId="0"/>
      <p:bldP spid="57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4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7691919" cy="81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 dirty="0">
                <a:solidFill>
                  <a:srgbClr val="2E5496"/>
                </a:solidFill>
              </a:rPr>
              <a:t>Graph Theory, Applications and Combinatorics  </a:t>
            </a:r>
            <a:br>
              <a:rPr lang="en-US" sz="2400" dirty="0">
                <a:solidFill>
                  <a:srgbClr val="2E5496"/>
                </a:solidFill>
              </a:rPr>
            </a:br>
            <a:r>
              <a:rPr lang="en-US" sz="2400" dirty="0"/>
              <a:t>Cut Sets</a:t>
            </a:r>
            <a:endParaRPr sz="2400" dirty="0"/>
          </a:p>
        </p:txBody>
      </p:sp>
      <p:sp>
        <p:nvSpPr>
          <p:cNvPr id="585" name="Google Shape;585;p24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4"/>
          <p:cNvSpPr txBox="1"/>
          <p:nvPr/>
        </p:nvSpPr>
        <p:spPr>
          <a:xfrm>
            <a:off x="241808" y="1447546"/>
            <a:ext cx="9436100" cy="148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Cut Vertex: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If a </a:t>
            </a:r>
            <a:r>
              <a:rPr lang="en-US" sz="2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separating vertex </a:t>
            </a:r>
            <a:r>
              <a:rPr lang="en-US" sz="2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set</a:t>
            </a:r>
            <a:r>
              <a:rPr lang="en-US" sz="2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 a connected graph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ha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 only </a:t>
            </a:r>
            <a:r>
              <a:rPr lang="en-US" sz="2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one vertex 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then  that </a:t>
            </a:r>
            <a:r>
              <a:rPr lang="en-US" sz="2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vertex is called a cut-vertex 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 the graph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9" name="Google Shape;599;p24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1D6C93-C1CF-77E4-7685-B3203D943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1" y="3600847"/>
            <a:ext cx="4680191" cy="2203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329A75-C015-11E9-AFDB-F92FD0123270}"/>
              </a:ext>
            </a:extLst>
          </p:cNvPr>
          <p:cNvSpPr txBox="1"/>
          <p:nvPr/>
        </p:nvSpPr>
        <p:spPr>
          <a:xfrm>
            <a:off x="588161" y="591812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Nunito" pitchFamily="2" charset="0"/>
              </a:rPr>
              <a:t>In the above graph, vertices 'e' and 'c' are the cut vertices.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A66DA-F2C4-2E0B-C46C-7B926AD13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161" y="3561005"/>
            <a:ext cx="4699242" cy="23242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F405F9-817D-6AFA-6531-68A8DD60C9B9}"/>
              </a:ext>
            </a:extLst>
          </p:cNvPr>
          <p:cNvSpPr txBox="1"/>
          <p:nvPr/>
        </p:nvSpPr>
        <p:spPr>
          <a:xfrm>
            <a:off x="1404258" y="317935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Nunito" pitchFamily="2" charset="0"/>
              </a:rPr>
              <a:t>In this graph, [(c, e)] is called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Nunito" pitchFamily="2" charset="0"/>
              </a:rPr>
              <a:t>cut edge.</a:t>
            </a:r>
            <a:endParaRPr lang="en-IN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5"/>
          <p:cNvSpPr txBox="1"/>
          <p:nvPr/>
        </p:nvSpPr>
        <p:spPr>
          <a:xfrm>
            <a:off x="241808" y="231986"/>
            <a:ext cx="7765415" cy="122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20979" marR="1659254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 Applications </a:t>
            </a:r>
          </a:p>
          <a:p>
            <a:pPr marL="220979" marR="1659254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Edge Connectivity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endParaRPr sz="26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" name="Google Shape;606;p25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B5E9D8-50A6-5023-AFB0-80AB9507E00E}"/>
              </a:ext>
            </a:extLst>
          </p:cNvPr>
          <p:cNvSpPr txBox="1"/>
          <p:nvPr/>
        </p:nvSpPr>
        <p:spPr>
          <a:xfrm>
            <a:off x="241808" y="1457050"/>
            <a:ext cx="1047205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 ‘G’ be a connected graph. </a:t>
            </a:r>
          </a:p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minimum number of edges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whose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removal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makes ‘G’ disconnected is called edge connectivity of G.</a:t>
            </a:r>
          </a:p>
          <a:p>
            <a:pPr algn="just"/>
            <a:r>
              <a:rPr lang="en-US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Notation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− λ(G)</a:t>
            </a:r>
          </a:p>
          <a:p>
            <a:pPr algn="just"/>
            <a:endParaRPr lang="en-US" sz="2400" b="0" i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 the 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 of edges in a smallest cut set of 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is called the edge connectivity of G.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‘G’ has a cut edge, then λ(G) is 1. (edge connectivity of G.)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60244-8978-C017-A858-DD7327411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65" y="4504038"/>
            <a:ext cx="2902099" cy="1994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5176CB-1287-736E-093D-A82C605C6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2378" y="4433773"/>
            <a:ext cx="6888536" cy="2064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5"/>
          <p:cNvSpPr txBox="1"/>
          <p:nvPr/>
        </p:nvSpPr>
        <p:spPr>
          <a:xfrm>
            <a:off x="241808" y="231986"/>
            <a:ext cx="7765415" cy="122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20979" marR="1659254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 Applications </a:t>
            </a:r>
          </a:p>
          <a:p>
            <a:pPr marL="220979" marR="1659254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Vertex Connectivity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endParaRPr sz="26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" name="Google Shape;606;p25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B5E9D8-50A6-5023-AFB0-80AB9507E00E}"/>
              </a:ext>
            </a:extLst>
          </p:cNvPr>
          <p:cNvSpPr txBox="1"/>
          <p:nvPr/>
        </p:nvSpPr>
        <p:spPr>
          <a:xfrm>
            <a:off x="241808" y="1457050"/>
            <a:ext cx="104720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 ‘G’ be a connected graph. 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minimum number of vertices whose removal makes ‘G’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either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disconnected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reduces ‘G’ into a trivial graph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called its vertex connectivity.</a:t>
            </a:r>
          </a:p>
          <a:p>
            <a:pPr algn="just"/>
            <a:r>
              <a:rPr lang="en-US" sz="2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Notation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− K(G)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BF468-C239-E38D-3A5B-34A2924AA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7" y="3461959"/>
            <a:ext cx="5194567" cy="3276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2A2367-E259-8E90-A703-BEF6085334BA}"/>
              </a:ext>
            </a:extLst>
          </p:cNvPr>
          <p:cNvSpPr txBox="1"/>
          <p:nvPr/>
        </p:nvSpPr>
        <p:spPr>
          <a:xfrm>
            <a:off x="241808" y="293873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this graph, removing the vertices ‘e’ and ‘</a:t>
            </a:r>
            <a:r>
              <a:rPr lang="en-US" sz="2000" b="0" i="0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’ makes the graph disconnected.</a:t>
            </a:r>
            <a:endParaRPr lang="en-IN" sz="2000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EAFEF1-FE98-63A5-45A9-F27709078B4D}"/>
                  </a:ext>
                </a:extLst>
              </p:cNvPr>
              <p:cNvSpPr txBox="1"/>
              <p:nvPr/>
            </p:nvSpPr>
            <p:spPr>
              <a:xfrm>
                <a:off x="5286054" y="3508125"/>
                <a:ext cx="6096000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 G has a 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cut vertex</a:t>
                </a:r>
                <a:r>
                  <a:rPr lang="en-US" sz="2000" b="1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then K(G) = 1.</a:t>
                </a:r>
              </a:p>
              <a:p>
                <a:endParaRPr lang="en-US" sz="2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 this graph, minimum no. of vertices to make it disconnected =2</a:t>
                </a:r>
              </a:p>
              <a:p>
                <a:endParaRPr lang="en-US" sz="2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∴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𝑲</m:t>
                      </m:r>
                      <m:d>
                        <m:dPr>
                          <m:ctrlPr>
                            <a:rPr lang="en-I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𝑮</m:t>
                          </m:r>
                        </m:e>
                      </m:d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𝟐</m:t>
                      </m:r>
                    </m:oMath>
                  </m:oMathPara>
                </a14:m>
                <a:endParaRPr lang="en-IN" sz="2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EAFEF1-FE98-63A5-45A9-F27709078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54" y="3508125"/>
                <a:ext cx="6096000" cy="1938992"/>
              </a:xfrm>
              <a:prstGeom prst="rect">
                <a:avLst/>
              </a:prstGeom>
              <a:blipFill>
                <a:blip r:embed="rId5"/>
                <a:stretch>
                  <a:fillRect l="-1000" t="-15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5"/>
          <p:cNvSpPr txBox="1"/>
          <p:nvPr/>
        </p:nvSpPr>
        <p:spPr>
          <a:xfrm>
            <a:off x="241808" y="231986"/>
            <a:ext cx="7765415" cy="122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20979" marR="1659254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 Applications </a:t>
            </a:r>
          </a:p>
          <a:p>
            <a:pPr marL="220979" marR="1659254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Vertex Connectivity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endParaRPr sz="26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" name="Google Shape;606;p25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522B07-0754-ED28-69AA-A2B29F2B8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4" y="1353044"/>
            <a:ext cx="5090738" cy="3002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B4B6A7-A08E-37FE-5D31-41E67C96C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57050"/>
            <a:ext cx="4205590" cy="2302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15D696-013C-B9A8-EA1D-B7ED9B0E0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553" y="4251269"/>
            <a:ext cx="7765414" cy="23747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AF9874-2F28-45F2-6B13-13FA4DE90F99}"/>
              </a:ext>
            </a:extLst>
          </p:cNvPr>
          <p:cNvSpPr txBox="1"/>
          <p:nvPr/>
        </p:nvSpPr>
        <p:spPr>
          <a:xfrm>
            <a:off x="3581400" y="1353044"/>
            <a:ext cx="2329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Find the cut vertices</a:t>
            </a:r>
          </a:p>
        </p:txBody>
      </p:sp>
    </p:spTree>
    <p:extLst>
      <p:ext uri="{BB962C8B-B14F-4D97-AF65-F5344CB8AC3E}">
        <p14:creationId xmlns:p14="http://schemas.microsoft.com/office/powerpoint/2010/main" val="199398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5"/>
          <p:cNvSpPr txBox="1"/>
          <p:nvPr/>
        </p:nvSpPr>
        <p:spPr>
          <a:xfrm>
            <a:off x="241808" y="231986"/>
            <a:ext cx="7765415" cy="122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20979" marR="1659254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Theory, Applications and Combinatorics  </a:t>
            </a:r>
            <a:r>
              <a:rPr lang="en-US" sz="2400" b="1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Cut Sets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endParaRPr sz="26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25"/>
          <p:cNvSpPr txBox="1"/>
          <p:nvPr/>
        </p:nvSpPr>
        <p:spPr>
          <a:xfrm>
            <a:off x="334555" y="1792318"/>
            <a:ext cx="10711815" cy="222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For	any	connected	graph	G,	its	degree	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mbria Math"/>
              </a:rPr>
              <a:t>𝛿</a:t>
            </a:r>
            <a:r>
              <a:rPr lang="en-US" sz="24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(G),	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its	edge connectivity	and	vertex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connectivity satisfy the </a:t>
            </a:r>
            <a:r>
              <a:rPr lang="en-US" sz="24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inequality	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			K(G) ≤ λ(G) ≤ 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mbria Math"/>
              </a:rPr>
              <a:t>𝛿</a:t>
            </a:r>
            <a:r>
              <a:rPr lang="en-US" sz="24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(G)				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		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		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known as </a:t>
            </a:r>
            <a:r>
              <a:rPr lang="en-US" sz="24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W</a:t>
            </a:r>
            <a:r>
              <a:rPr lang="en-US" sz="2400" b="1" i="0" u="none" strike="noStrike" cap="none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hitney’s inequality</a:t>
            </a:r>
            <a:endParaRPr sz="2400" b="0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06" name="Google Shape;606;p25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037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1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 dirty="0">
                <a:solidFill>
                  <a:srgbClr val="2E5496"/>
                </a:solidFill>
              </a:rPr>
              <a:t>Graph Theory And its  Applications </a:t>
            </a:r>
            <a:br>
              <a:rPr lang="en-US" sz="2400" dirty="0">
                <a:solidFill>
                  <a:srgbClr val="2E5496"/>
                </a:solidFill>
              </a:rPr>
            </a:br>
            <a:r>
              <a:rPr lang="en-US" sz="2400" dirty="0"/>
              <a:t>Cut Sets</a:t>
            </a:r>
            <a:endParaRPr sz="2400" dirty="0"/>
          </a:p>
        </p:txBody>
      </p:sp>
      <p:sp>
        <p:nvSpPr>
          <p:cNvPr id="73" name="Google Shape;73;p3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287834" y="1454911"/>
            <a:ext cx="9400452" cy="1122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975" rIns="0" bIns="0" anchor="t" anchorCtr="0">
            <a:spAutoFit/>
          </a:bodyPr>
          <a:lstStyle/>
          <a:p>
            <a:pPr marL="12700" marR="5080" lvl="0" indent="0" algn="l" rtl="0">
              <a:lnSpc>
                <a:spcPct val="108928"/>
              </a:lnSpc>
              <a:spcBef>
                <a:spcPts val="99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Note: When an edge is removed from the graph, the end vertices  of the edge continue to remain in the graph.</a:t>
            </a:r>
            <a:endParaRPr sz="28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3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0CBBE4-D032-9F0A-10D1-8B52B2A94F4A}"/>
                  </a:ext>
                </a:extLst>
              </p14:cNvPr>
              <p14:cNvContentPartPr/>
              <p14:nvPr/>
            </p14:nvContentPartPr>
            <p14:xfrm>
              <a:off x="5651640" y="2522160"/>
              <a:ext cx="1913040" cy="145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0CBBE4-D032-9F0A-10D1-8B52B2A94F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2280" y="2512800"/>
                <a:ext cx="1931760" cy="1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2537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1" name="Google Shape;611;p26"/>
              <p:cNvSpPr txBox="1"/>
              <p:nvPr/>
            </p:nvSpPr>
            <p:spPr>
              <a:xfrm>
                <a:off x="232359" y="231986"/>
                <a:ext cx="9857740" cy="45516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050" rIns="0" bIns="0" anchor="t" anchorCtr="0">
                <a:spAutoFit/>
              </a:bodyPr>
              <a:lstStyle/>
              <a:p>
                <a:pPr marL="230504" marR="3742054" lvl="0" indent="20954" algn="l" rtl="0">
                  <a:lnSpc>
                    <a:spcPct val="1093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1" i="0" u="none" strike="noStrike" cap="none" dirty="0">
                    <a:solidFill>
                      <a:srgbClr val="2E549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Graph Theory, Applications and Combinatorics  </a:t>
                </a:r>
                <a:r>
                  <a:rPr lang="en-US" sz="2400" b="1" i="0" u="none" strike="noStrike" cap="none" dirty="0">
                    <a:solidFill>
                      <a:srgbClr val="C55A1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Cut Sets</a:t>
                </a:r>
                <a:endParaRPr sz="24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4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55600" marR="508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5496"/>
                  </a:buClr>
                  <a:buSzPts val="2400"/>
                  <a:buFont typeface="Arial"/>
                  <a:buChar char="•"/>
                </a:pPr>
                <a:r>
                  <a:rPr lang="en-US" sz="2400" b="0" i="0" u="none" strike="noStrike" cap="none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Edge connectivity </a:t>
                </a: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λ(G) </a:t>
                </a:r>
                <a:r>
                  <a:rPr lang="en-US" sz="2400" b="0" i="0" u="none" strike="noStrike" cap="none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Vertex connectivity K(G) of a tree with </a:t>
                </a:r>
                <a:r>
                  <a:rPr lang="en-US" sz="2400" b="1" i="0" u="none" strike="noStrike" cap="none" dirty="0">
                    <a:solidFill>
                      <a:srgbClr val="0000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two or more vertices </a:t>
                </a:r>
                <a:r>
                  <a:rPr lang="en-US" sz="2400" b="0" i="0" u="none" strike="noStrike" cap="none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always 1.</a:t>
                </a:r>
                <a:endParaRPr sz="2400" b="0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55600" marR="0" lvl="0" indent="-342900" algn="l" rtl="0">
                  <a:lnSpc>
                    <a:spcPct val="100000"/>
                  </a:lnSpc>
                  <a:spcBef>
                    <a:spcPts val="1445"/>
                  </a:spcBef>
                  <a:spcAft>
                    <a:spcPts val="0"/>
                  </a:spcAft>
                  <a:buClr>
                    <a:srgbClr val="2E5496"/>
                  </a:buClr>
                  <a:buSzPts val="2400"/>
                  <a:buFont typeface="Arial"/>
                  <a:buChar char="•"/>
                </a:pPr>
                <a:r>
                  <a:rPr lang="en-US" sz="2400" b="0" i="0" u="none" strike="noStrike" cap="none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any </a:t>
                </a:r>
                <a:r>
                  <a:rPr lang="en-US" sz="2400" b="0" i="0" u="none" strike="noStrike" cap="none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cycle C</a:t>
                </a:r>
                <a:r>
                  <a:rPr lang="en-US" sz="2400" b="0" i="0" u="none" strike="noStrike" cap="none" baseline="-25000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</a:t>
                </a:r>
                <a:r>
                  <a:rPr lang="en-US" sz="2400" b="0" i="0" u="none" strike="noStrike" cap="none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on 3 or more vertices </a:t>
                </a:r>
                <a:r>
                  <a:rPr lang="en-US" sz="2400" b="0" i="0" u="none" strike="noStrike" cap="none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K(G) = 2</a:t>
                </a:r>
                <a:endParaRPr sz="2400" b="0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55600" marR="0" lvl="0" indent="-342900" algn="l" rtl="0">
                  <a:lnSpc>
                    <a:spcPct val="100000"/>
                  </a:lnSpc>
                  <a:spcBef>
                    <a:spcPts val="1440"/>
                  </a:spcBef>
                  <a:spcAft>
                    <a:spcPts val="0"/>
                  </a:spcAft>
                  <a:buClr>
                    <a:srgbClr val="2E5496"/>
                  </a:buClr>
                  <a:buSzPts val="2400"/>
                  <a:buFont typeface="Arial"/>
                  <a:buChar char="•"/>
                </a:pPr>
                <a:r>
                  <a:rPr lang="en-US" sz="2400" b="0" i="0" u="none" strike="noStrike" cap="none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a complete graph </a:t>
                </a:r>
                <a:r>
                  <a:rPr lang="en-US" sz="2400" b="0" i="0" u="none" strike="noStrike" cap="none" dirty="0" err="1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</a:t>
                </a:r>
                <a:r>
                  <a:rPr lang="en-US" sz="2400" b="0" i="0" u="none" strike="noStrike" cap="none" baseline="-25000" dirty="0" err="1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</a:t>
                </a:r>
                <a:r>
                  <a:rPr lang="en-US" sz="2400" b="0" i="0" u="none" strike="noStrike" cap="none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K(</a:t>
                </a:r>
                <a:r>
                  <a:rPr lang="en-US" sz="2400" b="0" i="0" u="none" strike="noStrike" cap="none" dirty="0" err="1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</a:t>
                </a:r>
                <a:r>
                  <a:rPr lang="en-US" sz="2400" b="0" i="0" u="none" strike="noStrike" cap="none" baseline="-25000" dirty="0" err="1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</a:t>
                </a:r>
                <a:r>
                  <a:rPr lang="en-US" sz="2400" b="0" i="0" u="none" strike="noStrike" cap="none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)= n-1</a:t>
                </a:r>
                <a:endParaRPr sz="2400" b="0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55600" marR="0" lvl="0" indent="-342900" algn="l" rtl="0">
                  <a:lnSpc>
                    <a:spcPct val="100000"/>
                  </a:lnSpc>
                  <a:spcBef>
                    <a:spcPts val="1440"/>
                  </a:spcBef>
                  <a:spcAft>
                    <a:spcPts val="0"/>
                  </a:spcAft>
                  <a:buClr>
                    <a:srgbClr val="2E5496"/>
                  </a:buClr>
                  <a:buSzPts val="2400"/>
                  <a:buFont typeface="Arial"/>
                  <a:buChar char="•"/>
                </a:pPr>
                <a:r>
                  <a:rPr lang="en-US" sz="2400" b="0" i="0" u="none" strike="noStrike" cap="none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a complete Bipartite graph </a:t>
                </a:r>
                <a:r>
                  <a:rPr lang="en-US" sz="2400" b="0" i="0" u="none" strike="noStrike" cap="none" dirty="0" err="1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</a:t>
                </a:r>
                <a:r>
                  <a:rPr lang="en-US" sz="2400" b="0" i="0" u="none" strike="noStrike" cap="none" baseline="-25000" dirty="0" err="1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m,n</a:t>
                </a:r>
                <a:r>
                  <a:rPr lang="en-US" sz="2400" b="0" i="0" u="none" strike="noStrike" cap="none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</a:p>
              <a:p>
                <a:pPr marL="12700" marR="0" lvl="0" algn="l" rtl="0">
                  <a:lnSpc>
                    <a:spcPct val="100000"/>
                  </a:lnSpc>
                  <a:spcBef>
                    <a:spcPts val="1440"/>
                  </a:spcBef>
                  <a:spcAft>
                    <a:spcPts val="0"/>
                  </a:spcAft>
                  <a:buClr>
                    <a:srgbClr val="2E5496"/>
                  </a:buClr>
                  <a:buSzPts val="2400"/>
                </a:pPr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b="0" i="1" u="none" strike="noStrike" cap="none" dirty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𝐾</m:t>
                    </m:r>
                    <m:r>
                      <a:rPr lang="en-US" sz="2400" b="0" i="1" u="none" strike="noStrike" cap="none" dirty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sz="2400" b="0" i="1" u="none" strike="noStrike" cap="none" dirty="0" err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𝐾</m:t>
                    </m:r>
                    <m:r>
                      <a:rPr lang="en-US" sz="2400" b="0" i="1" u="none" strike="noStrike" cap="none" baseline="-25000" dirty="0" err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a:rPr lang="en-US" sz="2400" b="0" i="1" u="none" strike="noStrike" cap="none" baseline="-25000" dirty="0" err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  <m:r>
                      <a:rPr lang="en-US" sz="2400" b="0" i="1" u="none" strike="noStrike" cap="none" baseline="-25000" dirty="0" err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sz="2400" b="0" i="1" u="none" strike="noStrike" cap="none" dirty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 = </m:t>
                    </m:r>
                    <m:r>
                      <m:rPr>
                        <m:sty m:val="p"/>
                      </m:rPr>
                      <a:rPr lang="en-US" sz="2400" b="0" i="1" u="none" strike="noStrike" cap="none" dirty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min</m:t>
                    </m:r>
                    <m:r>
                      <a:rPr lang="en-US" sz="2400" b="0" i="1" u="none" strike="noStrike" cap="none" dirty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⁡{</m:t>
                    </m:r>
                    <m:r>
                      <a:rPr lang="en-US" sz="2400" b="0" i="1" u="none" strike="noStrike" cap="none" dirty="0" err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a:rPr lang="en-US" sz="2400" b="0" i="1" u="none" strike="noStrike" cap="none" dirty="0" err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  <m:r>
                      <a:rPr lang="en-US" sz="2400" b="0" i="1" u="none" strike="noStrike" cap="none" dirty="0" err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sz="2400" b="0" i="1" u="none" strike="noStrike" cap="none" dirty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}</m:t>
                    </m:r>
                  </m:oMath>
                </a14:m>
                <a:endParaRPr sz="2400" b="0" i="0" u="none" strike="noStrike" cap="none" dirty="0">
                  <a:solidFill>
                    <a:srgbClr val="CC00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11" name="Google Shape;611;p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59" y="231986"/>
                <a:ext cx="9857740" cy="4551615"/>
              </a:xfrm>
              <a:prstGeom prst="rect">
                <a:avLst/>
              </a:prstGeom>
              <a:blipFill>
                <a:blip r:embed="rId3"/>
                <a:stretch>
                  <a:fillRect l="-1608" t="-1473" b="-18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2" name="Google Shape;612;p26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163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1504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827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7"/>
          <p:cNvSpPr txBox="1">
            <a:spLocks noGrp="1"/>
          </p:cNvSpPr>
          <p:nvPr>
            <p:ph type="title"/>
          </p:nvPr>
        </p:nvSpPr>
        <p:spPr>
          <a:xfrm>
            <a:off x="450601" y="231975"/>
            <a:ext cx="74454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Graph Theory, Applications and Combinatorics </a:t>
            </a:r>
            <a:endParaRPr sz="2400">
              <a:solidFill>
                <a:srgbClr val="2E5496"/>
              </a:solidFill>
            </a:endParaRPr>
          </a:p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 </a:t>
            </a:r>
            <a:r>
              <a:rPr lang="en-US" sz="2400"/>
              <a:t>Cut Sets</a:t>
            </a:r>
            <a:endParaRPr sz="2400"/>
          </a:p>
        </p:txBody>
      </p:sp>
      <p:sp>
        <p:nvSpPr>
          <p:cNvPr id="618" name="Google Shape;618;p27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9" name="Google Shape;619;p27"/>
          <p:cNvGrpSpPr/>
          <p:nvPr/>
        </p:nvGrpSpPr>
        <p:grpSpPr>
          <a:xfrm>
            <a:off x="522477" y="1938273"/>
            <a:ext cx="1727200" cy="2220975"/>
            <a:chOff x="522477" y="1938273"/>
            <a:chExt cx="1727200" cy="2220975"/>
          </a:xfrm>
        </p:grpSpPr>
        <p:sp>
          <p:nvSpPr>
            <p:cNvPr id="620" name="Google Shape;620;p27"/>
            <p:cNvSpPr/>
            <p:nvPr/>
          </p:nvSpPr>
          <p:spPr>
            <a:xfrm>
              <a:off x="566927" y="2029967"/>
              <a:ext cx="1619250" cy="2086610"/>
            </a:xfrm>
            <a:custGeom>
              <a:avLst/>
              <a:gdLst/>
              <a:ahLst/>
              <a:cxnLst/>
              <a:rect l="l" t="t" r="r" b="b"/>
              <a:pathLst>
                <a:path w="1619250" h="2086610" extrusionOk="0">
                  <a:moveTo>
                    <a:pt x="895350" y="10668"/>
                  </a:moveTo>
                  <a:lnTo>
                    <a:pt x="0" y="563118"/>
                  </a:lnTo>
                </a:path>
                <a:path w="1619250" h="2086610" extrusionOk="0">
                  <a:moveTo>
                    <a:pt x="914400" y="0"/>
                  </a:moveTo>
                  <a:lnTo>
                    <a:pt x="1590674" y="561975"/>
                  </a:lnTo>
                </a:path>
                <a:path w="1619250" h="2086610" extrusionOk="0">
                  <a:moveTo>
                    <a:pt x="0" y="562356"/>
                  </a:moveTo>
                  <a:lnTo>
                    <a:pt x="0" y="1552956"/>
                  </a:lnTo>
                </a:path>
                <a:path w="1619250" h="2086610" extrusionOk="0">
                  <a:moveTo>
                    <a:pt x="1618488" y="562356"/>
                  </a:moveTo>
                  <a:lnTo>
                    <a:pt x="1618488" y="1552956"/>
                  </a:lnTo>
                </a:path>
                <a:path w="1619250" h="2086610" extrusionOk="0">
                  <a:moveTo>
                    <a:pt x="0" y="1552956"/>
                  </a:moveTo>
                  <a:lnTo>
                    <a:pt x="723900" y="2086356"/>
                  </a:lnTo>
                </a:path>
                <a:path w="1619250" h="2086610" extrusionOk="0">
                  <a:moveTo>
                    <a:pt x="1619249" y="1552956"/>
                  </a:moveTo>
                  <a:lnTo>
                    <a:pt x="723900" y="2086356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1" name="Google Shape;621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7922" y="1938273"/>
              <a:ext cx="117856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22677" y="2518917"/>
              <a:ext cx="116332" cy="15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2477" y="2480817"/>
              <a:ext cx="116331" cy="15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31822" y="3453129"/>
              <a:ext cx="117855" cy="15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2477" y="3453129"/>
              <a:ext cx="116331" cy="15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64665" y="4004817"/>
              <a:ext cx="117856" cy="1544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7" name="Google Shape;627;p27"/>
          <p:cNvGrpSpPr/>
          <p:nvPr/>
        </p:nvGrpSpPr>
        <p:grpSpPr>
          <a:xfrm>
            <a:off x="2880360" y="1753870"/>
            <a:ext cx="2628900" cy="2661666"/>
            <a:chOff x="2880360" y="1753870"/>
            <a:chExt cx="2628900" cy="2661666"/>
          </a:xfrm>
        </p:grpSpPr>
        <p:sp>
          <p:nvSpPr>
            <p:cNvPr id="628" name="Google Shape;628;p27"/>
            <p:cNvSpPr/>
            <p:nvPr/>
          </p:nvSpPr>
          <p:spPr>
            <a:xfrm>
              <a:off x="2880360" y="1834896"/>
              <a:ext cx="2628900" cy="2580640"/>
            </a:xfrm>
            <a:custGeom>
              <a:avLst/>
              <a:gdLst/>
              <a:ahLst/>
              <a:cxnLst/>
              <a:rect l="l" t="t" r="r" b="b"/>
              <a:pathLst>
                <a:path w="2628900" h="2580640" extrusionOk="0">
                  <a:moveTo>
                    <a:pt x="0" y="1290065"/>
                  </a:moveTo>
                  <a:lnTo>
                    <a:pt x="866" y="1242772"/>
                  </a:lnTo>
                  <a:lnTo>
                    <a:pt x="3447" y="1195908"/>
                  </a:lnTo>
                  <a:lnTo>
                    <a:pt x="7713" y="1149501"/>
                  </a:lnTo>
                  <a:lnTo>
                    <a:pt x="13633" y="1103581"/>
                  </a:lnTo>
                  <a:lnTo>
                    <a:pt x="21178" y="1058178"/>
                  </a:lnTo>
                  <a:lnTo>
                    <a:pt x="30318" y="1013320"/>
                  </a:lnTo>
                  <a:lnTo>
                    <a:pt x="41024" y="969037"/>
                  </a:lnTo>
                  <a:lnTo>
                    <a:pt x="53265" y="925357"/>
                  </a:lnTo>
                  <a:lnTo>
                    <a:pt x="67013" y="882310"/>
                  </a:lnTo>
                  <a:lnTo>
                    <a:pt x="82237" y="839925"/>
                  </a:lnTo>
                  <a:lnTo>
                    <a:pt x="98908" y="798231"/>
                  </a:lnTo>
                  <a:lnTo>
                    <a:pt x="116996" y="757258"/>
                  </a:lnTo>
                  <a:lnTo>
                    <a:pt x="136471" y="717034"/>
                  </a:lnTo>
                  <a:lnTo>
                    <a:pt x="157304" y="677588"/>
                  </a:lnTo>
                  <a:lnTo>
                    <a:pt x="179465" y="638951"/>
                  </a:lnTo>
                  <a:lnTo>
                    <a:pt x="202924" y="601150"/>
                  </a:lnTo>
                  <a:lnTo>
                    <a:pt x="227651" y="564215"/>
                  </a:lnTo>
                  <a:lnTo>
                    <a:pt x="253617" y="528175"/>
                  </a:lnTo>
                  <a:lnTo>
                    <a:pt x="280793" y="493060"/>
                  </a:lnTo>
                  <a:lnTo>
                    <a:pt x="309148" y="458898"/>
                  </a:lnTo>
                  <a:lnTo>
                    <a:pt x="338652" y="425719"/>
                  </a:lnTo>
                  <a:lnTo>
                    <a:pt x="369277" y="393551"/>
                  </a:lnTo>
                  <a:lnTo>
                    <a:pt x="400992" y="362425"/>
                  </a:lnTo>
                  <a:lnTo>
                    <a:pt x="433767" y="332369"/>
                  </a:lnTo>
                  <a:lnTo>
                    <a:pt x="467574" y="303411"/>
                  </a:lnTo>
                  <a:lnTo>
                    <a:pt x="502381" y="275583"/>
                  </a:lnTo>
                  <a:lnTo>
                    <a:pt x="538160" y="248911"/>
                  </a:lnTo>
                  <a:lnTo>
                    <a:pt x="574881" y="223427"/>
                  </a:lnTo>
                  <a:lnTo>
                    <a:pt x="612514" y="199158"/>
                  </a:lnTo>
                  <a:lnTo>
                    <a:pt x="651030" y="176134"/>
                  </a:lnTo>
                  <a:lnTo>
                    <a:pt x="690398" y="154385"/>
                  </a:lnTo>
                  <a:lnTo>
                    <a:pt x="730589" y="133939"/>
                  </a:lnTo>
                  <a:lnTo>
                    <a:pt x="771573" y="114825"/>
                  </a:lnTo>
                  <a:lnTo>
                    <a:pt x="813321" y="97072"/>
                  </a:lnTo>
                  <a:lnTo>
                    <a:pt x="855803" y="80711"/>
                  </a:lnTo>
                  <a:lnTo>
                    <a:pt x="898989" y="65769"/>
                  </a:lnTo>
                  <a:lnTo>
                    <a:pt x="942849" y="52277"/>
                  </a:lnTo>
                  <a:lnTo>
                    <a:pt x="987354" y="40262"/>
                  </a:lnTo>
                  <a:lnTo>
                    <a:pt x="1032475" y="29755"/>
                  </a:lnTo>
                  <a:lnTo>
                    <a:pt x="1078180" y="20785"/>
                  </a:lnTo>
                  <a:lnTo>
                    <a:pt x="1124442" y="13380"/>
                  </a:lnTo>
                  <a:lnTo>
                    <a:pt x="1171229" y="7570"/>
                  </a:lnTo>
                  <a:lnTo>
                    <a:pt x="1218512" y="3383"/>
                  </a:lnTo>
                  <a:lnTo>
                    <a:pt x="1266263" y="850"/>
                  </a:lnTo>
                  <a:lnTo>
                    <a:pt x="1314450" y="0"/>
                  </a:lnTo>
                  <a:lnTo>
                    <a:pt x="1362636" y="850"/>
                  </a:lnTo>
                  <a:lnTo>
                    <a:pt x="1410387" y="3383"/>
                  </a:lnTo>
                  <a:lnTo>
                    <a:pt x="1457670" y="7570"/>
                  </a:lnTo>
                  <a:lnTo>
                    <a:pt x="1504457" y="13380"/>
                  </a:lnTo>
                  <a:lnTo>
                    <a:pt x="1550719" y="20785"/>
                  </a:lnTo>
                  <a:lnTo>
                    <a:pt x="1596424" y="29755"/>
                  </a:lnTo>
                  <a:lnTo>
                    <a:pt x="1641545" y="40262"/>
                  </a:lnTo>
                  <a:lnTo>
                    <a:pt x="1686050" y="52277"/>
                  </a:lnTo>
                  <a:lnTo>
                    <a:pt x="1729910" y="65769"/>
                  </a:lnTo>
                  <a:lnTo>
                    <a:pt x="1773096" y="80711"/>
                  </a:lnTo>
                  <a:lnTo>
                    <a:pt x="1815578" y="97072"/>
                  </a:lnTo>
                  <a:lnTo>
                    <a:pt x="1857326" y="114825"/>
                  </a:lnTo>
                  <a:lnTo>
                    <a:pt x="1898310" y="133939"/>
                  </a:lnTo>
                  <a:lnTo>
                    <a:pt x="1938501" y="154385"/>
                  </a:lnTo>
                  <a:lnTo>
                    <a:pt x="1977869" y="176134"/>
                  </a:lnTo>
                  <a:lnTo>
                    <a:pt x="2016385" y="199158"/>
                  </a:lnTo>
                  <a:lnTo>
                    <a:pt x="2054018" y="223427"/>
                  </a:lnTo>
                  <a:lnTo>
                    <a:pt x="2090739" y="248911"/>
                  </a:lnTo>
                  <a:lnTo>
                    <a:pt x="2126518" y="275583"/>
                  </a:lnTo>
                  <a:lnTo>
                    <a:pt x="2161325" y="303411"/>
                  </a:lnTo>
                  <a:lnTo>
                    <a:pt x="2195132" y="332369"/>
                  </a:lnTo>
                  <a:lnTo>
                    <a:pt x="2227907" y="362425"/>
                  </a:lnTo>
                  <a:lnTo>
                    <a:pt x="2259622" y="393551"/>
                  </a:lnTo>
                  <a:lnTo>
                    <a:pt x="2290247" y="425719"/>
                  </a:lnTo>
                  <a:lnTo>
                    <a:pt x="2319751" y="458898"/>
                  </a:lnTo>
                  <a:lnTo>
                    <a:pt x="2348106" y="493060"/>
                  </a:lnTo>
                  <a:lnTo>
                    <a:pt x="2375282" y="528175"/>
                  </a:lnTo>
                  <a:lnTo>
                    <a:pt x="2401248" y="564215"/>
                  </a:lnTo>
                  <a:lnTo>
                    <a:pt x="2425975" y="601150"/>
                  </a:lnTo>
                  <a:lnTo>
                    <a:pt x="2449434" y="638951"/>
                  </a:lnTo>
                  <a:lnTo>
                    <a:pt x="2471595" y="677588"/>
                  </a:lnTo>
                  <a:lnTo>
                    <a:pt x="2492428" y="717034"/>
                  </a:lnTo>
                  <a:lnTo>
                    <a:pt x="2511903" y="757258"/>
                  </a:lnTo>
                  <a:lnTo>
                    <a:pt x="2529991" y="798231"/>
                  </a:lnTo>
                  <a:lnTo>
                    <a:pt x="2546662" y="839925"/>
                  </a:lnTo>
                  <a:lnTo>
                    <a:pt x="2561886" y="882310"/>
                  </a:lnTo>
                  <a:lnTo>
                    <a:pt x="2575634" y="925357"/>
                  </a:lnTo>
                  <a:lnTo>
                    <a:pt x="2587875" y="969037"/>
                  </a:lnTo>
                  <a:lnTo>
                    <a:pt x="2598581" y="1013320"/>
                  </a:lnTo>
                  <a:lnTo>
                    <a:pt x="2607721" y="1058178"/>
                  </a:lnTo>
                  <a:lnTo>
                    <a:pt x="2615266" y="1103581"/>
                  </a:lnTo>
                  <a:lnTo>
                    <a:pt x="2621186" y="1149501"/>
                  </a:lnTo>
                  <a:lnTo>
                    <a:pt x="2625452" y="1195908"/>
                  </a:lnTo>
                  <a:lnTo>
                    <a:pt x="2628033" y="1242772"/>
                  </a:lnTo>
                  <a:lnTo>
                    <a:pt x="2628900" y="1290065"/>
                  </a:lnTo>
                  <a:lnTo>
                    <a:pt x="2628033" y="1337359"/>
                  </a:lnTo>
                  <a:lnTo>
                    <a:pt x="2625452" y="1384223"/>
                  </a:lnTo>
                  <a:lnTo>
                    <a:pt x="2621186" y="1430630"/>
                  </a:lnTo>
                  <a:lnTo>
                    <a:pt x="2615266" y="1476550"/>
                  </a:lnTo>
                  <a:lnTo>
                    <a:pt x="2607721" y="1521953"/>
                  </a:lnTo>
                  <a:lnTo>
                    <a:pt x="2598581" y="1566811"/>
                  </a:lnTo>
                  <a:lnTo>
                    <a:pt x="2587875" y="1611094"/>
                  </a:lnTo>
                  <a:lnTo>
                    <a:pt x="2575634" y="1654774"/>
                  </a:lnTo>
                  <a:lnTo>
                    <a:pt x="2561886" y="1697821"/>
                  </a:lnTo>
                  <a:lnTo>
                    <a:pt x="2546662" y="1740206"/>
                  </a:lnTo>
                  <a:lnTo>
                    <a:pt x="2529991" y="1781900"/>
                  </a:lnTo>
                  <a:lnTo>
                    <a:pt x="2511903" y="1822873"/>
                  </a:lnTo>
                  <a:lnTo>
                    <a:pt x="2492428" y="1863097"/>
                  </a:lnTo>
                  <a:lnTo>
                    <a:pt x="2471595" y="1902543"/>
                  </a:lnTo>
                  <a:lnTo>
                    <a:pt x="2449434" y="1941180"/>
                  </a:lnTo>
                  <a:lnTo>
                    <a:pt x="2425975" y="1978981"/>
                  </a:lnTo>
                  <a:lnTo>
                    <a:pt x="2401248" y="2015916"/>
                  </a:lnTo>
                  <a:lnTo>
                    <a:pt x="2375282" y="2051956"/>
                  </a:lnTo>
                  <a:lnTo>
                    <a:pt x="2348106" y="2087071"/>
                  </a:lnTo>
                  <a:lnTo>
                    <a:pt x="2319751" y="2121233"/>
                  </a:lnTo>
                  <a:lnTo>
                    <a:pt x="2290247" y="2154412"/>
                  </a:lnTo>
                  <a:lnTo>
                    <a:pt x="2259622" y="2186580"/>
                  </a:lnTo>
                  <a:lnTo>
                    <a:pt x="2227907" y="2217706"/>
                  </a:lnTo>
                  <a:lnTo>
                    <a:pt x="2195132" y="2247762"/>
                  </a:lnTo>
                  <a:lnTo>
                    <a:pt x="2161325" y="2276720"/>
                  </a:lnTo>
                  <a:lnTo>
                    <a:pt x="2126518" y="2304548"/>
                  </a:lnTo>
                  <a:lnTo>
                    <a:pt x="2090739" y="2331220"/>
                  </a:lnTo>
                  <a:lnTo>
                    <a:pt x="2054018" y="2356704"/>
                  </a:lnTo>
                  <a:lnTo>
                    <a:pt x="2016385" y="2380973"/>
                  </a:lnTo>
                  <a:lnTo>
                    <a:pt x="1977869" y="2403997"/>
                  </a:lnTo>
                  <a:lnTo>
                    <a:pt x="1938501" y="2425746"/>
                  </a:lnTo>
                  <a:lnTo>
                    <a:pt x="1898310" y="2446192"/>
                  </a:lnTo>
                  <a:lnTo>
                    <a:pt x="1857326" y="2465306"/>
                  </a:lnTo>
                  <a:lnTo>
                    <a:pt x="1815578" y="2483059"/>
                  </a:lnTo>
                  <a:lnTo>
                    <a:pt x="1773096" y="2499420"/>
                  </a:lnTo>
                  <a:lnTo>
                    <a:pt x="1729910" y="2514362"/>
                  </a:lnTo>
                  <a:lnTo>
                    <a:pt x="1686050" y="2527854"/>
                  </a:lnTo>
                  <a:lnTo>
                    <a:pt x="1641545" y="2539869"/>
                  </a:lnTo>
                  <a:lnTo>
                    <a:pt x="1596424" y="2550376"/>
                  </a:lnTo>
                  <a:lnTo>
                    <a:pt x="1550719" y="2559346"/>
                  </a:lnTo>
                  <a:lnTo>
                    <a:pt x="1504457" y="2566751"/>
                  </a:lnTo>
                  <a:lnTo>
                    <a:pt x="1457670" y="2572561"/>
                  </a:lnTo>
                  <a:lnTo>
                    <a:pt x="1410387" y="2576748"/>
                  </a:lnTo>
                  <a:lnTo>
                    <a:pt x="1362636" y="2579281"/>
                  </a:lnTo>
                  <a:lnTo>
                    <a:pt x="1314450" y="2580131"/>
                  </a:lnTo>
                  <a:lnTo>
                    <a:pt x="1266263" y="2579281"/>
                  </a:lnTo>
                  <a:lnTo>
                    <a:pt x="1218512" y="2576748"/>
                  </a:lnTo>
                  <a:lnTo>
                    <a:pt x="1171229" y="2572561"/>
                  </a:lnTo>
                  <a:lnTo>
                    <a:pt x="1124442" y="2566751"/>
                  </a:lnTo>
                  <a:lnTo>
                    <a:pt x="1078180" y="2559346"/>
                  </a:lnTo>
                  <a:lnTo>
                    <a:pt x="1032475" y="2550376"/>
                  </a:lnTo>
                  <a:lnTo>
                    <a:pt x="987354" y="2539869"/>
                  </a:lnTo>
                  <a:lnTo>
                    <a:pt x="942849" y="2527854"/>
                  </a:lnTo>
                  <a:lnTo>
                    <a:pt x="898989" y="2514362"/>
                  </a:lnTo>
                  <a:lnTo>
                    <a:pt x="855803" y="2499420"/>
                  </a:lnTo>
                  <a:lnTo>
                    <a:pt x="813321" y="2483059"/>
                  </a:lnTo>
                  <a:lnTo>
                    <a:pt x="771573" y="2465306"/>
                  </a:lnTo>
                  <a:lnTo>
                    <a:pt x="730589" y="2446192"/>
                  </a:lnTo>
                  <a:lnTo>
                    <a:pt x="690398" y="2425746"/>
                  </a:lnTo>
                  <a:lnTo>
                    <a:pt x="651030" y="2403997"/>
                  </a:lnTo>
                  <a:lnTo>
                    <a:pt x="612514" y="2380973"/>
                  </a:lnTo>
                  <a:lnTo>
                    <a:pt x="574881" y="2356704"/>
                  </a:lnTo>
                  <a:lnTo>
                    <a:pt x="538160" y="2331220"/>
                  </a:lnTo>
                  <a:lnTo>
                    <a:pt x="502381" y="2304548"/>
                  </a:lnTo>
                  <a:lnTo>
                    <a:pt x="467574" y="2276720"/>
                  </a:lnTo>
                  <a:lnTo>
                    <a:pt x="433767" y="2247762"/>
                  </a:lnTo>
                  <a:lnTo>
                    <a:pt x="400992" y="2217706"/>
                  </a:lnTo>
                  <a:lnTo>
                    <a:pt x="369277" y="2186580"/>
                  </a:lnTo>
                  <a:lnTo>
                    <a:pt x="338652" y="2154412"/>
                  </a:lnTo>
                  <a:lnTo>
                    <a:pt x="309148" y="2121233"/>
                  </a:lnTo>
                  <a:lnTo>
                    <a:pt x="280793" y="2087071"/>
                  </a:lnTo>
                  <a:lnTo>
                    <a:pt x="253617" y="2051956"/>
                  </a:lnTo>
                  <a:lnTo>
                    <a:pt x="227651" y="2015916"/>
                  </a:lnTo>
                  <a:lnTo>
                    <a:pt x="202924" y="1978981"/>
                  </a:lnTo>
                  <a:lnTo>
                    <a:pt x="179465" y="1941180"/>
                  </a:lnTo>
                  <a:lnTo>
                    <a:pt x="157304" y="1902543"/>
                  </a:lnTo>
                  <a:lnTo>
                    <a:pt x="136471" y="1863097"/>
                  </a:lnTo>
                  <a:lnTo>
                    <a:pt x="116996" y="1822873"/>
                  </a:lnTo>
                  <a:lnTo>
                    <a:pt x="98908" y="1781900"/>
                  </a:lnTo>
                  <a:lnTo>
                    <a:pt x="82237" y="1740206"/>
                  </a:lnTo>
                  <a:lnTo>
                    <a:pt x="67013" y="1697821"/>
                  </a:lnTo>
                  <a:lnTo>
                    <a:pt x="53265" y="1654774"/>
                  </a:lnTo>
                  <a:lnTo>
                    <a:pt x="41024" y="1611094"/>
                  </a:lnTo>
                  <a:lnTo>
                    <a:pt x="30318" y="1566811"/>
                  </a:lnTo>
                  <a:lnTo>
                    <a:pt x="21178" y="1521953"/>
                  </a:lnTo>
                  <a:lnTo>
                    <a:pt x="13633" y="1476550"/>
                  </a:lnTo>
                  <a:lnTo>
                    <a:pt x="7713" y="1430630"/>
                  </a:lnTo>
                  <a:lnTo>
                    <a:pt x="3447" y="1384223"/>
                  </a:lnTo>
                  <a:lnTo>
                    <a:pt x="866" y="1337359"/>
                  </a:lnTo>
                  <a:lnTo>
                    <a:pt x="0" y="1290065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3038856" y="1834896"/>
              <a:ext cx="2279015" cy="2202815"/>
            </a:xfrm>
            <a:custGeom>
              <a:avLst/>
              <a:gdLst/>
              <a:ahLst/>
              <a:cxnLst/>
              <a:rect l="l" t="t" r="r" b="b"/>
              <a:pathLst>
                <a:path w="2279015" h="2202815" extrusionOk="0">
                  <a:moveTo>
                    <a:pt x="1156716" y="0"/>
                  </a:moveTo>
                  <a:lnTo>
                    <a:pt x="1161160" y="1180338"/>
                  </a:lnTo>
                </a:path>
                <a:path w="2279015" h="2202815" extrusionOk="0">
                  <a:moveTo>
                    <a:pt x="1156461" y="1181480"/>
                  </a:moveTo>
                  <a:lnTo>
                    <a:pt x="0" y="742188"/>
                  </a:lnTo>
                </a:path>
                <a:path w="2279015" h="2202815" extrusionOk="0">
                  <a:moveTo>
                    <a:pt x="1161288" y="1181480"/>
                  </a:moveTo>
                  <a:lnTo>
                    <a:pt x="2278888" y="742188"/>
                  </a:lnTo>
                </a:path>
                <a:path w="2279015" h="2202815" extrusionOk="0">
                  <a:moveTo>
                    <a:pt x="1156589" y="1181100"/>
                  </a:moveTo>
                  <a:lnTo>
                    <a:pt x="227076" y="2202306"/>
                  </a:lnTo>
                </a:path>
                <a:path w="2279015" h="2202815" extrusionOk="0">
                  <a:moveTo>
                    <a:pt x="1161288" y="1181100"/>
                  </a:moveTo>
                  <a:lnTo>
                    <a:pt x="2086356" y="2202306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0" name="Google Shape;630;p2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235198" y="3959098"/>
              <a:ext cx="117855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p2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044186" y="3978910"/>
              <a:ext cx="117855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960878" y="2526538"/>
              <a:ext cx="117856" cy="15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p2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38930" y="1753870"/>
              <a:ext cx="117856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p2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38317" y="2496058"/>
              <a:ext cx="117856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p2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138930" y="2942590"/>
              <a:ext cx="117856" cy="1544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6" name="Google Shape;636;p27"/>
          <p:cNvSpPr txBox="1"/>
          <p:nvPr/>
        </p:nvSpPr>
        <p:spPr>
          <a:xfrm>
            <a:off x="607263" y="5023230"/>
            <a:ext cx="7933690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Find the edge connectivity and vertex connectivity of the graphs  Do they satisfy whitney’s inequality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37" name="Google Shape;637;p27"/>
          <p:cNvGraphicFramePr/>
          <p:nvPr/>
        </p:nvGraphicFramePr>
        <p:xfrm>
          <a:off x="6770878" y="1828545"/>
          <a:ext cx="3657600" cy="2418575"/>
        </p:xfrm>
        <a:graphic>
          <a:graphicData uri="http://schemas.openxmlformats.org/drawingml/2006/table">
            <a:tbl>
              <a:tblPr firstRow="1" bandRow="1">
                <a:noFill/>
                <a:tableStyleId>{7C581AAE-D038-45F0-90BC-07F4662F2F32}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2E528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1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E528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528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4471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1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E528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528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4471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E528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E528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528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38" name="Google Shape;638;p27"/>
          <p:cNvGrpSpPr/>
          <p:nvPr/>
        </p:nvGrpSpPr>
        <p:grpSpPr>
          <a:xfrm>
            <a:off x="6711442" y="1753870"/>
            <a:ext cx="3722878" cy="2574543"/>
            <a:chOff x="6711442" y="1753870"/>
            <a:chExt cx="3722878" cy="2574543"/>
          </a:xfrm>
        </p:grpSpPr>
        <p:sp>
          <p:nvSpPr>
            <p:cNvPr id="639" name="Google Shape;639;p27"/>
            <p:cNvSpPr/>
            <p:nvPr/>
          </p:nvSpPr>
          <p:spPr>
            <a:xfrm>
              <a:off x="6774180" y="1834896"/>
              <a:ext cx="3660140" cy="2432050"/>
            </a:xfrm>
            <a:custGeom>
              <a:avLst/>
              <a:gdLst/>
              <a:ahLst/>
              <a:cxnLst/>
              <a:rect l="l" t="t" r="r" b="b"/>
              <a:pathLst>
                <a:path w="3660140" h="2432050" extrusionOk="0">
                  <a:moveTo>
                    <a:pt x="2491740" y="0"/>
                  </a:moveTo>
                  <a:lnTo>
                    <a:pt x="3660140" y="2417953"/>
                  </a:lnTo>
                </a:path>
                <a:path w="3660140" h="2432050" extrusionOk="0">
                  <a:moveTo>
                    <a:pt x="2491740" y="2417953"/>
                  </a:moveTo>
                  <a:lnTo>
                    <a:pt x="3660140" y="0"/>
                  </a:lnTo>
                </a:path>
                <a:path w="3660140" h="2432050" extrusionOk="0">
                  <a:moveTo>
                    <a:pt x="1069848" y="2417953"/>
                  </a:moveTo>
                  <a:lnTo>
                    <a:pt x="2492248" y="0"/>
                  </a:lnTo>
                </a:path>
                <a:path w="3660140" h="2432050" extrusionOk="0">
                  <a:moveTo>
                    <a:pt x="0" y="33527"/>
                  </a:moveTo>
                  <a:lnTo>
                    <a:pt x="1068704" y="2431796"/>
                  </a:lnTo>
                </a:path>
                <a:path w="3660140" h="2432050" extrusionOk="0">
                  <a:moveTo>
                    <a:pt x="0" y="2418206"/>
                  </a:moveTo>
                  <a:lnTo>
                    <a:pt x="1068704" y="27431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0" name="Google Shape;640;p2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711442" y="1753870"/>
              <a:ext cx="117855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2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711442" y="4173982"/>
              <a:ext cx="117855" cy="15443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2" name="Google Shape;642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78242" y="1763014"/>
            <a:ext cx="117855" cy="155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78242" y="4173982"/>
            <a:ext cx="117855" cy="154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06230" y="4173982"/>
            <a:ext cx="117855" cy="154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06230" y="1763014"/>
            <a:ext cx="117855" cy="155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69042" y="1763014"/>
            <a:ext cx="117855" cy="155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69042" y="4183126"/>
            <a:ext cx="117855" cy="154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7"/>
          <p:cNvPicPr preferRelativeResize="0"/>
          <p:nvPr/>
        </p:nvPicPr>
        <p:blipFill rotWithShape="1">
          <a:blip r:embed="rId9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8"/>
          <p:cNvSpPr txBox="1">
            <a:spLocks noGrp="1"/>
          </p:cNvSpPr>
          <p:nvPr>
            <p:ph type="title"/>
          </p:nvPr>
        </p:nvSpPr>
        <p:spPr>
          <a:xfrm>
            <a:off x="450601" y="231975"/>
            <a:ext cx="73665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Graph Theory, Applications and Combinatorics</a:t>
            </a:r>
            <a:endParaRPr sz="2400">
              <a:solidFill>
                <a:srgbClr val="2E5496"/>
              </a:solidFill>
            </a:endParaRPr>
          </a:p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  </a:t>
            </a:r>
            <a:r>
              <a:rPr lang="en-US" sz="2400"/>
              <a:t>Cut Sets</a:t>
            </a:r>
            <a:endParaRPr sz="2400"/>
          </a:p>
        </p:txBody>
      </p:sp>
      <p:sp>
        <p:nvSpPr>
          <p:cNvPr id="654" name="Google Shape;654;p28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5" name="Google Shape;655;p28"/>
          <p:cNvGrpSpPr/>
          <p:nvPr/>
        </p:nvGrpSpPr>
        <p:grpSpPr>
          <a:xfrm>
            <a:off x="522477" y="1938273"/>
            <a:ext cx="1727200" cy="2220975"/>
            <a:chOff x="522477" y="1938273"/>
            <a:chExt cx="1727200" cy="2220975"/>
          </a:xfrm>
        </p:grpSpPr>
        <p:sp>
          <p:nvSpPr>
            <p:cNvPr id="656" name="Google Shape;656;p28"/>
            <p:cNvSpPr/>
            <p:nvPr/>
          </p:nvSpPr>
          <p:spPr>
            <a:xfrm>
              <a:off x="566927" y="2029967"/>
              <a:ext cx="1619250" cy="2086610"/>
            </a:xfrm>
            <a:custGeom>
              <a:avLst/>
              <a:gdLst/>
              <a:ahLst/>
              <a:cxnLst/>
              <a:rect l="l" t="t" r="r" b="b"/>
              <a:pathLst>
                <a:path w="1619250" h="2086610" extrusionOk="0">
                  <a:moveTo>
                    <a:pt x="895350" y="10668"/>
                  </a:moveTo>
                  <a:lnTo>
                    <a:pt x="0" y="563118"/>
                  </a:lnTo>
                </a:path>
                <a:path w="1619250" h="2086610" extrusionOk="0">
                  <a:moveTo>
                    <a:pt x="914400" y="0"/>
                  </a:moveTo>
                  <a:lnTo>
                    <a:pt x="1590674" y="561975"/>
                  </a:lnTo>
                </a:path>
                <a:path w="1619250" h="2086610" extrusionOk="0">
                  <a:moveTo>
                    <a:pt x="0" y="562356"/>
                  </a:moveTo>
                  <a:lnTo>
                    <a:pt x="0" y="1552956"/>
                  </a:lnTo>
                </a:path>
                <a:path w="1619250" h="2086610" extrusionOk="0">
                  <a:moveTo>
                    <a:pt x="1618488" y="562356"/>
                  </a:moveTo>
                  <a:lnTo>
                    <a:pt x="1618488" y="1552956"/>
                  </a:lnTo>
                </a:path>
                <a:path w="1619250" h="2086610" extrusionOk="0">
                  <a:moveTo>
                    <a:pt x="0" y="1552956"/>
                  </a:moveTo>
                  <a:lnTo>
                    <a:pt x="723900" y="2086356"/>
                  </a:lnTo>
                </a:path>
                <a:path w="1619250" h="2086610" extrusionOk="0">
                  <a:moveTo>
                    <a:pt x="1619249" y="1552956"/>
                  </a:moveTo>
                  <a:lnTo>
                    <a:pt x="723900" y="2086356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7" name="Google Shape;657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7922" y="1938273"/>
              <a:ext cx="117856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Google Shape;658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22677" y="2518917"/>
              <a:ext cx="116332" cy="15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2477" y="2480817"/>
              <a:ext cx="116331" cy="15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31822" y="3453129"/>
              <a:ext cx="117855" cy="15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2477" y="3453129"/>
              <a:ext cx="116331" cy="15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64665" y="4004817"/>
              <a:ext cx="117856" cy="15443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3" name="Google Shape;663;p28"/>
          <p:cNvPicPr preferRelativeResize="0"/>
          <p:nvPr/>
        </p:nvPicPr>
        <p:blipFill rotWithShape="1">
          <a:blip r:embed="rId6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9"/>
          <p:cNvSpPr txBox="1">
            <a:spLocks noGrp="1"/>
          </p:cNvSpPr>
          <p:nvPr>
            <p:ph type="title"/>
          </p:nvPr>
        </p:nvSpPr>
        <p:spPr>
          <a:xfrm>
            <a:off x="450601" y="231975"/>
            <a:ext cx="73518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Graph Theory, Applications and Combinatorics</a:t>
            </a:r>
            <a:endParaRPr sz="2400">
              <a:solidFill>
                <a:srgbClr val="2E5496"/>
              </a:solidFill>
            </a:endParaRPr>
          </a:p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  </a:t>
            </a:r>
            <a:r>
              <a:rPr lang="en-US" sz="2400"/>
              <a:t>Cut Sets</a:t>
            </a:r>
            <a:endParaRPr sz="2400"/>
          </a:p>
        </p:txBody>
      </p:sp>
      <p:sp>
        <p:nvSpPr>
          <p:cNvPr id="669" name="Google Shape;669;p29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0" name="Google Shape;670;p29"/>
          <p:cNvGrpSpPr/>
          <p:nvPr/>
        </p:nvGrpSpPr>
        <p:grpSpPr>
          <a:xfrm>
            <a:off x="2880360" y="1753870"/>
            <a:ext cx="2628900" cy="2661666"/>
            <a:chOff x="2880360" y="1753870"/>
            <a:chExt cx="2628900" cy="2661666"/>
          </a:xfrm>
        </p:grpSpPr>
        <p:sp>
          <p:nvSpPr>
            <p:cNvPr id="671" name="Google Shape;671;p29"/>
            <p:cNvSpPr/>
            <p:nvPr/>
          </p:nvSpPr>
          <p:spPr>
            <a:xfrm>
              <a:off x="2880360" y="1834896"/>
              <a:ext cx="2628900" cy="2580640"/>
            </a:xfrm>
            <a:custGeom>
              <a:avLst/>
              <a:gdLst/>
              <a:ahLst/>
              <a:cxnLst/>
              <a:rect l="l" t="t" r="r" b="b"/>
              <a:pathLst>
                <a:path w="2628900" h="2580640" extrusionOk="0">
                  <a:moveTo>
                    <a:pt x="0" y="1290065"/>
                  </a:moveTo>
                  <a:lnTo>
                    <a:pt x="866" y="1242772"/>
                  </a:lnTo>
                  <a:lnTo>
                    <a:pt x="3447" y="1195908"/>
                  </a:lnTo>
                  <a:lnTo>
                    <a:pt x="7713" y="1149501"/>
                  </a:lnTo>
                  <a:lnTo>
                    <a:pt x="13633" y="1103581"/>
                  </a:lnTo>
                  <a:lnTo>
                    <a:pt x="21178" y="1058178"/>
                  </a:lnTo>
                  <a:lnTo>
                    <a:pt x="30318" y="1013320"/>
                  </a:lnTo>
                  <a:lnTo>
                    <a:pt x="41024" y="969037"/>
                  </a:lnTo>
                  <a:lnTo>
                    <a:pt x="53265" y="925357"/>
                  </a:lnTo>
                  <a:lnTo>
                    <a:pt x="67013" y="882310"/>
                  </a:lnTo>
                  <a:lnTo>
                    <a:pt x="82237" y="839925"/>
                  </a:lnTo>
                  <a:lnTo>
                    <a:pt x="98908" y="798231"/>
                  </a:lnTo>
                  <a:lnTo>
                    <a:pt x="116996" y="757258"/>
                  </a:lnTo>
                  <a:lnTo>
                    <a:pt x="136471" y="717034"/>
                  </a:lnTo>
                  <a:lnTo>
                    <a:pt x="157304" y="677588"/>
                  </a:lnTo>
                  <a:lnTo>
                    <a:pt x="179465" y="638951"/>
                  </a:lnTo>
                  <a:lnTo>
                    <a:pt x="202924" y="601150"/>
                  </a:lnTo>
                  <a:lnTo>
                    <a:pt x="227651" y="564215"/>
                  </a:lnTo>
                  <a:lnTo>
                    <a:pt x="253617" y="528175"/>
                  </a:lnTo>
                  <a:lnTo>
                    <a:pt x="280793" y="493060"/>
                  </a:lnTo>
                  <a:lnTo>
                    <a:pt x="309148" y="458898"/>
                  </a:lnTo>
                  <a:lnTo>
                    <a:pt x="338652" y="425719"/>
                  </a:lnTo>
                  <a:lnTo>
                    <a:pt x="369277" y="393551"/>
                  </a:lnTo>
                  <a:lnTo>
                    <a:pt x="400992" y="362425"/>
                  </a:lnTo>
                  <a:lnTo>
                    <a:pt x="433767" y="332369"/>
                  </a:lnTo>
                  <a:lnTo>
                    <a:pt x="467574" y="303411"/>
                  </a:lnTo>
                  <a:lnTo>
                    <a:pt x="502381" y="275583"/>
                  </a:lnTo>
                  <a:lnTo>
                    <a:pt x="538160" y="248911"/>
                  </a:lnTo>
                  <a:lnTo>
                    <a:pt x="574881" y="223427"/>
                  </a:lnTo>
                  <a:lnTo>
                    <a:pt x="612514" y="199158"/>
                  </a:lnTo>
                  <a:lnTo>
                    <a:pt x="651030" y="176134"/>
                  </a:lnTo>
                  <a:lnTo>
                    <a:pt x="690398" y="154385"/>
                  </a:lnTo>
                  <a:lnTo>
                    <a:pt x="730589" y="133939"/>
                  </a:lnTo>
                  <a:lnTo>
                    <a:pt x="771573" y="114825"/>
                  </a:lnTo>
                  <a:lnTo>
                    <a:pt x="813321" y="97072"/>
                  </a:lnTo>
                  <a:lnTo>
                    <a:pt x="855803" y="80711"/>
                  </a:lnTo>
                  <a:lnTo>
                    <a:pt x="898989" y="65769"/>
                  </a:lnTo>
                  <a:lnTo>
                    <a:pt x="942849" y="52277"/>
                  </a:lnTo>
                  <a:lnTo>
                    <a:pt x="987354" y="40262"/>
                  </a:lnTo>
                  <a:lnTo>
                    <a:pt x="1032475" y="29755"/>
                  </a:lnTo>
                  <a:lnTo>
                    <a:pt x="1078180" y="20785"/>
                  </a:lnTo>
                  <a:lnTo>
                    <a:pt x="1124442" y="13380"/>
                  </a:lnTo>
                  <a:lnTo>
                    <a:pt x="1171229" y="7570"/>
                  </a:lnTo>
                  <a:lnTo>
                    <a:pt x="1218512" y="3383"/>
                  </a:lnTo>
                  <a:lnTo>
                    <a:pt x="1266263" y="850"/>
                  </a:lnTo>
                  <a:lnTo>
                    <a:pt x="1314450" y="0"/>
                  </a:lnTo>
                  <a:lnTo>
                    <a:pt x="1362636" y="850"/>
                  </a:lnTo>
                  <a:lnTo>
                    <a:pt x="1410387" y="3383"/>
                  </a:lnTo>
                  <a:lnTo>
                    <a:pt x="1457670" y="7570"/>
                  </a:lnTo>
                  <a:lnTo>
                    <a:pt x="1504457" y="13380"/>
                  </a:lnTo>
                  <a:lnTo>
                    <a:pt x="1550719" y="20785"/>
                  </a:lnTo>
                  <a:lnTo>
                    <a:pt x="1596424" y="29755"/>
                  </a:lnTo>
                  <a:lnTo>
                    <a:pt x="1641545" y="40262"/>
                  </a:lnTo>
                  <a:lnTo>
                    <a:pt x="1686050" y="52277"/>
                  </a:lnTo>
                  <a:lnTo>
                    <a:pt x="1729910" y="65769"/>
                  </a:lnTo>
                  <a:lnTo>
                    <a:pt x="1773096" y="80711"/>
                  </a:lnTo>
                  <a:lnTo>
                    <a:pt x="1815578" y="97072"/>
                  </a:lnTo>
                  <a:lnTo>
                    <a:pt x="1857326" y="114825"/>
                  </a:lnTo>
                  <a:lnTo>
                    <a:pt x="1898310" y="133939"/>
                  </a:lnTo>
                  <a:lnTo>
                    <a:pt x="1938501" y="154385"/>
                  </a:lnTo>
                  <a:lnTo>
                    <a:pt x="1977869" y="176134"/>
                  </a:lnTo>
                  <a:lnTo>
                    <a:pt x="2016385" y="199158"/>
                  </a:lnTo>
                  <a:lnTo>
                    <a:pt x="2054018" y="223427"/>
                  </a:lnTo>
                  <a:lnTo>
                    <a:pt x="2090739" y="248911"/>
                  </a:lnTo>
                  <a:lnTo>
                    <a:pt x="2126518" y="275583"/>
                  </a:lnTo>
                  <a:lnTo>
                    <a:pt x="2161325" y="303411"/>
                  </a:lnTo>
                  <a:lnTo>
                    <a:pt x="2195132" y="332369"/>
                  </a:lnTo>
                  <a:lnTo>
                    <a:pt x="2227907" y="362425"/>
                  </a:lnTo>
                  <a:lnTo>
                    <a:pt x="2259622" y="393551"/>
                  </a:lnTo>
                  <a:lnTo>
                    <a:pt x="2290247" y="425719"/>
                  </a:lnTo>
                  <a:lnTo>
                    <a:pt x="2319751" y="458898"/>
                  </a:lnTo>
                  <a:lnTo>
                    <a:pt x="2348106" y="493060"/>
                  </a:lnTo>
                  <a:lnTo>
                    <a:pt x="2375282" y="528175"/>
                  </a:lnTo>
                  <a:lnTo>
                    <a:pt x="2401248" y="564215"/>
                  </a:lnTo>
                  <a:lnTo>
                    <a:pt x="2425975" y="601150"/>
                  </a:lnTo>
                  <a:lnTo>
                    <a:pt x="2449434" y="638951"/>
                  </a:lnTo>
                  <a:lnTo>
                    <a:pt x="2471595" y="677588"/>
                  </a:lnTo>
                  <a:lnTo>
                    <a:pt x="2492428" y="717034"/>
                  </a:lnTo>
                  <a:lnTo>
                    <a:pt x="2511903" y="757258"/>
                  </a:lnTo>
                  <a:lnTo>
                    <a:pt x="2529991" y="798231"/>
                  </a:lnTo>
                  <a:lnTo>
                    <a:pt x="2546662" y="839925"/>
                  </a:lnTo>
                  <a:lnTo>
                    <a:pt x="2561886" y="882310"/>
                  </a:lnTo>
                  <a:lnTo>
                    <a:pt x="2575634" y="925357"/>
                  </a:lnTo>
                  <a:lnTo>
                    <a:pt x="2587875" y="969037"/>
                  </a:lnTo>
                  <a:lnTo>
                    <a:pt x="2598581" y="1013320"/>
                  </a:lnTo>
                  <a:lnTo>
                    <a:pt x="2607721" y="1058178"/>
                  </a:lnTo>
                  <a:lnTo>
                    <a:pt x="2615266" y="1103581"/>
                  </a:lnTo>
                  <a:lnTo>
                    <a:pt x="2621186" y="1149501"/>
                  </a:lnTo>
                  <a:lnTo>
                    <a:pt x="2625452" y="1195908"/>
                  </a:lnTo>
                  <a:lnTo>
                    <a:pt x="2628033" y="1242772"/>
                  </a:lnTo>
                  <a:lnTo>
                    <a:pt x="2628900" y="1290065"/>
                  </a:lnTo>
                  <a:lnTo>
                    <a:pt x="2628033" y="1337359"/>
                  </a:lnTo>
                  <a:lnTo>
                    <a:pt x="2625452" y="1384223"/>
                  </a:lnTo>
                  <a:lnTo>
                    <a:pt x="2621186" y="1430630"/>
                  </a:lnTo>
                  <a:lnTo>
                    <a:pt x="2615266" y="1476550"/>
                  </a:lnTo>
                  <a:lnTo>
                    <a:pt x="2607721" y="1521953"/>
                  </a:lnTo>
                  <a:lnTo>
                    <a:pt x="2598581" y="1566811"/>
                  </a:lnTo>
                  <a:lnTo>
                    <a:pt x="2587875" y="1611094"/>
                  </a:lnTo>
                  <a:lnTo>
                    <a:pt x="2575634" y="1654774"/>
                  </a:lnTo>
                  <a:lnTo>
                    <a:pt x="2561886" y="1697821"/>
                  </a:lnTo>
                  <a:lnTo>
                    <a:pt x="2546662" y="1740206"/>
                  </a:lnTo>
                  <a:lnTo>
                    <a:pt x="2529991" y="1781900"/>
                  </a:lnTo>
                  <a:lnTo>
                    <a:pt x="2511903" y="1822873"/>
                  </a:lnTo>
                  <a:lnTo>
                    <a:pt x="2492428" y="1863097"/>
                  </a:lnTo>
                  <a:lnTo>
                    <a:pt x="2471595" y="1902543"/>
                  </a:lnTo>
                  <a:lnTo>
                    <a:pt x="2449434" y="1941180"/>
                  </a:lnTo>
                  <a:lnTo>
                    <a:pt x="2425975" y="1978981"/>
                  </a:lnTo>
                  <a:lnTo>
                    <a:pt x="2401248" y="2015916"/>
                  </a:lnTo>
                  <a:lnTo>
                    <a:pt x="2375282" y="2051956"/>
                  </a:lnTo>
                  <a:lnTo>
                    <a:pt x="2348106" y="2087071"/>
                  </a:lnTo>
                  <a:lnTo>
                    <a:pt x="2319751" y="2121233"/>
                  </a:lnTo>
                  <a:lnTo>
                    <a:pt x="2290247" y="2154412"/>
                  </a:lnTo>
                  <a:lnTo>
                    <a:pt x="2259622" y="2186580"/>
                  </a:lnTo>
                  <a:lnTo>
                    <a:pt x="2227907" y="2217706"/>
                  </a:lnTo>
                  <a:lnTo>
                    <a:pt x="2195132" y="2247762"/>
                  </a:lnTo>
                  <a:lnTo>
                    <a:pt x="2161325" y="2276720"/>
                  </a:lnTo>
                  <a:lnTo>
                    <a:pt x="2126518" y="2304548"/>
                  </a:lnTo>
                  <a:lnTo>
                    <a:pt x="2090739" y="2331220"/>
                  </a:lnTo>
                  <a:lnTo>
                    <a:pt x="2054018" y="2356704"/>
                  </a:lnTo>
                  <a:lnTo>
                    <a:pt x="2016385" y="2380973"/>
                  </a:lnTo>
                  <a:lnTo>
                    <a:pt x="1977869" y="2403997"/>
                  </a:lnTo>
                  <a:lnTo>
                    <a:pt x="1938501" y="2425746"/>
                  </a:lnTo>
                  <a:lnTo>
                    <a:pt x="1898310" y="2446192"/>
                  </a:lnTo>
                  <a:lnTo>
                    <a:pt x="1857326" y="2465306"/>
                  </a:lnTo>
                  <a:lnTo>
                    <a:pt x="1815578" y="2483059"/>
                  </a:lnTo>
                  <a:lnTo>
                    <a:pt x="1773096" y="2499420"/>
                  </a:lnTo>
                  <a:lnTo>
                    <a:pt x="1729910" y="2514362"/>
                  </a:lnTo>
                  <a:lnTo>
                    <a:pt x="1686050" y="2527854"/>
                  </a:lnTo>
                  <a:lnTo>
                    <a:pt x="1641545" y="2539869"/>
                  </a:lnTo>
                  <a:lnTo>
                    <a:pt x="1596424" y="2550376"/>
                  </a:lnTo>
                  <a:lnTo>
                    <a:pt x="1550719" y="2559346"/>
                  </a:lnTo>
                  <a:lnTo>
                    <a:pt x="1504457" y="2566751"/>
                  </a:lnTo>
                  <a:lnTo>
                    <a:pt x="1457670" y="2572561"/>
                  </a:lnTo>
                  <a:lnTo>
                    <a:pt x="1410387" y="2576748"/>
                  </a:lnTo>
                  <a:lnTo>
                    <a:pt x="1362636" y="2579281"/>
                  </a:lnTo>
                  <a:lnTo>
                    <a:pt x="1314450" y="2580131"/>
                  </a:lnTo>
                  <a:lnTo>
                    <a:pt x="1266263" y="2579281"/>
                  </a:lnTo>
                  <a:lnTo>
                    <a:pt x="1218512" y="2576748"/>
                  </a:lnTo>
                  <a:lnTo>
                    <a:pt x="1171229" y="2572561"/>
                  </a:lnTo>
                  <a:lnTo>
                    <a:pt x="1124442" y="2566751"/>
                  </a:lnTo>
                  <a:lnTo>
                    <a:pt x="1078180" y="2559346"/>
                  </a:lnTo>
                  <a:lnTo>
                    <a:pt x="1032475" y="2550376"/>
                  </a:lnTo>
                  <a:lnTo>
                    <a:pt x="987354" y="2539869"/>
                  </a:lnTo>
                  <a:lnTo>
                    <a:pt x="942849" y="2527854"/>
                  </a:lnTo>
                  <a:lnTo>
                    <a:pt x="898989" y="2514362"/>
                  </a:lnTo>
                  <a:lnTo>
                    <a:pt x="855803" y="2499420"/>
                  </a:lnTo>
                  <a:lnTo>
                    <a:pt x="813321" y="2483059"/>
                  </a:lnTo>
                  <a:lnTo>
                    <a:pt x="771573" y="2465306"/>
                  </a:lnTo>
                  <a:lnTo>
                    <a:pt x="730589" y="2446192"/>
                  </a:lnTo>
                  <a:lnTo>
                    <a:pt x="690398" y="2425746"/>
                  </a:lnTo>
                  <a:lnTo>
                    <a:pt x="651030" y="2403997"/>
                  </a:lnTo>
                  <a:lnTo>
                    <a:pt x="612514" y="2380973"/>
                  </a:lnTo>
                  <a:lnTo>
                    <a:pt x="574881" y="2356704"/>
                  </a:lnTo>
                  <a:lnTo>
                    <a:pt x="538160" y="2331220"/>
                  </a:lnTo>
                  <a:lnTo>
                    <a:pt x="502381" y="2304548"/>
                  </a:lnTo>
                  <a:lnTo>
                    <a:pt x="467574" y="2276720"/>
                  </a:lnTo>
                  <a:lnTo>
                    <a:pt x="433767" y="2247762"/>
                  </a:lnTo>
                  <a:lnTo>
                    <a:pt x="400992" y="2217706"/>
                  </a:lnTo>
                  <a:lnTo>
                    <a:pt x="369277" y="2186580"/>
                  </a:lnTo>
                  <a:lnTo>
                    <a:pt x="338652" y="2154412"/>
                  </a:lnTo>
                  <a:lnTo>
                    <a:pt x="309148" y="2121233"/>
                  </a:lnTo>
                  <a:lnTo>
                    <a:pt x="280793" y="2087071"/>
                  </a:lnTo>
                  <a:lnTo>
                    <a:pt x="253617" y="2051956"/>
                  </a:lnTo>
                  <a:lnTo>
                    <a:pt x="227651" y="2015916"/>
                  </a:lnTo>
                  <a:lnTo>
                    <a:pt x="202924" y="1978981"/>
                  </a:lnTo>
                  <a:lnTo>
                    <a:pt x="179465" y="1941180"/>
                  </a:lnTo>
                  <a:lnTo>
                    <a:pt x="157304" y="1902543"/>
                  </a:lnTo>
                  <a:lnTo>
                    <a:pt x="136471" y="1863097"/>
                  </a:lnTo>
                  <a:lnTo>
                    <a:pt x="116996" y="1822873"/>
                  </a:lnTo>
                  <a:lnTo>
                    <a:pt x="98908" y="1781900"/>
                  </a:lnTo>
                  <a:lnTo>
                    <a:pt x="82237" y="1740206"/>
                  </a:lnTo>
                  <a:lnTo>
                    <a:pt x="67013" y="1697821"/>
                  </a:lnTo>
                  <a:lnTo>
                    <a:pt x="53265" y="1654774"/>
                  </a:lnTo>
                  <a:lnTo>
                    <a:pt x="41024" y="1611094"/>
                  </a:lnTo>
                  <a:lnTo>
                    <a:pt x="30318" y="1566811"/>
                  </a:lnTo>
                  <a:lnTo>
                    <a:pt x="21178" y="1521953"/>
                  </a:lnTo>
                  <a:lnTo>
                    <a:pt x="13633" y="1476550"/>
                  </a:lnTo>
                  <a:lnTo>
                    <a:pt x="7713" y="1430630"/>
                  </a:lnTo>
                  <a:lnTo>
                    <a:pt x="3447" y="1384223"/>
                  </a:lnTo>
                  <a:lnTo>
                    <a:pt x="866" y="1337359"/>
                  </a:lnTo>
                  <a:lnTo>
                    <a:pt x="0" y="1290065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3038856" y="1834896"/>
              <a:ext cx="2279015" cy="2202815"/>
            </a:xfrm>
            <a:custGeom>
              <a:avLst/>
              <a:gdLst/>
              <a:ahLst/>
              <a:cxnLst/>
              <a:rect l="l" t="t" r="r" b="b"/>
              <a:pathLst>
                <a:path w="2279015" h="2202815" extrusionOk="0">
                  <a:moveTo>
                    <a:pt x="1156716" y="0"/>
                  </a:moveTo>
                  <a:lnTo>
                    <a:pt x="1161160" y="1180338"/>
                  </a:lnTo>
                </a:path>
                <a:path w="2279015" h="2202815" extrusionOk="0">
                  <a:moveTo>
                    <a:pt x="1156461" y="1181480"/>
                  </a:moveTo>
                  <a:lnTo>
                    <a:pt x="0" y="742188"/>
                  </a:lnTo>
                </a:path>
                <a:path w="2279015" h="2202815" extrusionOk="0">
                  <a:moveTo>
                    <a:pt x="1161288" y="1181480"/>
                  </a:moveTo>
                  <a:lnTo>
                    <a:pt x="2278888" y="742188"/>
                  </a:lnTo>
                </a:path>
                <a:path w="2279015" h="2202815" extrusionOk="0">
                  <a:moveTo>
                    <a:pt x="1156589" y="1181100"/>
                  </a:moveTo>
                  <a:lnTo>
                    <a:pt x="227076" y="2202306"/>
                  </a:lnTo>
                </a:path>
                <a:path w="2279015" h="2202815" extrusionOk="0">
                  <a:moveTo>
                    <a:pt x="1161288" y="1181100"/>
                  </a:moveTo>
                  <a:lnTo>
                    <a:pt x="2086356" y="2202306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3" name="Google Shape;673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5198" y="3959098"/>
              <a:ext cx="117855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44186" y="3978910"/>
              <a:ext cx="117855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60878" y="2526538"/>
              <a:ext cx="117856" cy="15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38930" y="1753870"/>
              <a:ext cx="117856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38317" y="2496058"/>
              <a:ext cx="117856" cy="15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38930" y="2942590"/>
              <a:ext cx="117856" cy="1544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9" name="Google Shape;679;p29"/>
          <p:cNvPicPr preferRelativeResize="0"/>
          <p:nvPr/>
        </p:nvPicPr>
        <p:blipFill rotWithShape="1">
          <a:blip r:embed="rId6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0"/>
          <p:cNvSpPr txBox="1">
            <a:spLocks noGrp="1"/>
          </p:cNvSpPr>
          <p:nvPr>
            <p:ph type="title"/>
          </p:nvPr>
        </p:nvSpPr>
        <p:spPr>
          <a:xfrm>
            <a:off x="450601" y="231975"/>
            <a:ext cx="73809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Graph Theory, Applications and Combinatorics  </a:t>
            </a:r>
            <a:endParaRPr sz="2400">
              <a:solidFill>
                <a:srgbClr val="2E5496"/>
              </a:solidFill>
            </a:endParaRPr>
          </a:p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/>
              <a:t>Cut Sets</a:t>
            </a:r>
            <a:endParaRPr sz="2400"/>
          </a:p>
        </p:txBody>
      </p:sp>
      <p:sp>
        <p:nvSpPr>
          <p:cNvPr id="685" name="Google Shape;685;p30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86" name="Google Shape;686;p30"/>
          <p:cNvGraphicFramePr/>
          <p:nvPr/>
        </p:nvGraphicFramePr>
        <p:xfrm>
          <a:off x="2168398" y="1953514"/>
          <a:ext cx="3657600" cy="2418600"/>
        </p:xfrm>
        <a:graphic>
          <a:graphicData uri="http://schemas.openxmlformats.org/drawingml/2006/table">
            <a:tbl>
              <a:tblPr firstRow="1" bandRow="1">
                <a:noFill/>
                <a:tableStyleId>{7C581AAE-D038-45F0-90BC-07F4662F2F32}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2E528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1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E528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528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4471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1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E528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528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4471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E528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E528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528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87" name="Google Shape;687;p30"/>
          <p:cNvGrpSpPr/>
          <p:nvPr/>
        </p:nvGrpSpPr>
        <p:grpSpPr>
          <a:xfrm>
            <a:off x="2108961" y="1878838"/>
            <a:ext cx="3722878" cy="2574543"/>
            <a:chOff x="2108961" y="1878838"/>
            <a:chExt cx="3722878" cy="2574543"/>
          </a:xfrm>
        </p:grpSpPr>
        <p:sp>
          <p:nvSpPr>
            <p:cNvPr id="688" name="Google Shape;688;p30"/>
            <p:cNvSpPr/>
            <p:nvPr/>
          </p:nvSpPr>
          <p:spPr>
            <a:xfrm>
              <a:off x="2171699" y="1959864"/>
              <a:ext cx="3660140" cy="2432050"/>
            </a:xfrm>
            <a:custGeom>
              <a:avLst/>
              <a:gdLst/>
              <a:ahLst/>
              <a:cxnLst/>
              <a:rect l="l" t="t" r="r" b="b"/>
              <a:pathLst>
                <a:path w="3660140" h="2432050" extrusionOk="0">
                  <a:moveTo>
                    <a:pt x="2491740" y="0"/>
                  </a:moveTo>
                  <a:lnTo>
                    <a:pt x="3660140" y="2417953"/>
                  </a:lnTo>
                </a:path>
                <a:path w="3660140" h="2432050" extrusionOk="0">
                  <a:moveTo>
                    <a:pt x="2491740" y="2417953"/>
                  </a:moveTo>
                  <a:lnTo>
                    <a:pt x="3660140" y="0"/>
                  </a:lnTo>
                </a:path>
                <a:path w="3660140" h="2432050" extrusionOk="0">
                  <a:moveTo>
                    <a:pt x="1069848" y="2417953"/>
                  </a:moveTo>
                  <a:lnTo>
                    <a:pt x="2492248" y="0"/>
                  </a:lnTo>
                </a:path>
                <a:path w="3660140" h="2432050" extrusionOk="0">
                  <a:moveTo>
                    <a:pt x="0" y="33527"/>
                  </a:moveTo>
                  <a:lnTo>
                    <a:pt x="1068705" y="2431796"/>
                  </a:lnTo>
                </a:path>
                <a:path w="3660140" h="2432050" extrusionOk="0">
                  <a:moveTo>
                    <a:pt x="0" y="2418207"/>
                  </a:moveTo>
                  <a:lnTo>
                    <a:pt x="1068705" y="27432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9" name="Google Shape;689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08961" y="1878838"/>
              <a:ext cx="117856" cy="15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08961" y="4298950"/>
              <a:ext cx="117856" cy="15443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1" name="Google Shape;69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5761" y="1889505"/>
            <a:ext cx="117855" cy="15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5761" y="4298950"/>
            <a:ext cx="117855" cy="154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3750" y="4298950"/>
            <a:ext cx="117855" cy="154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3750" y="1889505"/>
            <a:ext cx="117855" cy="15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6561" y="1889505"/>
            <a:ext cx="117855" cy="15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6561" y="4308094"/>
            <a:ext cx="117855" cy="154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0"/>
          <p:cNvPicPr preferRelativeResize="0"/>
          <p:nvPr/>
        </p:nvPicPr>
        <p:blipFill rotWithShape="1">
          <a:blip r:embed="rId5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450602" y="231975"/>
            <a:ext cx="83979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Graph Theory, Applications and Combinatorics  </a:t>
            </a:r>
            <a:endParaRPr sz="2400">
              <a:solidFill>
                <a:srgbClr val="2E5496"/>
              </a:solidFill>
            </a:endParaRPr>
          </a:p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/>
              <a:t>Cut Sets</a:t>
            </a:r>
            <a:endParaRPr sz="2400"/>
          </a:p>
        </p:txBody>
      </p:sp>
      <p:sp>
        <p:nvSpPr>
          <p:cNvPr id="703" name="Google Shape;703;p31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4" name="Google Shape;704;p31"/>
          <p:cNvGrpSpPr/>
          <p:nvPr/>
        </p:nvGrpSpPr>
        <p:grpSpPr>
          <a:xfrm>
            <a:off x="2203450" y="2357373"/>
            <a:ext cx="3717543" cy="1620519"/>
            <a:chOff x="2203450" y="2357373"/>
            <a:chExt cx="3717543" cy="1620519"/>
          </a:xfrm>
        </p:grpSpPr>
        <p:sp>
          <p:nvSpPr>
            <p:cNvPr id="705" name="Google Shape;705;p31"/>
            <p:cNvSpPr/>
            <p:nvPr/>
          </p:nvSpPr>
          <p:spPr>
            <a:xfrm>
              <a:off x="2229611" y="2420111"/>
              <a:ext cx="3666490" cy="1495425"/>
            </a:xfrm>
            <a:custGeom>
              <a:avLst/>
              <a:gdLst/>
              <a:ahLst/>
              <a:cxnLst/>
              <a:rect l="l" t="t" r="r" b="b"/>
              <a:pathLst>
                <a:path w="3666490" h="1495425" extrusionOk="0">
                  <a:moveTo>
                    <a:pt x="932688" y="0"/>
                  </a:moveTo>
                  <a:lnTo>
                    <a:pt x="3113913" y="0"/>
                  </a:lnTo>
                </a:path>
                <a:path w="3666490" h="1495425" extrusionOk="0">
                  <a:moveTo>
                    <a:pt x="932688" y="18287"/>
                  </a:moveTo>
                  <a:lnTo>
                    <a:pt x="1466088" y="1494663"/>
                  </a:lnTo>
                </a:path>
                <a:path w="3666490" h="1495425" extrusionOk="0">
                  <a:moveTo>
                    <a:pt x="3113532" y="0"/>
                  </a:moveTo>
                  <a:lnTo>
                    <a:pt x="3665982" y="1495425"/>
                  </a:lnTo>
                </a:path>
                <a:path w="3666490" h="1495425" extrusionOk="0">
                  <a:moveTo>
                    <a:pt x="1466088" y="1495044"/>
                  </a:moveTo>
                  <a:lnTo>
                    <a:pt x="3666363" y="1495044"/>
                  </a:lnTo>
                </a:path>
                <a:path w="3666490" h="1495425" extrusionOk="0">
                  <a:moveTo>
                    <a:pt x="1465707" y="1495044"/>
                  </a:moveTo>
                  <a:lnTo>
                    <a:pt x="27431" y="1495044"/>
                  </a:lnTo>
                </a:path>
                <a:path w="3666490" h="1495425" extrusionOk="0">
                  <a:moveTo>
                    <a:pt x="933450" y="9143"/>
                  </a:moveTo>
                  <a:lnTo>
                    <a:pt x="0" y="1495044"/>
                  </a:lnTo>
                </a:path>
                <a:path w="3666490" h="1495425" extrusionOk="0">
                  <a:moveTo>
                    <a:pt x="932688" y="18287"/>
                  </a:moveTo>
                  <a:lnTo>
                    <a:pt x="3666363" y="1494663"/>
                  </a:lnTo>
                </a:path>
                <a:path w="3666490" h="1495425" extrusionOk="0">
                  <a:moveTo>
                    <a:pt x="1466088" y="1495044"/>
                  </a:moveTo>
                  <a:lnTo>
                    <a:pt x="3113913" y="9143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6" name="Google Shape;706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7661" y="2357373"/>
              <a:ext cx="69087" cy="12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89550" y="2357373"/>
              <a:ext cx="70612" cy="12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80205" y="3853941"/>
              <a:ext cx="69088" cy="123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03450" y="3843273"/>
              <a:ext cx="70612" cy="12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51905" y="3834129"/>
              <a:ext cx="69088" cy="125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1" name="Google Shape;711;p31"/>
          <p:cNvPicPr preferRelativeResize="0"/>
          <p:nvPr/>
        </p:nvPicPr>
        <p:blipFill rotWithShape="1">
          <a:blip r:embed="rId6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2"/>
          <p:cNvSpPr txBox="1">
            <a:spLocks noGrp="1"/>
          </p:cNvSpPr>
          <p:nvPr>
            <p:ph type="title"/>
          </p:nvPr>
        </p:nvSpPr>
        <p:spPr>
          <a:xfrm>
            <a:off x="450602" y="231975"/>
            <a:ext cx="7962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Graph Theory, Applications and Combinatorics  </a:t>
            </a:r>
            <a:endParaRPr sz="2400">
              <a:solidFill>
                <a:srgbClr val="2E5496"/>
              </a:solidFill>
            </a:endParaRPr>
          </a:p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/>
              <a:t>Cut Sets</a:t>
            </a:r>
            <a:endParaRPr sz="2400"/>
          </a:p>
        </p:txBody>
      </p:sp>
      <p:sp>
        <p:nvSpPr>
          <p:cNvPr id="717" name="Google Shape;717;p32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8" name="Google Shape;718;p32"/>
          <p:cNvGrpSpPr/>
          <p:nvPr/>
        </p:nvGrpSpPr>
        <p:grpSpPr>
          <a:xfrm>
            <a:off x="2717038" y="2390901"/>
            <a:ext cx="2490723" cy="2289556"/>
            <a:chOff x="2717038" y="2390901"/>
            <a:chExt cx="2490723" cy="2289556"/>
          </a:xfrm>
        </p:grpSpPr>
        <p:sp>
          <p:nvSpPr>
            <p:cNvPr id="719" name="Google Shape;719;p32"/>
            <p:cNvSpPr/>
            <p:nvPr/>
          </p:nvSpPr>
          <p:spPr>
            <a:xfrm>
              <a:off x="2763012" y="2468879"/>
              <a:ext cx="2388235" cy="2123440"/>
            </a:xfrm>
            <a:custGeom>
              <a:avLst/>
              <a:gdLst/>
              <a:ahLst/>
              <a:cxnLst/>
              <a:rect l="l" t="t" r="r" b="b"/>
              <a:pathLst>
                <a:path w="2388235" h="2123440" extrusionOk="0">
                  <a:moveTo>
                    <a:pt x="466344" y="1598676"/>
                  </a:moveTo>
                  <a:lnTo>
                    <a:pt x="1961388" y="1598676"/>
                  </a:lnTo>
                  <a:lnTo>
                    <a:pt x="1961388" y="359664"/>
                  </a:lnTo>
                  <a:lnTo>
                    <a:pt x="466344" y="359664"/>
                  </a:lnTo>
                  <a:lnTo>
                    <a:pt x="466344" y="1598676"/>
                  </a:lnTo>
                  <a:close/>
                </a:path>
                <a:path w="2388235" h="2123440" extrusionOk="0">
                  <a:moveTo>
                    <a:pt x="0" y="2122932"/>
                  </a:moveTo>
                  <a:lnTo>
                    <a:pt x="2388108" y="2122932"/>
                  </a:lnTo>
                  <a:lnTo>
                    <a:pt x="2388108" y="0"/>
                  </a:lnTo>
                  <a:lnTo>
                    <a:pt x="0" y="0"/>
                  </a:lnTo>
                  <a:lnTo>
                    <a:pt x="0" y="2122932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2763012" y="2468879"/>
              <a:ext cx="2388235" cy="2124075"/>
            </a:xfrm>
            <a:custGeom>
              <a:avLst/>
              <a:gdLst/>
              <a:ahLst/>
              <a:cxnLst/>
              <a:rect l="l" t="t" r="r" b="b"/>
              <a:pathLst>
                <a:path w="2388235" h="2124075" extrusionOk="0">
                  <a:moveTo>
                    <a:pt x="0" y="0"/>
                  </a:moveTo>
                  <a:lnTo>
                    <a:pt x="465455" y="360045"/>
                  </a:lnTo>
                </a:path>
                <a:path w="2388235" h="2124075" extrusionOk="0">
                  <a:moveTo>
                    <a:pt x="2388108" y="0"/>
                  </a:moveTo>
                  <a:lnTo>
                    <a:pt x="1961388" y="360045"/>
                  </a:lnTo>
                </a:path>
                <a:path w="2388235" h="2124075" extrusionOk="0">
                  <a:moveTo>
                    <a:pt x="465455" y="1598676"/>
                  </a:moveTo>
                  <a:lnTo>
                    <a:pt x="0" y="2123821"/>
                  </a:lnTo>
                </a:path>
                <a:path w="2388235" h="2124075" extrusionOk="0">
                  <a:moveTo>
                    <a:pt x="1961388" y="1598676"/>
                  </a:moveTo>
                  <a:lnTo>
                    <a:pt x="2388108" y="2123821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1" name="Google Shape;721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3810" y="2410713"/>
              <a:ext cx="123951" cy="1361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76902" y="2756661"/>
              <a:ext cx="125475" cy="134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3810" y="4524501"/>
              <a:ext cx="123951" cy="134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57089" y="3995673"/>
              <a:ext cx="123951" cy="1361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52902" y="4006341"/>
              <a:ext cx="125475" cy="134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726182" y="4544313"/>
              <a:ext cx="125475" cy="1361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17038" y="2390901"/>
              <a:ext cx="123951" cy="134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63570" y="2776473"/>
              <a:ext cx="123952" cy="1361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9" name="Google Shape;729;p32"/>
          <p:cNvPicPr preferRelativeResize="0"/>
          <p:nvPr/>
        </p:nvPicPr>
        <p:blipFill rotWithShape="1">
          <a:blip r:embed="rId7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14101-2673-99CD-2B1F-DEC259F7623C}"/>
                  </a:ext>
                </a:extLst>
              </p14:cNvPr>
              <p14:cNvContentPartPr/>
              <p14:nvPr/>
            </p14:nvContentPartPr>
            <p14:xfrm>
              <a:off x="1176480" y="1661040"/>
              <a:ext cx="10831320" cy="2150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14101-2673-99CD-2B1F-DEC259F762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7120" y="1651680"/>
                <a:ext cx="10850040" cy="21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65492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3"/>
          <p:cNvSpPr txBox="1">
            <a:spLocks noGrp="1"/>
          </p:cNvSpPr>
          <p:nvPr>
            <p:ph type="title"/>
          </p:nvPr>
        </p:nvSpPr>
        <p:spPr>
          <a:xfrm>
            <a:off x="450601" y="231975"/>
            <a:ext cx="74826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Graph Theory, Applications and Combinatorics  </a:t>
            </a:r>
            <a:r>
              <a:rPr lang="en-US" sz="2400"/>
              <a:t>Fundamental circuits and Cut Sets</a:t>
            </a:r>
            <a:endParaRPr sz="2400"/>
          </a:p>
        </p:txBody>
      </p:sp>
      <p:sp>
        <p:nvSpPr>
          <p:cNvPr id="735" name="Google Shape;735;p33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6" name="Google Shape;736;p33"/>
          <p:cNvGrpSpPr/>
          <p:nvPr/>
        </p:nvGrpSpPr>
        <p:grpSpPr>
          <a:xfrm>
            <a:off x="1575053" y="3514344"/>
            <a:ext cx="5325110" cy="2814955"/>
            <a:chOff x="1575053" y="3514344"/>
            <a:chExt cx="5325110" cy="2814955"/>
          </a:xfrm>
        </p:grpSpPr>
        <p:sp>
          <p:nvSpPr>
            <p:cNvPr id="737" name="Google Shape;737;p33"/>
            <p:cNvSpPr/>
            <p:nvPr/>
          </p:nvSpPr>
          <p:spPr>
            <a:xfrm>
              <a:off x="2696717" y="4077462"/>
              <a:ext cx="2886710" cy="1762125"/>
            </a:xfrm>
            <a:custGeom>
              <a:avLst/>
              <a:gdLst/>
              <a:ahLst/>
              <a:cxnLst/>
              <a:rect l="l" t="t" r="r" b="b"/>
              <a:pathLst>
                <a:path w="2886710" h="1762125" extrusionOk="0">
                  <a:moveTo>
                    <a:pt x="0" y="1761744"/>
                  </a:moveTo>
                  <a:lnTo>
                    <a:pt x="2886456" y="1761744"/>
                  </a:lnTo>
                  <a:lnTo>
                    <a:pt x="2886456" y="0"/>
                  </a:lnTo>
                  <a:lnTo>
                    <a:pt x="0" y="0"/>
                  </a:lnTo>
                  <a:lnTo>
                    <a:pt x="0" y="1761744"/>
                  </a:lnTo>
                  <a:close/>
                </a:path>
              </a:pathLst>
            </a:custGeom>
            <a:noFill/>
            <a:ln w="381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1575053" y="4077462"/>
              <a:ext cx="5325110" cy="1762760"/>
            </a:xfrm>
            <a:custGeom>
              <a:avLst/>
              <a:gdLst/>
              <a:ahLst/>
              <a:cxnLst/>
              <a:rect l="l" t="t" r="r" b="b"/>
              <a:pathLst>
                <a:path w="5325109" h="1762760" extrusionOk="0">
                  <a:moveTo>
                    <a:pt x="4008120" y="0"/>
                  </a:moveTo>
                  <a:lnTo>
                    <a:pt x="5325110" y="769619"/>
                  </a:lnTo>
                </a:path>
                <a:path w="5325109" h="1762760" extrusionOk="0">
                  <a:moveTo>
                    <a:pt x="4008120" y="1762125"/>
                  </a:moveTo>
                  <a:lnTo>
                    <a:pt x="5325110" y="769619"/>
                  </a:lnTo>
                </a:path>
                <a:path w="5325109" h="1762760" extrusionOk="0">
                  <a:moveTo>
                    <a:pt x="1120775" y="0"/>
                  </a:moveTo>
                  <a:lnTo>
                    <a:pt x="0" y="688339"/>
                  </a:lnTo>
                </a:path>
                <a:path w="5325109" h="1762760" extrusionOk="0">
                  <a:moveTo>
                    <a:pt x="0" y="688848"/>
                  </a:moveTo>
                  <a:lnTo>
                    <a:pt x="1120775" y="1762633"/>
                  </a:lnTo>
                </a:path>
              </a:pathLst>
            </a:custGeom>
            <a:noFill/>
            <a:ln w="38100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1575053" y="4077462"/>
              <a:ext cx="5323840" cy="1762760"/>
            </a:xfrm>
            <a:custGeom>
              <a:avLst/>
              <a:gdLst/>
              <a:ahLst/>
              <a:cxnLst/>
              <a:rect l="l" t="t" r="r" b="b"/>
              <a:pathLst>
                <a:path w="5323840" h="1762760" extrusionOk="0">
                  <a:moveTo>
                    <a:pt x="0" y="688848"/>
                  </a:moveTo>
                  <a:lnTo>
                    <a:pt x="1120775" y="1762633"/>
                  </a:lnTo>
                </a:path>
                <a:path w="5323840" h="1762760" extrusionOk="0">
                  <a:moveTo>
                    <a:pt x="1121664" y="0"/>
                  </a:moveTo>
                  <a:lnTo>
                    <a:pt x="1121664" y="1762125"/>
                  </a:lnTo>
                </a:path>
                <a:path w="5323840" h="1762760" extrusionOk="0">
                  <a:moveTo>
                    <a:pt x="1121664" y="1762125"/>
                  </a:moveTo>
                  <a:lnTo>
                    <a:pt x="4007739" y="0"/>
                  </a:lnTo>
                </a:path>
                <a:path w="5323840" h="1762760" extrusionOk="0">
                  <a:moveTo>
                    <a:pt x="4006596" y="0"/>
                  </a:moveTo>
                  <a:lnTo>
                    <a:pt x="5323586" y="769619"/>
                  </a:lnTo>
                </a:path>
                <a:path w="5323840" h="1762760" extrusionOk="0">
                  <a:moveTo>
                    <a:pt x="4006596" y="1762125"/>
                  </a:moveTo>
                  <a:lnTo>
                    <a:pt x="5323586" y="769619"/>
                  </a:ln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4134611" y="3514344"/>
              <a:ext cx="0" cy="2814955"/>
            </a:xfrm>
            <a:custGeom>
              <a:avLst/>
              <a:gdLst/>
              <a:ahLst/>
              <a:cxnLst/>
              <a:rect l="l" t="t" r="r" b="b"/>
              <a:pathLst>
                <a:path w="120000" h="2814954" extrusionOk="0">
                  <a:moveTo>
                    <a:pt x="0" y="0"/>
                  </a:moveTo>
                  <a:lnTo>
                    <a:pt x="0" y="2814954"/>
                  </a:lnTo>
                </a:path>
              </a:pathLst>
            </a:custGeom>
            <a:noFill/>
            <a:ln w="63500" cap="flat" cmpd="sng">
              <a:solidFill>
                <a:srgbClr val="4471C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1" name="Google Shape;741;p33"/>
          <p:cNvSpPr txBox="1"/>
          <p:nvPr/>
        </p:nvSpPr>
        <p:spPr>
          <a:xfrm>
            <a:off x="450595" y="1324101"/>
            <a:ext cx="11158855" cy="2245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Theorem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just" rtl="0">
              <a:lnSpc>
                <a:spcPct val="902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Let G be a connected graph and T a fixed spanning tree of G. For a chord c of G with  respect to T, Let </a:t>
            </a:r>
            <a:r>
              <a:rPr lang="en-US" sz="24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Γc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be the fundamental circuit of G determined by c. For a branch b of G  with respect to T, Let Sb be the fundamental cut set determined by b. Then c 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mbria Math"/>
                <a:ea typeface="Cambria Math"/>
                <a:cs typeface="Cambria Math"/>
                <a:sym typeface="Cambria Math"/>
              </a:rPr>
              <a:t>∈ 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Sb if and  only if b 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mbria Math"/>
                <a:ea typeface="Cambria Math"/>
                <a:cs typeface="Cambria Math"/>
                <a:sym typeface="Cambria Math"/>
              </a:rPr>
              <a:t>∈ </a:t>
            </a:r>
            <a:r>
              <a:rPr lang="en-US" sz="24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Γc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3350259" lvl="0" indent="0" algn="ctr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33"/>
          <p:cNvSpPr txBox="1"/>
          <p:nvPr/>
        </p:nvSpPr>
        <p:spPr>
          <a:xfrm>
            <a:off x="2578354" y="3639057"/>
            <a:ext cx="15811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33"/>
          <p:cNvSpPr txBox="1"/>
          <p:nvPr/>
        </p:nvSpPr>
        <p:spPr>
          <a:xfrm>
            <a:off x="5992748" y="3818382"/>
            <a:ext cx="1498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33"/>
          <p:cNvSpPr txBox="1"/>
          <p:nvPr/>
        </p:nvSpPr>
        <p:spPr>
          <a:xfrm>
            <a:off x="7100696" y="4746497"/>
            <a:ext cx="14732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33"/>
          <p:cNvSpPr txBox="1"/>
          <p:nvPr/>
        </p:nvSpPr>
        <p:spPr>
          <a:xfrm>
            <a:off x="5783707" y="5857747"/>
            <a:ext cx="16637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33"/>
          <p:cNvSpPr txBox="1"/>
          <p:nvPr/>
        </p:nvSpPr>
        <p:spPr>
          <a:xfrm>
            <a:off x="2578354" y="5857747"/>
            <a:ext cx="1371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33"/>
          <p:cNvSpPr txBox="1"/>
          <p:nvPr/>
        </p:nvSpPr>
        <p:spPr>
          <a:xfrm>
            <a:off x="1322324" y="4697095"/>
            <a:ext cx="13081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8" name="Google Shape;748;p33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4"/>
          <p:cNvSpPr txBox="1"/>
          <p:nvPr/>
        </p:nvSpPr>
        <p:spPr>
          <a:xfrm>
            <a:off x="359150" y="231975"/>
            <a:ext cx="10479900" cy="3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03504" marR="5169535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Theory, Applications and Combinatorics  </a:t>
            </a:r>
            <a:r>
              <a:rPr lang="en-US" sz="2400" b="1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Fundamental circuits and Cut Sets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endParaRPr sz="24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Theorem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just" rtl="0">
              <a:lnSpc>
                <a:spcPct val="90200"/>
              </a:lnSpc>
              <a:spcBef>
                <a:spcPts val="100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Let G be a connected graph and T a fixed spanning tree of G. For a chord c of G with  respect to T, Let </a:t>
            </a:r>
            <a:r>
              <a:rPr lang="en-US" sz="24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Γc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be the fundamental circuit of G determined by c. For a branch b of G  with respect to T, Let Sb be the fundamental cut set determined by b. Then c 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mbria Math"/>
                <a:ea typeface="Cambria Math"/>
                <a:cs typeface="Cambria Math"/>
                <a:sym typeface="Cambria Math"/>
              </a:rPr>
              <a:t>∈ 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Sb if and  only if b 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mbria Math"/>
                <a:ea typeface="Cambria Math"/>
                <a:cs typeface="Cambria Math"/>
                <a:sym typeface="Cambria Math"/>
              </a:rPr>
              <a:t>∈ </a:t>
            </a:r>
            <a:r>
              <a:rPr lang="en-US" sz="24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Γc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Proof: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4" name="Google Shape;754;p34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g239cef844c3_0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74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6"/>
          <p:cNvSpPr txBox="1"/>
          <p:nvPr/>
        </p:nvSpPr>
        <p:spPr>
          <a:xfrm>
            <a:off x="359150" y="231975"/>
            <a:ext cx="10886700" cy="48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03504" marR="5169535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Theory, Applications and Combinatorics  </a:t>
            </a:r>
            <a:r>
              <a:rPr lang="en-US" sz="2400" b="1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Fundamental circuits and Cut Sets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endParaRPr sz="24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Theorem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just" rtl="0">
              <a:lnSpc>
                <a:spcPct val="90200"/>
              </a:lnSpc>
              <a:spcBef>
                <a:spcPts val="100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Let G be a connected graph and T a fixed spanning tree of G. For a chord c of G with  respect to T, Let Γc be the fundamental circuit of G determined by c. For a branch b of G  with respect to T, Let Sb be the fundamental cut set determined by b. Then c </a:t>
            </a:r>
            <a:r>
              <a:rPr lang="en-US" sz="2400" b="0" i="0" u="none" strike="noStrike" cap="none">
                <a:solidFill>
                  <a:srgbClr val="2E5496"/>
                </a:solidFill>
                <a:latin typeface="Cambria Math"/>
                <a:ea typeface="Cambria Math"/>
                <a:cs typeface="Cambria Math"/>
                <a:sym typeface="Cambria Math"/>
              </a:rPr>
              <a:t>∈ </a:t>
            </a:r>
            <a:r>
              <a:rPr lang="en-US" sz="2400" b="0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Sb if and  only if b </a:t>
            </a:r>
            <a:r>
              <a:rPr lang="en-US" sz="2400" b="0" i="0" u="none" strike="noStrike" cap="none">
                <a:solidFill>
                  <a:srgbClr val="2E5496"/>
                </a:solidFill>
                <a:latin typeface="Cambria Math"/>
                <a:ea typeface="Cambria Math"/>
                <a:cs typeface="Cambria Math"/>
                <a:sym typeface="Cambria Math"/>
              </a:rPr>
              <a:t>∈ </a:t>
            </a:r>
            <a:r>
              <a:rPr lang="en-US" sz="2400" b="0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Γc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715" lvl="0" indent="0" algn="just" rtl="0">
              <a:lnSpc>
                <a:spcPct val="107500"/>
              </a:lnSpc>
              <a:spcBef>
                <a:spcPts val="104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Proof: on the other hand if b </a:t>
            </a:r>
            <a:r>
              <a:rPr lang="en-US" sz="2400" b="0" i="0" u="none" strike="noStrike" cap="none">
                <a:solidFill>
                  <a:srgbClr val="2E5496"/>
                </a:solidFill>
                <a:latin typeface="Cambria Math"/>
                <a:ea typeface="Cambria Math"/>
                <a:cs typeface="Cambria Math"/>
                <a:sym typeface="Cambria Math"/>
              </a:rPr>
              <a:t>∉ </a:t>
            </a:r>
            <a:r>
              <a:rPr lang="en-US" sz="2400" b="0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Γc then the vertices of Γc are all in V1 or all in V2. Hence  edge c is not contained in Sb. This holds good for any chord c.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Hence the theorem.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5" name="Google Shape;765;p36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7"/>
          <p:cNvSpPr txBox="1">
            <a:spLocks noGrp="1"/>
          </p:cNvSpPr>
          <p:nvPr>
            <p:ph type="title"/>
          </p:nvPr>
        </p:nvSpPr>
        <p:spPr>
          <a:xfrm>
            <a:off x="450601" y="231975"/>
            <a:ext cx="70032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Graph Theory, Applications and Combinatorics  </a:t>
            </a:r>
            <a:r>
              <a:rPr lang="en-US" sz="2400"/>
              <a:t>Network Flow</a:t>
            </a:r>
            <a:endParaRPr sz="2400"/>
          </a:p>
        </p:txBody>
      </p:sp>
      <p:sp>
        <p:nvSpPr>
          <p:cNvPr id="771" name="Google Shape;771;p37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2" name="Google Shape;77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511" y="1892807"/>
            <a:ext cx="2095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9032" y="1600200"/>
            <a:ext cx="2916936" cy="218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34083" y="3989832"/>
            <a:ext cx="2084831" cy="2084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5123" y="3938015"/>
            <a:ext cx="1444752" cy="218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37"/>
          <p:cNvPicPr preferRelativeResize="0"/>
          <p:nvPr/>
        </p:nvPicPr>
        <p:blipFill rotWithShape="1">
          <a:blip r:embed="rId7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8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Graph Theory, Applications and Combinatorics  </a:t>
            </a:r>
            <a:r>
              <a:rPr lang="en-US" sz="2400"/>
              <a:t>Network Flow</a:t>
            </a:r>
            <a:endParaRPr sz="2400"/>
          </a:p>
        </p:txBody>
      </p:sp>
      <p:sp>
        <p:nvSpPr>
          <p:cNvPr id="782" name="Google Shape;782;p38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38"/>
          <p:cNvSpPr txBox="1"/>
          <p:nvPr/>
        </p:nvSpPr>
        <p:spPr>
          <a:xfrm>
            <a:off x="450595" y="1958466"/>
            <a:ext cx="130937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Capacity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38"/>
          <p:cNvSpPr txBox="1"/>
          <p:nvPr/>
        </p:nvSpPr>
        <p:spPr>
          <a:xfrm>
            <a:off x="450595" y="2871596"/>
            <a:ext cx="174942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Source, Sink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38"/>
          <p:cNvSpPr txBox="1"/>
          <p:nvPr/>
        </p:nvSpPr>
        <p:spPr>
          <a:xfrm>
            <a:off x="450595" y="3784168"/>
            <a:ext cx="2580640" cy="39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Capacity Condition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38"/>
          <p:cNvSpPr txBox="1"/>
          <p:nvPr/>
        </p:nvSpPr>
        <p:spPr>
          <a:xfrm>
            <a:off x="450595" y="4696205"/>
            <a:ext cx="316039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Conservation Condition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38"/>
          <p:cNvSpPr txBox="1"/>
          <p:nvPr/>
        </p:nvSpPr>
        <p:spPr>
          <a:xfrm>
            <a:off x="450595" y="5609335"/>
            <a:ext cx="2082164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Value of a flow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38"/>
          <p:cNvSpPr/>
          <p:nvPr/>
        </p:nvSpPr>
        <p:spPr>
          <a:xfrm>
            <a:off x="7642097" y="2215133"/>
            <a:ext cx="379730" cy="379730"/>
          </a:xfrm>
          <a:custGeom>
            <a:avLst/>
            <a:gdLst/>
            <a:ahLst/>
            <a:cxnLst/>
            <a:rect l="l" t="t" r="r" b="b"/>
            <a:pathLst>
              <a:path w="379729" h="379730" extrusionOk="0">
                <a:moveTo>
                  <a:pt x="0" y="189737"/>
                </a:moveTo>
                <a:lnTo>
                  <a:pt x="6778" y="139303"/>
                </a:lnTo>
                <a:lnTo>
                  <a:pt x="25907" y="93979"/>
                </a:lnTo>
                <a:lnTo>
                  <a:pt x="55578" y="55578"/>
                </a:lnTo>
                <a:lnTo>
                  <a:pt x="93979" y="25907"/>
                </a:lnTo>
                <a:lnTo>
                  <a:pt x="139303" y="6778"/>
                </a:lnTo>
                <a:lnTo>
                  <a:pt x="189737" y="0"/>
                </a:lnTo>
                <a:lnTo>
                  <a:pt x="240172" y="6778"/>
                </a:lnTo>
                <a:lnTo>
                  <a:pt x="285496" y="25908"/>
                </a:lnTo>
                <a:lnTo>
                  <a:pt x="323897" y="55578"/>
                </a:lnTo>
                <a:lnTo>
                  <a:pt x="353568" y="93980"/>
                </a:lnTo>
                <a:lnTo>
                  <a:pt x="372697" y="139303"/>
                </a:lnTo>
                <a:lnTo>
                  <a:pt x="379475" y="189737"/>
                </a:lnTo>
                <a:lnTo>
                  <a:pt x="372697" y="240172"/>
                </a:lnTo>
                <a:lnTo>
                  <a:pt x="353567" y="285496"/>
                </a:lnTo>
                <a:lnTo>
                  <a:pt x="323897" y="323897"/>
                </a:lnTo>
                <a:lnTo>
                  <a:pt x="285495" y="353568"/>
                </a:lnTo>
                <a:lnTo>
                  <a:pt x="240172" y="372697"/>
                </a:lnTo>
                <a:lnTo>
                  <a:pt x="189737" y="379475"/>
                </a:lnTo>
                <a:lnTo>
                  <a:pt x="139303" y="372697"/>
                </a:lnTo>
                <a:lnTo>
                  <a:pt x="93979" y="353567"/>
                </a:lnTo>
                <a:lnTo>
                  <a:pt x="55578" y="323897"/>
                </a:lnTo>
                <a:lnTo>
                  <a:pt x="25908" y="285495"/>
                </a:lnTo>
                <a:lnTo>
                  <a:pt x="6778" y="240172"/>
                </a:lnTo>
                <a:lnTo>
                  <a:pt x="0" y="189737"/>
                </a:lnTo>
                <a:close/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38"/>
          <p:cNvSpPr txBox="1"/>
          <p:nvPr/>
        </p:nvSpPr>
        <p:spPr>
          <a:xfrm>
            <a:off x="7755763" y="2248915"/>
            <a:ext cx="15303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8"/>
          <p:cNvSpPr/>
          <p:nvPr/>
        </p:nvSpPr>
        <p:spPr>
          <a:xfrm>
            <a:off x="6198870" y="3353561"/>
            <a:ext cx="379730" cy="379730"/>
          </a:xfrm>
          <a:custGeom>
            <a:avLst/>
            <a:gdLst/>
            <a:ahLst/>
            <a:cxnLst/>
            <a:rect l="l" t="t" r="r" b="b"/>
            <a:pathLst>
              <a:path w="379729" h="379729" extrusionOk="0">
                <a:moveTo>
                  <a:pt x="0" y="189737"/>
                </a:moveTo>
                <a:lnTo>
                  <a:pt x="6778" y="139303"/>
                </a:lnTo>
                <a:lnTo>
                  <a:pt x="25908" y="93979"/>
                </a:lnTo>
                <a:lnTo>
                  <a:pt x="55578" y="55578"/>
                </a:lnTo>
                <a:lnTo>
                  <a:pt x="93980" y="25907"/>
                </a:lnTo>
                <a:lnTo>
                  <a:pt x="139303" y="6778"/>
                </a:lnTo>
                <a:lnTo>
                  <a:pt x="189737" y="0"/>
                </a:lnTo>
                <a:lnTo>
                  <a:pt x="240172" y="6778"/>
                </a:lnTo>
                <a:lnTo>
                  <a:pt x="285496" y="25908"/>
                </a:lnTo>
                <a:lnTo>
                  <a:pt x="323897" y="55578"/>
                </a:lnTo>
                <a:lnTo>
                  <a:pt x="353568" y="93980"/>
                </a:lnTo>
                <a:lnTo>
                  <a:pt x="372697" y="139303"/>
                </a:lnTo>
                <a:lnTo>
                  <a:pt x="379475" y="189737"/>
                </a:lnTo>
                <a:lnTo>
                  <a:pt x="372697" y="240172"/>
                </a:lnTo>
                <a:lnTo>
                  <a:pt x="353567" y="285495"/>
                </a:lnTo>
                <a:lnTo>
                  <a:pt x="323897" y="323897"/>
                </a:lnTo>
                <a:lnTo>
                  <a:pt x="285495" y="353568"/>
                </a:lnTo>
                <a:lnTo>
                  <a:pt x="240172" y="372697"/>
                </a:lnTo>
                <a:lnTo>
                  <a:pt x="189737" y="379475"/>
                </a:lnTo>
                <a:lnTo>
                  <a:pt x="139303" y="372697"/>
                </a:lnTo>
                <a:lnTo>
                  <a:pt x="93979" y="353568"/>
                </a:lnTo>
                <a:lnTo>
                  <a:pt x="55578" y="323897"/>
                </a:lnTo>
                <a:lnTo>
                  <a:pt x="25907" y="285495"/>
                </a:lnTo>
                <a:lnTo>
                  <a:pt x="6778" y="240172"/>
                </a:lnTo>
                <a:lnTo>
                  <a:pt x="0" y="189737"/>
                </a:lnTo>
                <a:close/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8"/>
          <p:cNvSpPr txBox="1"/>
          <p:nvPr/>
        </p:nvSpPr>
        <p:spPr>
          <a:xfrm>
            <a:off x="6318630" y="3387344"/>
            <a:ext cx="13970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38"/>
          <p:cNvSpPr/>
          <p:nvPr/>
        </p:nvSpPr>
        <p:spPr>
          <a:xfrm>
            <a:off x="9236202" y="3353561"/>
            <a:ext cx="379730" cy="379730"/>
          </a:xfrm>
          <a:custGeom>
            <a:avLst/>
            <a:gdLst/>
            <a:ahLst/>
            <a:cxnLst/>
            <a:rect l="l" t="t" r="r" b="b"/>
            <a:pathLst>
              <a:path w="379729" h="379729" extrusionOk="0">
                <a:moveTo>
                  <a:pt x="0" y="189737"/>
                </a:moveTo>
                <a:lnTo>
                  <a:pt x="6778" y="139303"/>
                </a:lnTo>
                <a:lnTo>
                  <a:pt x="25908" y="93979"/>
                </a:lnTo>
                <a:lnTo>
                  <a:pt x="55578" y="55578"/>
                </a:lnTo>
                <a:lnTo>
                  <a:pt x="93980" y="25907"/>
                </a:lnTo>
                <a:lnTo>
                  <a:pt x="139303" y="6778"/>
                </a:lnTo>
                <a:lnTo>
                  <a:pt x="189738" y="0"/>
                </a:lnTo>
                <a:lnTo>
                  <a:pt x="240172" y="6778"/>
                </a:lnTo>
                <a:lnTo>
                  <a:pt x="285496" y="25908"/>
                </a:lnTo>
                <a:lnTo>
                  <a:pt x="323897" y="55578"/>
                </a:lnTo>
                <a:lnTo>
                  <a:pt x="353567" y="93980"/>
                </a:lnTo>
                <a:lnTo>
                  <a:pt x="372697" y="139303"/>
                </a:lnTo>
                <a:lnTo>
                  <a:pt x="379475" y="189737"/>
                </a:lnTo>
                <a:lnTo>
                  <a:pt x="372697" y="240172"/>
                </a:lnTo>
                <a:lnTo>
                  <a:pt x="353568" y="285495"/>
                </a:lnTo>
                <a:lnTo>
                  <a:pt x="323897" y="323897"/>
                </a:lnTo>
                <a:lnTo>
                  <a:pt x="285496" y="353568"/>
                </a:lnTo>
                <a:lnTo>
                  <a:pt x="240172" y="372697"/>
                </a:lnTo>
                <a:lnTo>
                  <a:pt x="189738" y="379475"/>
                </a:lnTo>
                <a:lnTo>
                  <a:pt x="139303" y="372697"/>
                </a:lnTo>
                <a:lnTo>
                  <a:pt x="93979" y="353568"/>
                </a:lnTo>
                <a:lnTo>
                  <a:pt x="55578" y="323897"/>
                </a:lnTo>
                <a:lnTo>
                  <a:pt x="25907" y="285495"/>
                </a:lnTo>
                <a:lnTo>
                  <a:pt x="6778" y="240172"/>
                </a:lnTo>
                <a:lnTo>
                  <a:pt x="0" y="189737"/>
                </a:lnTo>
                <a:close/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38"/>
          <p:cNvSpPr txBox="1"/>
          <p:nvPr/>
        </p:nvSpPr>
        <p:spPr>
          <a:xfrm>
            <a:off x="9380346" y="3387344"/>
            <a:ext cx="8953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38"/>
          <p:cNvSpPr/>
          <p:nvPr/>
        </p:nvSpPr>
        <p:spPr>
          <a:xfrm>
            <a:off x="7642097" y="4568190"/>
            <a:ext cx="379730" cy="379730"/>
          </a:xfrm>
          <a:custGeom>
            <a:avLst/>
            <a:gdLst/>
            <a:ahLst/>
            <a:cxnLst/>
            <a:rect l="l" t="t" r="r" b="b"/>
            <a:pathLst>
              <a:path w="379729" h="379729" extrusionOk="0">
                <a:moveTo>
                  <a:pt x="0" y="189737"/>
                </a:moveTo>
                <a:lnTo>
                  <a:pt x="6778" y="139303"/>
                </a:lnTo>
                <a:lnTo>
                  <a:pt x="25907" y="93980"/>
                </a:lnTo>
                <a:lnTo>
                  <a:pt x="55578" y="55578"/>
                </a:lnTo>
                <a:lnTo>
                  <a:pt x="93979" y="25907"/>
                </a:lnTo>
                <a:lnTo>
                  <a:pt x="139303" y="6778"/>
                </a:lnTo>
                <a:lnTo>
                  <a:pt x="189737" y="0"/>
                </a:lnTo>
                <a:lnTo>
                  <a:pt x="240172" y="6778"/>
                </a:lnTo>
                <a:lnTo>
                  <a:pt x="285496" y="25907"/>
                </a:lnTo>
                <a:lnTo>
                  <a:pt x="323897" y="55578"/>
                </a:lnTo>
                <a:lnTo>
                  <a:pt x="353568" y="93980"/>
                </a:lnTo>
                <a:lnTo>
                  <a:pt x="372697" y="139303"/>
                </a:lnTo>
                <a:lnTo>
                  <a:pt x="379475" y="189737"/>
                </a:lnTo>
                <a:lnTo>
                  <a:pt x="372697" y="240172"/>
                </a:lnTo>
                <a:lnTo>
                  <a:pt x="353567" y="285495"/>
                </a:lnTo>
                <a:lnTo>
                  <a:pt x="323897" y="323897"/>
                </a:lnTo>
                <a:lnTo>
                  <a:pt x="285495" y="353568"/>
                </a:lnTo>
                <a:lnTo>
                  <a:pt x="240172" y="372697"/>
                </a:lnTo>
                <a:lnTo>
                  <a:pt x="189737" y="379476"/>
                </a:lnTo>
                <a:lnTo>
                  <a:pt x="139303" y="372697"/>
                </a:lnTo>
                <a:lnTo>
                  <a:pt x="93979" y="353568"/>
                </a:lnTo>
                <a:lnTo>
                  <a:pt x="55578" y="323897"/>
                </a:lnTo>
                <a:lnTo>
                  <a:pt x="25908" y="285496"/>
                </a:lnTo>
                <a:lnTo>
                  <a:pt x="6778" y="240172"/>
                </a:lnTo>
                <a:lnTo>
                  <a:pt x="0" y="189737"/>
                </a:lnTo>
                <a:close/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38"/>
          <p:cNvSpPr txBox="1"/>
          <p:nvPr/>
        </p:nvSpPr>
        <p:spPr>
          <a:xfrm>
            <a:off x="7761858" y="4601971"/>
            <a:ext cx="13970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38"/>
          <p:cNvSpPr/>
          <p:nvPr/>
        </p:nvSpPr>
        <p:spPr>
          <a:xfrm>
            <a:off x="6492748" y="2506979"/>
            <a:ext cx="2743835" cy="2148840"/>
          </a:xfrm>
          <a:custGeom>
            <a:avLst/>
            <a:gdLst/>
            <a:ahLst/>
            <a:cxnLst/>
            <a:rect l="l" t="t" r="r" b="b"/>
            <a:pathLst>
              <a:path w="2743834" h="2148840" extrusionOk="0">
                <a:moveTo>
                  <a:pt x="1149350" y="2137410"/>
                </a:moveTo>
                <a:lnTo>
                  <a:pt x="1134440" y="2101469"/>
                </a:lnTo>
                <a:lnTo>
                  <a:pt x="1112647" y="2048891"/>
                </a:lnTo>
                <a:lnTo>
                  <a:pt x="1093876" y="2070557"/>
                </a:lnTo>
                <a:lnTo>
                  <a:pt x="18796" y="1139063"/>
                </a:lnTo>
                <a:lnTo>
                  <a:pt x="0" y="1160653"/>
                </a:lnTo>
                <a:lnTo>
                  <a:pt x="1075182" y="2092121"/>
                </a:lnTo>
                <a:lnTo>
                  <a:pt x="1056513" y="2113661"/>
                </a:lnTo>
                <a:lnTo>
                  <a:pt x="1149350" y="2137410"/>
                </a:lnTo>
                <a:close/>
              </a:path>
              <a:path w="2743834" h="2148840" extrusionOk="0">
                <a:moveTo>
                  <a:pt x="1149350" y="11430"/>
                </a:moveTo>
                <a:lnTo>
                  <a:pt x="1054862" y="27559"/>
                </a:lnTo>
                <a:lnTo>
                  <a:pt x="1071765" y="50622"/>
                </a:lnTo>
                <a:lnTo>
                  <a:pt x="889" y="835025"/>
                </a:lnTo>
                <a:lnTo>
                  <a:pt x="17780" y="858139"/>
                </a:lnTo>
                <a:lnTo>
                  <a:pt x="1088644" y="73621"/>
                </a:lnTo>
                <a:lnTo>
                  <a:pt x="1105535" y="96647"/>
                </a:lnTo>
                <a:lnTo>
                  <a:pt x="1133538" y="42164"/>
                </a:lnTo>
                <a:lnTo>
                  <a:pt x="1149350" y="11430"/>
                </a:lnTo>
                <a:close/>
              </a:path>
              <a:path w="2743834" h="2148840" extrusionOk="0">
                <a:moveTo>
                  <a:pt x="1419225" y="1975485"/>
                </a:moveTo>
                <a:lnTo>
                  <a:pt x="1390650" y="1975485"/>
                </a:lnTo>
                <a:lnTo>
                  <a:pt x="1390650" y="87630"/>
                </a:lnTo>
                <a:lnTo>
                  <a:pt x="1362075" y="87630"/>
                </a:lnTo>
                <a:lnTo>
                  <a:pt x="1362075" y="1975485"/>
                </a:lnTo>
                <a:lnTo>
                  <a:pt x="1333500" y="1975485"/>
                </a:lnTo>
                <a:lnTo>
                  <a:pt x="1376426" y="2061210"/>
                </a:lnTo>
                <a:lnTo>
                  <a:pt x="1412049" y="1989836"/>
                </a:lnTo>
                <a:lnTo>
                  <a:pt x="1419225" y="1975485"/>
                </a:lnTo>
                <a:close/>
              </a:path>
              <a:path w="2743834" h="2148840" extrusionOk="0">
                <a:moveTo>
                  <a:pt x="2743454" y="1149858"/>
                </a:moveTo>
                <a:lnTo>
                  <a:pt x="2649855" y="1170686"/>
                </a:lnTo>
                <a:lnTo>
                  <a:pt x="2667939" y="1192936"/>
                </a:lnTo>
                <a:lnTo>
                  <a:pt x="1519809" y="2126361"/>
                </a:lnTo>
                <a:lnTo>
                  <a:pt x="1537843" y="2148459"/>
                </a:lnTo>
                <a:lnTo>
                  <a:pt x="2685935" y="1215072"/>
                </a:lnTo>
                <a:lnTo>
                  <a:pt x="2703957" y="1237234"/>
                </a:lnTo>
                <a:lnTo>
                  <a:pt x="2728061" y="1183894"/>
                </a:lnTo>
                <a:lnTo>
                  <a:pt x="2743454" y="1149858"/>
                </a:lnTo>
                <a:close/>
              </a:path>
              <a:path w="2743834" h="2148840" extrusionOk="0">
                <a:moveTo>
                  <a:pt x="2743454" y="922782"/>
                </a:moveTo>
                <a:lnTo>
                  <a:pt x="2727718" y="891286"/>
                </a:lnTo>
                <a:lnTo>
                  <a:pt x="2700655" y="837057"/>
                </a:lnTo>
                <a:lnTo>
                  <a:pt x="2683535" y="859878"/>
                </a:lnTo>
                <a:lnTo>
                  <a:pt x="1537462" y="0"/>
                </a:lnTo>
                <a:lnTo>
                  <a:pt x="1520190" y="22860"/>
                </a:lnTo>
                <a:lnTo>
                  <a:pt x="2666390" y="882738"/>
                </a:lnTo>
                <a:lnTo>
                  <a:pt x="2649220" y="905637"/>
                </a:lnTo>
                <a:lnTo>
                  <a:pt x="2743454" y="92278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38"/>
          <p:cNvSpPr txBox="1"/>
          <p:nvPr/>
        </p:nvSpPr>
        <p:spPr>
          <a:xfrm>
            <a:off x="6809613" y="2621407"/>
            <a:ext cx="27876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38"/>
          <p:cNvSpPr txBox="1"/>
          <p:nvPr/>
        </p:nvSpPr>
        <p:spPr>
          <a:xfrm>
            <a:off x="8554593" y="4215206"/>
            <a:ext cx="278765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38"/>
          <p:cNvSpPr txBox="1"/>
          <p:nvPr/>
        </p:nvSpPr>
        <p:spPr>
          <a:xfrm>
            <a:off x="7948041" y="3304159"/>
            <a:ext cx="27876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38"/>
          <p:cNvSpPr txBox="1"/>
          <p:nvPr/>
        </p:nvSpPr>
        <p:spPr>
          <a:xfrm>
            <a:off x="8554593" y="2621407"/>
            <a:ext cx="27876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38"/>
          <p:cNvSpPr txBox="1"/>
          <p:nvPr/>
        </p:nvSpPr>
        <p:spPr>
          <a:xfrm>
            <a:off x="6733413" y="4139006"/>
            <a:ext cx="278765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2" name="Google Shape;802;p38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9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Graph Theory, Applications and Combinatorics  </a:t>
            </a:r>
            <a:r>
              <a:rPr lang="en-US" sz="2400"/>
              <a:t>Network Flow</a:t>
            </a:r>
            <a:endParaRPr sz="2400"/>
          </a:p>
        </p:txBody>
      </p:sp>
      <p:sp>
        <p:nvSpPr>
          <p:cNvPr id="808" name="Google Shape;808;p39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39"/>
          <p:cNvSpPr txBox="1"/>
          <p:nvPr/>
        </p:nvSpPr>
        <p:spPr>
          <a:xfrm>
            <a:off x="450595" y="1342533"/>
            <a:ext cx="9781540" cy="470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2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Max Flow Min Cut Theorem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5080" lvl="0" indent="-228600" algn="just" rtl="0">
              <a:lnSpc>
                <a:spcPct val="90100"/>
              </a:lnSpc>
              <a:spcBef>
                <a:spcPts val="105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Maximum possible flow between two vertices A and B in a transport network  is equal to the minimum of the capacities of all cut sets with respect to A and  B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Consider any cut set S with respect to the vertices A and B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In G – S there occurs no path between A and B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13958"/>
              </a:lnSpc>
              <a:spcBef>
                <a:spcPts val="72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Therefore every path in G between A and B must contain atleast one edge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0" algn="l" rtl="0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from S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92075" lvl="0" indent="-228600" algn="l" rtl="0">
              <a:lnSpc>
                <a:spcPct val="107916"/>
              </a:lnSpc>
              <a:spcBef>
                <a:spcPts val="103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Accordingly every flow between A and B must pass through atleast one edge  that belong to S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Hence total flow rate between A and B cannot exceed the capacity of S.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0" name="Google Shape;810;p39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0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Graph Theory, Applications and Combinatorics  </a:t>
            </a:r>
            <a:r>
              <a:rPr lang="en-US" sz="2400"/>
              <a:t>Network Flow</a:t>
            </a:r>
            <a:endParaRPr sz="2400"/>
          </a:p>
        </p:txBody>
      </p:sp>
      <p:sp>
        <p:nvSpPr>
          <p:cNvPr id="816" name="Google Shape;816;p40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40"/>
          <p:cNvSpPr/>
          <p:nvPr/>
        </p:nvSpPr>
        <p:spPr>
          <a:xfrm>
            <a:off x="2735580" y="2702051"/>
            <a:ext cx="3004820" cy="1684020"/>
          </a:xfrm>
          <a:custGeom>
            <a:avLst/>
            <a:gdLst/>
            <a:ahLst/>
            <a:cxnLst/>
            <a:rect l="l" t="t" r="r" b="b"/>
            <a:pathLst>
              <a:path w="3004820" h="1684020" extrusionOk="0">
                <a:moveTo>
                  <a:pt x="76200" y="1549400"/>
                </a:moveTo>
                <a:lnTo>
                  <a:pt x="44450" y="1549400"/>
                </a:lnTo>
                <a:lnTo>
                  <a:pt x="44450" y="91440"/>
                </a:lnTo>
                <a:lnTo>
                  <a:pt x="31750" y="91440"/>
                </a:lnTo>
                <a:lnTo>
                  <a:pt x="31750" y="1549400"/>
                </a:lnTo>
                <a:lnTo>
                  <a:pt x="0" y="1549400"/>
                </a:lnTo>
                <a:lnTo>
                  <a:pt x="38100" y="1625600"/>
                </a:lnTo>
                <a:lnTo>
                  <a:pt x="69850" y="1562100"/>
                </a:lnTo>
                <a:lnTo>
                  <a:pt x="76200" y="1549400"/>
                </a:lnTo>
                <a:close/>
              </a:path>
              <a:path w="3004820" h="1684020" extrusionOk="0">
                <a:moveTo>
                  <a:pt x="3004312" y="726948"/>
                </a:moveTo>
                <a:lnTo>
                  <a:pt x="3004083" y="727024"/>
                </a:lnTo>
                <a:lnTo>
                  <a:pt x="3003232" y="725398"/>
                </a:lnTo>
                <a:lnTo>
                  <a:pt x="3003232" y="727290"/>
                </a:lnTo>
                <a:lnTo>
                  <a:pt x="2923032" y="752348"/>
                </a:lnTo>
                <a:lnTo>
                  <a:pt x="2945028" y="775208"/>
                </a:lnTo>
                <a:lnTo>
                  <a:pt x="2097278" y="1590636"/>
                </a:lnTo>
                <a:lnTo>
                  <a:pt x="2097278" y="79705"/>
                </a:lnTo>
                <a:lnTo>
                  <a:pt x="2938767" y="688022"/>
                </a:lnTo>
                <a:lnTo>
                  <a:pt x="2920238" y="713740"/>
                </a:lnTo>
                <a:lnTo>
                  <a:pt x="3003232" y="727290"/>
                </a:lnTo>
                <a:lnTo>
                  <a:pt x="3003232" y="725398"/>
                </a:lnTo>
                <a:lnTo>
                  <a:pt x="2987573" y="695452"/>
                </a:lnTo>
                <a:lnTo>
                  <a:pt x="2964815" y="651891"/>
                </a:lnTo>
                <a:lnTo>
                  <a:pt x="2946209" y="677697"/>
                </a:lnTo>
                <a:lnTo>
                  <a:pt x="2114194" y="76200"/>
                </a:lnTo>
                <a:lnTo>
                  <a:pt x="2129028" y="76200"/>
                </a:lnTo>
                <a:lnTo>
                  <a:pt x="2122678" y="63500"/>
                </a:lnTo>
                <a:lnTo>
                  <a:pt x="2090928" y="0"/>
                </a:lnTo>
                <a:lnTo>
                  <a:pt x="2084578" y="12700"/>
                </a:lnTo>
                <a:lnTo>
                  <a:pt x="2084578" y="76200"/>
                </a:lnTo>
                <a:lnTo>
                  <a:pt x="2084578" y="1602854"/>
                </a:lnTo>
                <a:lnTo>
                  <a:pt x="2084578" y="1620545"/>
                </a:lnTo>
                <a:lnTo>
                  <a:pt x="2084578" y="1634756"/>
                </a:lnTo>
                <a:lnTo>
                  <a:pt x="2079904" y="1625028"/>
                </a:lnTo>
                <a:lnTo>
                  <a:pt x="2084578" y="1620545"/>
                </a:lnTo>
                <a:lnTo>
                  <a:pt x="2084578" y="1602854"/>
                </a:lnTo>
                <a:lnTo>
                  <a:pt x="2074100" y="1612925"/>
                </a:lnTo>
                <a:lnTo>
                  <a:pt x="2053590" y="1570101"/>
                </a:lnTo>
                <a:lnTo>
                  <a:pt x="2034120" y="1595183"/>
                </a:lnTo>
                <a:lnTo>
                  <a:pt x="56578" y="58166"/>
                </a:lnTo>
                <a:lnTo>
                  <a:pt x="2013712" y="58166"/>
                </a:lnTo>
                <a:lnTo>
                  <a:pt x="2013712" y="89916"/>
                </a:lnTo>
                <a:lnTo>
                  <a:pt x="2056714" y="68414"/>
                </a:lnTo>
                <a:lnTo>
                  <a:pt x="2052828" y="76200"/>
                </a:lnTo>
                <a:lnTo>
                  <a:pt x="2084578" y="76200"/>
                </a:lnTo>
                <a:lnTo>
                  <a:pt x="2084578" y="12700"/>
                </a:lnTo>
                <a:lnTo>
                  <a:pt x="2069998" y="41859"/>
                </a:lnTo>
                <a:lnTo>
                  <a:pt x="2013712" y="13716"/>
                </a:lnTo>
                <a:lnTo>
                  <a:pt x="2013712" y="45466"/>
                </a:lnTo>
                <a:lnTo>
                  <a:pt x="27432" y="45466"/>
                </a:lnTo>
                <a:lnTo>
                  <a:pt x="27432" y="58166"/>
                </a:lnTo>
                <a:lnTo>
                  <a:pt x="35953" y="58166"/>
                </a:lnTo>
                <a:lnTo>
                  <a:pt x="2026348" y="1605191"/>
                </a:lnTo>
                <a:lnTo>
                  <a:pt x="2015655" y="1618957"/>
                </a:lnTo>
                <a:lnTo>
                  <a:pt x="1993392" y="1607820"/>
                </a:lnTo>
                <a:lnTo>
                  <a:pt x="1993392" y="1639570"/>
                </a:lnTo>
                <a:lnTo>
                  <a:pt x="27432" y="1639570"/>
                </a:lnTo>
                <a:lnTo>
                  <a:pt x="27432" y="1652270"/>
                </a:lnTo>
                <a:lnTo>
                  <a:pt x="1993392" y="1652270"/>
                </a:lnTo>
                <a:lnTo>
                  <a:pt x="1993392" y="1684020"/>
                </a:lnTo>
                <a:lnTo>
                  <a:pt x="2056892" y="1652270"/>
                </a:lnTo>
                <a:lnTo>
                  <a:pt x="2069592" y="1645920"/>
                </a:lnTo>
                <a:lnTo>
                  <a:pt x="2059178" y="1640725"/>
                </a:lnTo>
                <a:lnTo>
                  <a:pt x="2084578" y="1645780"/>
                </a:lnTo>
                <a:lnTo>
                  <a:pt x="2084578" y="1645920"/>
                </a:lnTo>
                <a:lnTo>
                  <a:pt x="2085314" y="1645920"/>
                </a:lnTo>
                <a:lnTo>
                  <a:pt x="2090420" y="1646936"/>
                </a:lnTo>
                <a:lnTo>
                  <a:pt x="2089924" y="1645920"/>
                </a:lnTo>
                <a:lnTo>
                  <a:pt x="2097278" y="1645920"/>
                </a:lnTo>
                <a:lnTo>
                  <a:pt x="2097278" y="1608328"/>
                </a:lnTo>
                <a:lnTo>
                  <a:pt x="2953816" y="784339"/>
                </a:lnTo>
                <a:lnTo>
                  <a:pt x="2975864" y="807212"/>
                </a:lnTo>
                <a:lnTo>
                  <a:pt x="2990304" y="766445"/>
                </a:lnTo>
                <a:lnTo>
                  <a:pt x="3004134" y="727430"/>
                </a:lnTo>
                <a:lnTo>
                  <a:pt x="3004312" y="727456"/>
                </a:lnTo>
                <a:lnTo>
                  <a:pt x="3004197" y="727252"/>
                </a:lnTo>
                <a:lnTo>
                  <a:pt x="3004312" y="726948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2486914" y="2517775"/>
            <a:ext cx="15811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40"/>
          <p:cNvSpPr txBox="1"/>
          <p:nvPr/>
        </p:nvSpPr>
        <p:spPr>
          <a:xfrm>
            <a:off x="4885182" y="2360803"/>
            <a:ext cx="1498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40"/>
          <p:cNvSpPr txBox="1"/>
          <p:nvPr/>
        </p:nvSpPr>
        <p:spPr>
          <a:xfrm>
            <a:off x="5911341" y="3252596"/>
            <a:ext cx="13271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40"/>
          <p:cNvSpPr txBox="1"/>
          <p:nvPr/>
        </p:nvSpPr>
        <p:spPr>
          <a:xfrm>
            <a:off x="4793741" y="4367276"/>
            <a:ext cx="14732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40"/>
          <p:cNvSpPr txBox="1"/>
          <p:nvPr/>
        </p:nvSpPr>
        <p:spPr>
          <a:xfrm>
            <a:off x="2639314" y="4367276"/>
            <a:ext cx="16637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40"/>
          <p:cNvSpPr txBox="1"/>
          <p:nvPr/>
        </p:nvSpPr>
        <p:spPr>
          <a:xfrm>
            <a:off x="3187954" y="2360803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40"/>
          <p:cNvSpPr txBox="1"/>
          <p:nvPr/>
        </p:nvSpPr>
        <p:spPr>
          <a:xfrm>
            <a:off x="5250941" y="2721102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40"/>
          <p:cNvSpPr txBox="1"/>
          <p:nvPr/>
        </p:nvSpPr>
        <p:spPr>
          <a:xfrm>
            <a:off x="5393182" y="3939997"/>
            <a:ext cx="141605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40"/>
          <p:cNvSpPr txBox="1"/>
          <p:nvPr/>
        </p:nvSpPr>
        <p:spPr>
          <a:xfrm>
            <a:off x="3452240" y="4367276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40"/>
          <p:cNvSpPr txBox="1"/>
          <p:nvPr/>
        </p:nvSpPr>
        <p:spPr>
          <a:xfrm>
            <a:off x="3665601" y="3089859"/>
            <a:ext cx="141605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40"/>
          <p:cNvSpPr txBox="1"/>
          <p:nvPr/>
        </p:nvSpPr>
        <p:spPr>
          <a:xfrm>
            <a:off x="2507360" y="3480054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40"/>
          <p:cNvSpPr txBox="1"/>
          <p:nvPr/>
        </p:nvSpPr>
        <p:spPr>
          <a:xfrm>
            <a:off x="4569967" y="3289553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0" name="Google Shape;830;p40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1"/>
          <p:cNvSpPr/>
          <p:nvPr/>
        </p:nvSpPr>
        <p:spPr>
          <a:xfrm>
            <a:off x="496824" y="313943"/>
            <a:ext cx="2842260" cy="1556385"/>
          </a:xfrm>
          <a:custGeom>
            <a:avLst/>
            <a:gdLst/>
            <a:ahLst/>
            <a:cxnLst/>
            <a:rect l="l" t="t" r="r" b="b"/>
            <a:pathLst>
              <a:path w="2842260" h="1556385" extrusionOk="0">
                <a:moveTo>
                  <a:pt x="76200" y="1422019"/>
                </a:moveTo>
                <a:lnTo>
                  <a:pt x="44450" y="1422019"/>
                </a:lnTo>
                <a:lnTo>
                  <a:pt x="44450" y="83820"/>
                </a:lnTo>
                <a:lnTo>
                  <a:pt x="31750" y="83820"/>
                </a:lnTo>
                <a:lnTo>
                  <a:pt x="31750" y="1422019"/>
                </a:lnTo>
                <a:lnTo>
                  <a:pt x="0" y="1422019"/>
                </a:lnTo>
                <a:lnTo>
                  <a:pt x="38100" y="1498219"/>
                </a:lnTo>
                <a:lnTo>
                  <a:pt x="69850" y="1434719"/>
                </a:lnTo>
                <a:lnTo>
                  <a:pt x="76200" y="1422019"/>
                </a:lnTo>
                <a:close/>
              </a:path>
              <a:path w="2842260" h="1556385" extrusionOk="0">
                <a:moveTo>
                  <a:pt x="2841879" y="669036"/>
                </a:moveTo>
                <a:lnTo>
                  <a:pt x="2841345" y="669201"/>
                </a:lnTo>
                <a:lnTo>
                  <a:pt x="2839339" y="665480"/>
                </a:lnTo>
                <a:lnTo>
                  <a:pt x="2839339" y="669798"/>
                </a:lnTo>
                <a:lnTo>
                  <a:pt x="2760205" y="693420"/>
                </a:lnTo>
                <a:lnTo>
                  <a:pt x="2781947" y="716584"/>
                </a:lnTo>
                <a:lnTo>
                  <a:pt x="1982978" y="1466227"/>
                </a:lnTo>
                <a:lnTo>
                  <a:pt x="1982978" y="76200"/>
                </a:lnTo>
                <a:lnTo>
                  <a:pt x="1988337" y="76200"/>
                </a:lnTo>
                <a:lnTo>
                  <a:pt x="2775877" y="631507"/>
                </a:lnTo>
                <a:lnTo>
                  <a:pt x="2757678" y="657352"/>
                </a:lnTo>
                <a:lnTo>
                  <a:pt x="2839339" y="669798"/>
                </a:lnTo>
                <a:lnTo>
                  <a:pt x="2839339" y="665480"/>
                </a:lnTo>
                <a:lnTo>
                  <a:pt x="2824988" y="638810"/>
                </a:lnTo>
                <a:lnTo>
                  <a:pt x="2801480" y="595122"/>
                </a:lnTo>
                <a:lnTo>
                  <a:pt x="2783217" y="621068"/>
                </a:lnTo>
                <a:lnTo>
                  <a:pt x="2010473" y="76200"/>
                </a:lnTo>
                <a:lnTo>
                  <a:pt x="2014728" y="76200"/>
                </a:lnTo>
                <a:lnTo>
                  <a:pt x="2008378" y="63500"/>
                </a:lnTo>
                <a:lnTo>
                  <a:pt x="1976628" y="0"/>
                </a:lnTo>
                <a:lnTo>
                  <a:pt x="1970278" y="12700"/>
                </a:lnTo>
                <a:lnTo>
                  <a:pt x="1970278" y="76200"/>
                </a:lnTo>
                <a:lnTo>
                  <a:pt x="1970278" y="1478153"/>
                </a:lnTo>
                <a:lnTo>
                  <a:pt x="1970278" y="1495526"/>
                </a:lnTo>
                <a:lnTo>
                  <a:pt x="1970278" y="1502206"/>
                </a:lnTo>
                <a:lnTo>
                  <a:pt x="1968017" y="1497647"/>
                </a:lnTo>
                <a:lnTo>
                  <a:pt x="1970278" y="1495526"/>
                </a:lnTo>
                <a:lnTo>
                  <a:pt x="1970278" y="1478153"/>
                </a:lnTo>
                <a:lnTo>
                  <a:pt x="1962150" y="1485773"/>
                </a:lnTo>
                <a:lnTo>
                  <a:pt x="1961603" y="1484630"/>
                </a:lnTo>
                <a:lnTo>
                  <a:pt x="1940306" y="1441450"/>
                </a:lnTo>
                <a:lnTo>
                  <a:pt x="1921040" y="1466811"/>
                </a:lnTo>
                <a:lnTo>
                  <a:pt x="57010" y="53594"/>
                </a:lnTo>
                <a:lnTo>
                  <a:pt x="1900682" y="53594"/>
                </a:lnTo>
                <a:lnTo>
                  <a:pt x="1900682" y="85344"/>
                </a:lnTo>
                <a:lnTo>
                  <a:pt x="1945043" y="63169"/>
                </a:lnTo>
                <a:lnTo>
                  <a:pt x="1938528" y="76200"/>
                </a:lnTo>
                <a:lnTo>
                  <a:pt x="1970278" y="76200"/>
                </a:lnTo>
                <a:lnTo>
                  <a:pt x="1970278" y="12700"/>
                </a:lnTo>
                <a:lnTo>
                  <a:pt x="1957768" y="37706"/>
                </a:lnTo>
                <a:lnTo>
                  <a:pt x="1900682" y="9156"/>
                </a:lnTo>
                <a:lnTo>
                  <a:pt x="1900682" y="40906"/>
                </a:lnTo>
                <a:lnTo>
                  <a:pt x="27432" y="40906"/>
                </a:lnTo>
                <a:lnTo>
                  <a:pt x="27432" y="53594"/>
                </a:lnTo>
                <a:lnTo>
                  <a:pt x="35915" y="53594"/>
                </a:lnTo>
                <a:lnTo>
                  <a:pt x="1913369" y="1476921"/>
                </a:lnTo>
                <a:lnTo>
                  <a:pt x="1903006" y="1490560"/>
                </a:lnTo>
                <a:lnTo>
                  <a:pt x="1881505" y="1479804"/>
                </a:lnTo>
                <a:lnTo>
                  <a:pt x="1881505" y="1511554"/>
                </a:lnTo>
                <a:lnTo>
                  <a:pt x="27432" y="1511554"/>
                </a:lnTo>
                <a:lnTo>
                  <a:pt x="27432" y="1524254"/>
                </a:lnTo>
                <a:lnTo>
                  <a:pt x="1881505" y="1524254"/>
                </a:lnTo>
                <a:lnTo>
                  <a:pt x="1881505" y="1556004"/>
                </a:lnTo>
                <a:lnTo>
                  <a:pt x="1945005" y="1524254"/>
                </a:lnTo>
                <a:lnTo>
                  <a:pt x="1957705" y="1517904"/>
                </a:lnTo>
                <a:lnTo>
                  <a:pt x="1945462" y="1511795"/>
                </a:lnTo>
                <a:lnTo>
                  <a:pt x="1970278" y="1516456"/>
                </a:lnTo>
                <a:lnTo>
                  <a:pt x="1970278" y="1517523"/>
                </a:lnTo>
                <a:lnTo>
                  <a:pt x="1975993" y="1517523"/>
                </a:lnTo>
                <a:lnTo>
                  <a:pt x="1978025" y="1517904"/>
                </a:lnTo>
                <a:lnTo>
                  <a:pt x="1977834" y="1517523"/>
                </a:lnTo>
                <a:lnTo>
                  <a:pt x="1982978" y="1517523"/>
                </a:lnTo>
                <a:lnTo>
                  <a:pt x="1982978" y="1483601"/>
                </a:lnTo>
                <a:lnTo>
                  <a:pt x="2790609" y="725830"/>
                </a:lnTo>
                <a:lnTo>
                  <a:pt x="2812288" y="748919"/>
                </a:lnTo>
                <a:lnTo>
                  <a:pt x="2827477" y="707898"/>
                </a:lnTo>
                <a:lnTo>
                  <a:pt x="2841472" y="670128"/>
                </a:lnTo>
                <a:lnTo>
                  <a:pt x="2841879" y="670179"/>
                </a:lnTo>
                <a:lnTo>
                  <a:pt x="2841625" y="669721"/>
                </a:lnTo>
                <a:lnTo>
                  <a:pt x="2841879" y="669036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41"/>
          <p:cNvSpPr txBox="1"/>
          <p:nvPr/>
        </p:nvSpPr>
        <p:spPr>
          <a:xfrm>
            <a:off x="267411" y="144271"/>
            <a:ext cx="15811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41"/>
          <p:cNvSpPr txBox="1"/>
          <p:nvPr/>
        </p:nvSpPr>
        <p:spPr>
          <a:xfrm>
            <a:off x="2534157" y="0"/>
            <a:ext cx="1498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41"/>
          <p:cNvSpPr txBox="1"/>
          <p:nvPr/>
        </p:nvSpPr>
        <p:spPr>
          <a:xfrm>
            <a:off x="3504057" y="821816"/>
            <a:ext cx="13271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41"/>
          <p:cNvSpPr txBox="1"/>
          <p:nvPr/>
        </p:nvSpPr>
        <p:spPr>
          <a:xfrm>
            <a:off x="2447670" y="1849373"/>
            <a:ext cx="14732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41"/>
          <p:cNvSpPr txBox="1"/>
          <p:nvPr/>
        </p:nvSpPr>
        <p:spPr>
          <a:xfrm>
            <a:off x="411581" y="1849373"/>
            <a:ext cx="16637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41"/>
          <p:cNvSpPr txBox="1"/>
          <p:nvPr/>
        </p:nvSpPr>
        <p:spPr>
          <a:xfrm>
            <a:off x="930046" y="0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41"/>
          <p:cNvSpPr txBox="1"/>
          <p:nvPr/>
        </p:nvSpPr>
        <p:spPr>
          <a:xfrm>
            <a:off x="2879851" y="331723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41"/>
          <p:cNvSpPr txBox="1"/>
          <p:nvPr/>
        </p:nvSpPr>
        <p:spPr>
          <a:xfrm>
            <a:off x="3014217" y="1455801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41"/>
          <p:cNvSpPr txBox="1"/>
          <p:nvPr/>
        </p:nvSpPr>
        <p:spPr>
          <a:xfrm>
            <a:off x="1179677" y="1849373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41"/>
          <p:cNvSpPr txBox="1"/>
          <p:nvPr/>
        </p:nvSpPr>
        <p:spPr>
          <a:xfrm>
            <a:off x="1381505" y="672210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41"/>
          <p:cNvSpPr txBox="1"/>
          <p:nvPr/>
        </p:nvSpPr>
        <p:spPr>
          <a:xfrm>
            <a:off x="286613" y="1031494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41"/>
          <p:cNvSpPr txBox="1"/>
          <p:nvPr/>
        </p:nvSpPr>
        <p:spPr>
          <a:xfrm>
            <a:off x="2236470" y="855421"/>
            <a:ext cx="141605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1"/>
          <p:cNvSpPr/>
          <p:nvPr/>
        </p:nvSpPr>
        <p:spPr>
          <a:xfrm>
            <a:off x="4536186" y="427354"/>
            <a:ext cx="2843530" cy="1517015"/>
          </a:xfrm>
          <a:custGeom>
            <a:avLst/>
            <a:gdLst/>
            <a:ahLst/>
            <a:cxnLst/>
            <a:rect l="l" t="t" r="r" b="b"/>
            <a:pathLst>
              <a:path w="2843529" h="1517014" extrusionOk="0">
                <a:moveTo>
                  <a:pt x="76200" y="1382522"/>
                </a:moveTo>
                <a:lnTo>
                  <a:pt x="47625" y="1382522"/>
                </a:lnTo>
                <a:lnTo>
                  <a:pt x="47625" y="44323"/>
                </a:lnTo>
                <a:lnTo>
                  <a:pt x="28575" y="44323"/>
                </a:lnTo>
                <a:lnTo>
                  <a:pt x="28575" y="1382522"/>
                </a:lnTo>
                <a:lnTo>
                  <a:pt x="0" y="1382522"/>
                </a:lnTo>
                <a:lnTo>
                  <a:pt x="38100" y="1458722"/>
                </a:lnTo>
                <a:lnTo>
                  <a:pt x="69850" y="1395222"/>
                </a:lnTo>
                <a:lnTo>
                  <a:pt x="76200" y="1382522"/>
                </a:lnTo>
                <a:close/>
              </a:path>
              <a:path w="2843529" h="1517014" extrusionOk="0">
                <a:moveTo>
                  <a:pt x="1959229" y="1478407"/>
                </a:moveTo>
                <a:lnTo>
                  <a:pt x="1940179" y="1468882"/>
                </a:lnTo>
                <a:lnTo>
                  <a:pt x="1883029" y="1440307"/>
                </a:lnTo>
                <a:lnTo>
                  <a:pt x="1883029" y="1468882"/>
                </a:lnTo>
                <a:lnTo>
                  <a:pt x="28956" y="1468882"/>
                </a:lnTo>
                <a:lnTo>
                  <a:pt x="28956" y="1487932"/>
                </a:lnTo>
                <a:lnTo>
                  <a:pt x="1883029" y="1487932"/>
                </a:lnTo>
                <a:lnTo>
                  <a:pt x="1883029" y="1516507"/>
                </a:lnTo>
                <a:lnTo>
                  <a:pt x="1940179" y="1487932"/>
                </a:lnTo>
                <a:lnTo>
                  <a:pt x="1959229" y="1478407"/>
                </a:lnTo>
                <a:close/>
              </a:path>
              <a:path w="2843529" h="1517014" extrusionOk="0">
                <a:moveTo>
                  <a:pt x="2843403" y="631063"/>
                </a:moveTo>
                <a:lnTo>
                  <a:pt x="2761742" y="655447"/>
                </a:lnTo>
                <a:lnTo>
                  <a:pt x="2781249" y="676262"/>
                </a:lnTo>
                <a:lnTo>
                  <a:pt x="1953387" y="1453134"/>
                </a:lnTo>
                <a:lnTo>
                  <a:pt x="1966341" y="1466977"/>
                </a:lnTo>
                <a:lnTo>
                  <a:pt x="2794292" y="690143"/>
                </a:lnTo>
                <a:lnTo>
                  <a:pt x="2813812" y="710946"/>
                </a:lnTo>
                <a:lnTo>
                  <a:pt x="2829890" y="667512"/>
                </a:lnTo>
                <a:lnTo>
                  <a:pt x="2843403" y="631063"/>
                </a:lnTo>
                <a:close/>
              </a:path>
              <a:path w="2843529" h="1517014" extrusionOk="0">
                <a:moveTo>
                  <a:pt x="2843403" y="630682"/>
                </a:moveTo>
                <a:lnTo>
                  <a:pt x="2827883" y="601853"/>
                </a:lnTo>
                <a:lnTo>
                  <a:pt x="2803017" y="555625"/>
                </a:lnTo>
                <a:lnTo>
                  <a:pt x="2786583" y="578954"/>
                </a:lnTo>
                <a:lnTo>
                  <a:pt x="1965325" y="0"/>
                </a:lnTo>
                <a:lnTo>
                  <a:pt x="1954403" y="15494"/>
                </a:lnTo>
                <a:lnTo>
                  <a:pt x="2775610" y="594537"/>
                </a:lnTo>
                <a:lnTo>
                  <a:pt x="2759202" y="617855"/>
                </a:lnTo>
                <a:lnTo>
                  <a:pt x="2843403" y="630682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41"/>
          <p:cNvSpPr txBox="1"/>
          <p:nvPr/>
        </p:nvSpPr>
        <p:spPr>
          <a:xfrm>
            <a:off x="4307585" y="217373"/>
            <a:ext cx="158115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41"/>
          <p:cNvSpPr txBox="1"/>
          <p:nvPr/>
        </p:nvSpPr>
        <p:spPr>
          <a:xfrm>
            <a:off x="6574028" y="73279"/>
            <a:ext cx="1498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41"/>
          <p:cNvSpPr txBox="1"/>
          <p:nvPr/>
        </p:nvSpPr>
        <p:spPr>
          <a:xfrm>
            <a:off x="7544181" y="895603"/>
            <a:ext cx="13271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41"/>
          <p:cNvSpPr txBox="1"/>
          <p:nvPr/>
        </p:nvSpPr>
        <p:spPr>
          <a:xfrm>
            <a:off x="6487795" y="1923034"/>
            <a:ext cx="14732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41"/>
          <p:cNvSpPr txBox="1"/>
          <p:nvPr/>
        </p:nvSpPr>
        <p:spPr>
          <a:xfrm>
            <a:off x="4451350" y="1923034"/>
            <a:ext cx="16637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41"/>
          <p:cNvSpPr txBox="1"/>
          <p:nvPr/>
        </p:nvSpPr>
        <p:spPr>
          <a:xfrm>
            <a:off x="6919976" y="405129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41"/>
          <p:cNvSpPr txBox="1"/>
          <p:nvPr/>
        </p:nvSpPr>
        <p:spPr>
          <a:xfrm>
            <a:off x="7054342" y="1529588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41"/>
          <p:cNvSpPr txBox="1"/>
          <p:nvPr/>
        </p:nvSpPr>
        <p:spPr>
          <a:xfrm>
            <a:off x="5219827" y="1923034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41"/>
          <p:cNvSpPr txBox="1"/>
          <p:nvPr/>
        </p:nvSpPr>
        <p:spPr>
          <a:xfrm>
            <a:off x="4326763" y="1105027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8" name="Google Shape;858;p41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42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Graph Theory, Applications and Combinatorics  </a:t>
            </a:r>
            <a:r>
              <a:rPr lang="en-US" sz="2400"/>
              <a:t>Cut Sets</a:t>
            </a:r>
            <a:endParaRPr sz="2400"/>
          </a:p>
        </p:txBody>
      </p:sp>
      <p:sp>
        <p:nvSpPr>
          <p:cNvPr id="81" name="Google Shape;81;p4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"/>
          <p:cNvSpPr txBox="1"/>
          <p:nvPr/>
        </p:nvSpPr>
        <p:spPr>
          <a:xfrm>
            <a:off x="287831" y="1457959"/>
            <a:ext cx="4926425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Consider the graph G(V, E)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1143000" y="2695955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4" h="485139" extrusionOk="0">
                <a:moveTo>
                  <a:pt x="0" y="242316"/>
                </a:moveTo>
                <a:lnTo>
                  <a:pt x="4137" y="198751"/>
                </a:lnTo>
                <a:lnTo>
                  <a:pt x="16065" y="157751"/>
                </a:lnTo>
                <a:lnTo>
                  <a:pt x="35060" y="120000"/>
                </a:lnTo>
                <a:lnTo>
                  <a:pt x="60395" y="86182"/>
                </a:lnTo>
                <a:lnTo>
                  <a:pt x="91345" y="56979"/>
                </a:lnTo>
                <a:lnTo>
                  <a:pt x="127186" y="33076"/>
                </a:lnTo>
                <a:lnTo>
                  <a:pt x="167191" y="15156"/>
                </a:lnTo>
                <a:lnTo>
                  <a:pt x="21063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6"/>
                </a:lnTo>
                <a:lnTo>
                  <a:pt x="386418" y="33076"/>
                </a:lnTo>
                <a:lnTo>
                  <a:pt x="422257" y="56979"/>
                </a:lnTo>
                <a:lnTo>
                  <a:pt x="453204" y="86182"/>
                </a:lnTo>
                <a:lnTo>
                  <a:pt x="478536" y="120000"/>
                </a:lnTo>
                <a:lnTo>
                  <a:pt x="497526" y="157751"/>
                </a:lnTo>
                <a:lnTo>
                  <a:pt x="509451" y="198751"/>
                </a:lnTo>
                <a:lnTo>
                  <a:pt x="513588" y="242316"/>
                </a:lnTo>
                <a:lnTo>
                  <a:pt x="509451" y="285880"/>
                </a:lnTo>
                <a:lnTo>
                  <a:pt x="497526" y="326880"/>
                </a:lnTo>
                <a:lnTo>
                  <a:pt x="478535" y="364631"/>
                </a:lnTo>
                <a:lnTo>
                  <a:pt x="453204" y="398449"/>
                </a:lnTo>
                <a:lnTo>
                  <a:pt x="422257" y="427652"/>
                </a:lnTo>
                <a:lnTo>
                  <a:pt x="386418" y="451555"/>
                </a:lnTo>
                <a:lnTo>
                  <a:pt x="346412" y="469475"/>
                </a:lnTo>
                <a:lnTo>
                  <a:pt x="302962" y="480728"/>
                </a:lnTo>
                <a:lnTo>
                  <a:pt x="256794" y="484632"/>
                </a:lnTo>
                <a:lnTo>
                  <a:pt x="210635" y="480728"/>
                </a:lnTo>
                <a:lnTo>
                  <a:pt x="167191" y="469475"/>
                </a:lnTo>
                <a:lnTo>
                  <a:pt x="127186" y="451555"/>
                </a:lnTo>
                <a:lnTo>
                  <a:pt x="91345" y="427652"/>
                </a:lnTo>
                <a:lnTo>
                  <a:pt x="60395" y="398449"/>
                </a:lnTo>
                <a:lnTo>
                  <a:pt x="35060" y="364631"/>
                </a:lnTo>
                <a:lnTo>
                  <a:pt x="16065" y="326880"/>
                </a:lnTo>
                <a:lnTo>
                  <a:pt x="4137" y="285880"/>
                </a:lnTo>
                <a:lnTo>
                  <a:pt x="0" y="242316"/>
                </a:lnTo>
                <a:close/>
              </a:path>
            </a:pathLst>
          </a:custGeom>
          <a:noFill/>
          <a:ln w="126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 txBox="1"/>
          <p:nvPr/>
        </p:nvSpPr>
        <p:spPr>
          <a:xfrm>
            <a:off x="1319911" y="2773426"/>
            <a:ext cx="15811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3235451" y="2695955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4" h="485139" extrusionOk="0">
                <a:moveTo>
                  <a:pt x="0" y="242316"/>
                </a:moveTo>
                <a:lnTo>
                  <a:pt x="4136" y="198751"/>
                </a:lnTo>
                <a:lnTo>
                  <a:pt x="16061" y="157751"/>
                </a:lnTo>
                <a:lnTo>
                  <a:pt x="35052" y="120000"/>
                </a:lnTo>
                <a:lnTo>
                  <a:pt x="60383" y="86182"/>
                </a:lnTo>
                <a:lnTo>
                  <a:pt x="91330" y="56979"/>
                </a:lnTo>
                <a:lnTo>
                  <a:pt x="127169" y="33076"/>
                </a:lnTo>
                <a:lnTo>
                  <a:pt x="167175" y="15156"/>
                </a:lnTo>
                <a:lnTo>
                  <a:pt x="21062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6"/>
                </a:lnTo>
                <a:lnTo>
                  <a:pt x="386418" y="33076"/>
                </a:lnTo>
                <a:lnTo>
                  <a:pt x="422257" y="56979"/>
                </a:lnTo>
                <a:lnTo>
                  <a:pt x="453204" y="86182"/>
                </a:lnTo>
                <a:lnTo>
                  <a:pt x="478536" y="120000"/>
                </a:lnTo>
                <a:lnTo>
                  <a:pt x="497526" y="157751"/>
                </a:lnTo>
                <a:lnTo>
                  <a:pt x="509451" y="198751"/>
                </a:lnTo>
                <a:lnTo>
                  <a:pt x="513588" y="242316"/>
                </a:lnTo>
                <a:lnTo>
                  <a:pt x="509451" y="285880"/>
                </a:lnTo>
                <a:lnTo>
                  <a:pt x="497526" y="326880"/>
                </a:lnTo>
                <a:lnTo>
                  <a:pt x="478535" y="364631"/>
                </a:lnTo>
                <a:lnTo>
                  <a:pt x="453204" y="398449"/>
                </a:lnTo>
                <a:lnTo>
                  <a:pt x="422257" y="427652"/>
                </a:lnTo>
                <a:lnTo>
                  <a:pt x="386418" y="451555"/>
                </a:lnTo>
                <a:lnTo>
                  <a:pt x="346412" y="469475"/>
                </a:lnTo>
                <a:lnTo>
                  <a:pt x="302962" y="480728"/>
                </a:lnTo>
                <a:lnTo>
                  <a:pt x="256794" y="484632"/>
                </a:lnTo>
                <a:lnTo>
                  <a:pt x="210625" y="480728"/>
                </a:lnTo>
                <a:lnTo>
                  <a:pt x="167175" y="469475"/>
                </a:lnTo>
                <a:lnTo>
                  <a:pt x="127169" y="451555"/>
                </a:lnTo>
                <a:lnTo>
                  <a:pt x="91330" y="427652"/>
                </a:lnTo>
                <a:lnTo>
                  <a:pt x="60383" y="398449"/>
                </a:lnTo>
                <a:lnTo>
                  <a:pt x="35051" y="364631"/>
                </a:lnTo>
                <a:lnTo>
                  <a:pt x="16061" y="326880"/>
                </a:lnTo>
                <a:lnTo>
                  <a:pt x="4136" y="285880"/>
                </a:lnTo>
                <a:lnTo>
                  <a:pt x="0" y="242316"/>
                </a:lnTo>
                <a:close/>
              </a:path>
            </a:pathLst>
          </a:custGeom>
          <a:noFill/>
          <a:ln w="126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 txBox="1"/>
          <p:nvPr/>
        </p:nvSpPr>
        <p:spPr>
          <a:xfrm>
            <a:off x="3417823" y="2773426"/>
            <a:ext cx="1498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371856" y="4335779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5" h="485139" extrusionOk="0">
                <a:moveTo>
                  <a:pt x="0" y="242316"/>
                </a:moveTo>
                <a:lnTo>
                  <a:pt x="4137" y="198751"/>
                </a:lnTo>
                <a:lnTo>
                  <a:pt x="16065" y="157751"/>
                </a:lnTo>
                <a:lnTo>
                  <a:pt x="35060" y="120000"/>
                </a:lnTo>
                <a:lnTo>
                  <a:pt x="60395" y="86182"/>
                </a:lnTo>
                <a:lnTo>
                  <a:pt x="91345" y="56979"/>
                </a:lnTo>
                <a:lnTo>
                  <a:pt x="127186" y="33076"/>
                </a:lnTo>
                <a:lnTo>
                  <a:pt x="167191" y="15156"/>
                </a:lnTo>
                <a:lnTo>
                  <a:pt x="210635" y="3903"/>
                </a:lnTo>
                <a:lnTo>
                  <a:pt x="256794" y="0"/>
                </a:lnTo>
                <a:lnTo>
                  <a:pt x="302952" y="3903"/>
                </a:lnTo>
                <a:lnTo>
                  <a:pt x="346396" y="15156"/>
                </a:lnTo>
                <a:lnTo>
                  <a:pt x="386401" y="33076"/>
                </a:lnTo>
                <a:lnTo>
                  <a:pt x="422242" y="56979"/>
                </a:lnTo>
                <a:lnTo>
                  <a:pt x="453192" y="86182"/>
                </a:lnTo>
                <a:lnTo>
                  <a:pt x="478527" y="120000"/>
                </a:lnTo>
                <a:lnTo>
                  <a:pt x="497522" y="157751"/>
                </a:lnTo>
                <a:lnTo>
                  <a:pt x="509450" y="198751"/>
                </a:lnTo>
                <a:lnTo>
                  <a:pt x="513588" y="242316"/>
                </a:lnTo>
                <a:lnTo>
                  <a:pt x="509450" y="285880"/>
                </a:lnTo>
                <a:lnTo>
                  <a:pt x="497522" y="326880"/>
                </a:lnTo>
                <a:lnTo>
                  <a:pt x="478527" y="364631"/>
                </a:lnTo>
                <a:lnTo>
                  <a:pt x="453192" y="398449"/>
                </a:lnTo>
                <a:lnTo>
                  <a:pt x="422242" y="427652"/>
                </a:lnTo>
                <a:lnTo>
                  <a:pt x="386401" y="451555"/>
                </a:lnTo>
                <a:lnTo>
                  <a:pt x="346396" y="469475"/>
                </a:lnTo>
                <a:lnTo>
                  <a:pt x="302952" y="480728"/>
                </a:lnTo>
                <a:lnTo>
                  <a:pt x="256794" y="484632"/>
                </a:lnTo>
                <a:lnTo>
                  <a:pt x="210635" y="480728"/>
                </a:lnTo>
                <a:lnTo>
                  <a:pt x="167191" y="469475"/>
                </a:lnTo>
                <a:lnTo>
                  <a:pt x="127186" y="451555"/>
                </a:lnTo>
                <a:lnTo>
                  <a:pt x="91345" y="427652"/>
                </a:lnTo>
                <a:lnTo>
                  <a:pt x="60395" y="398449"/>
                </a:lnTo>
                <a:lnTo>
                  <a:pt x="35060" y="364631"/>
                </a:lnTo>
                <a:lnTo>
                  <a:pt x="16065" y="326880"/>
                </a:lnTo>
                <a:lnTo>
                  <a:pt x="4137" y="285880"/>
                </a:lnTo>
                <a:lnTo>
                  <a:pt x="0" y="242316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 txBox="1"/>
          <p:nvPr/>
        </p:nvSpPr>
        <p:spPr>
          <a:xfrm>
            <a:off x="560019" y="4413250"/>
            <a:ext cx="1371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4151376" y="4335779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4" h="485139" extrusionOk="0">
                <a:moveTo>
                  <a:pt x="0" y="242316"/>
                </a:moveTo>
                <a:lnTo>
                  <a:pt x="4136" y="198751"/>
                </a:lnTo>
                <a:lnTo>
                  <a:pt x="16061" y="157751"/>
                </a:lnTo>
                <a:lnTo>
                  <a:pt x="35052" y="120000"/>
                </a:lnTo>
                <a:lnTo>
                  <a:pt x="60383" y="86182"/>
                </a:lnTo>
                <a:lnTo>
                  <a:pt x="91330" y="56979"/>
                </a:lnTo>
                <a:lnTo>
                  <a:pt x="127169" y="33076"/>
                </a:lnTo>
                <a:lnTo>
                  <a:pt x="167175" y="15156"/>
                </a:lnTo>
                <a:lnTo>
                  <a:pt x="21062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6"/>
                </a:lnTo>
                <a:lnTo>
                  <a:pt x="386418" y="33076"/>
                </a:lnTo>
                <a:lnTo>
                  <a:pt x="422257" y="56979"/>
                </a:lnTo>
                <a:lnTo>
                  <a:pt x="453204" y="86182"/>
                </a:lnTo>
                <a:lnTo>
                  <a:pt x="478536" y="120000"/>
                </a:lnTo>
                <a:lnTo>
                  <a:pt x="497526" y="157751"/>
                </a:lnTo>
                <a:lnTo>
                  <a:pt x="509451" y="198751"/>
                </a:lnTo>
                <a:lnTo>
                  <a:pt x="513588" y="242316"/>
                </a:lnTo>
                <a:lnTo>
                  <a:pt x="509451" y="285880"/>
                </a:lnTo>
                <a:lnTo>
                  <a:pt x="497526" y="326880"/>
                </a:lnTo>
                <a:lnTo>
                  <a:pt x="478535" y="364631"/>
                </a:lnTo>
                <a:lnTo>
                  <a:pt x="453204" y="398449"/>
                </a:lnTo>
                <a:lnTo>
                  <a:pt x="422257" y="427652"/>
                </a:lnTo>
                <a:lnTo>
                  <a:pt x="386418" y="451555"/>
                </a:lnTo>
                <a:lnTo>
                  <a:pt x="346412" y="469475"/>
                </a:lnTo>
                <a:lnTo>
                  <a:pt x="302962" y="480728"/>
                </a:lnTo>
                <a:lnTo>
                  <a:pt x="256794" y="484632"/>
                </a:lnTo>
                <a:lnTo>
                  <a:pt x="210625" y="480728"/>
                </a:lnTo>
                <a:lnTo>
                  <a:pt x="167175" y="469475"/>
                </a:lnTo>
                <a:lnTo>
                  <a:pt x="127169" y="451555"/>
                </a:lnTo>
                <a:lnTo>
                  <a:pt x="91330" y="427652"/>
                </a:lnTo>
                <a:lnTo>
                  <a:pt x="60383" y="398449"/>
                </a:lnTo>
                <a:lnTo>
                  <a:pt x="35051" y="364631"/>
                </a:lnTo>
                <a:lnTo>
                  <a:pt x="16061" y="326880"/>
                </a:lnTo>
                <a:lnTo>
                  <a:pt x="4136" y="285880"/>
                </a:lnTo>
                <a:lnTo>
                  <a:pt x="0" y="242316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 txBox="1"/>
          <p:nvPr/>
        </p:nvSpPr>
        <p:spPr>
          <a:xfrm>
            <a:off x="4335907" y="4413250"/>
            <a:ext cx="14732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2109216" y="4337303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4" h="485139" extrusionOk="0">
                <a:moveTo>
                  <a:pt x="0" y="242316"/>
                </a:moveTo>
                <a:lnTo>
                  <a:pt x="4136" y="198751"/>
                </a:lnTo>
                <a:lnTo>
                  <a:pt x="16061" y="157751"/>
                </a:lnTo>
                <a:lnTo>
                  <a:pt x="35051" y="120000"/>
                </a:lnTo>
                <a:lnTo>
                  <a:pt x="60383" y="86182"/>
                </a:lnTo>
                <a:lnTo>
                  <a:pt x="91330" y="56979"/>
                </a:lnTo>
                <a:lnTo>
                  <a:pt x="127169" y="33076"/>
                </a:lnTo>
                <a:lnTo>
                  <a:pt x="167175" y="15156"/>
                </a:lnTo>
                <a:lnTo>
                  <a:pt x="21062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6"/>
                </a:lnTo>
                <a:lnTo>
                  <a:pt x="386418" y="33076"/>
                </a:lnTo>
                <a:lnTo>
                  <a:pt x="422257" y="56979"/>
                </a:lnTo>
                <a:lnTo>
                  <a:pt x="453204" y="86182"/>
                </a:lnTo>
                <a:lnTo>
                  <a:pt x="478536" y="120000"/>
                </a:lnTo>
                <a:lnTo>
                  <a:pt x="497526" y="157751"/>
                </a:lnTo>
                <a:lnTo>
                  <a:pt x="509451" y="198751"/>
                </a:lnTo>
                <a:lnTo>
                  <a:pt x="513588" y="242316"/>
                </a:lnTo>
                <a:lnTo>
                  <a:pt x="509451" y="285880"/>
                </a:lnTo>
                <a:lnTo>
                  <a:pt x="497526" y="326880"/>
                </a:lnTo>
                <a:lnTo>
                  <a:pt x="478536" y="364631"/>
                </a:lnTo>
                <a:lnTo>
                  <a:pt x="453204" y="398449"/>
                </a:lnTo>
                <a:lnTo>
                  <a:pt x="422257" y="427652"/>
                </a:lnTo>
                <a:lnTo>
                  <a:pt x="386418" y="451555"/>
                </a:lnTo>
                <a:lnTo>
                  <a:pt x="346412" y="469475"/>
                </a:lnTo>
                <a:lnTo>
                  <a:pt x="302962" y="480728"/>
                </a:lnTo>
                <a:lnTo>
                  <a:pt x="256794" y="484632"/>
                </a:lnTo>
                <a:lnTo>
                  <a:pt x="210625" y="480728"/>
                </a:lnTo>
                <a:lnTo>
                  <a:pt x="167175" y="469475"/>
                </a:lnTo>
                <a:lnTo>
                  <a:pt x="127169" y="451555"/>
                </a:lnTo>
                <a:lnTo>
                  <a:pt x="91330" y="427652"/>
                </a:lnTo>
                <a:lnTo>
                  <a:pt x="60383" y="398449"/>
                </a:lnTo>
                <a:lnTo>
                  <a:pt x="35051" y="364631"/>
                </a:lnTo>
                <a:lnTo>
                  <a:pt x="16061" y="326880"/>
                </a:lnTo>
                <a:lnTo>
                  <a:pt x="4136" y="285880"/>
                </a:lnTo>
                <a:lnTo>
                  <a:pt x="0" y="242316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2283967" y="4414773"/>
            <a:ext cx="16637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629412" y="2938272"/>
            <a:ext cx="3779520" cy="1641475"/>
          </a:xfrm>
          <a:custGeom>
            <a:avLst/>
            <a:gdLst/>
            <a:ahLst/>
            <a:cxnLst/>
            <a:rect l="l" t="t" r="r" b="b"/>
            <a:pathLst>
              <a:path w="3779520" h="1641475" extrusionOk="0">
                <a:moveTo>
                  <a:pt x="1027176" y="0"/>
                </a:moveTo>
                <a:lnTo>
                  <a:pt x="2606548" y="0"/>
                </a:lnTo>
              </a:path>
              <a:path w="3779520" h="1641475" extrusionOk="0">
                <a:moveTo>
                  <a:pt x="589038" y="170687"/>
                </a:moveTo>
                <a:lnTo>
                  <a:pt x="0" y="1396745"/>
                </a:lnTo>
              </a:path>
              <a:path w="3779520" h="1641475" extrusionOk="0">
                <a:moveTo>
                  <a:pt x="256031" y="1639823"/>
                </a:moveTo>
                <a:lnTo>
                  <a:pt x="1480058" y="1641347"/>
                </a:lnTo>
              </a:path>
              <a:path w="3779520" h="1641475" extrusionOk="0">
                <a:moveTo>
                  <a:pt x="1993392" y="1641347"/>
                </a:moveTo>
                <a:lnTo>
                  <a:pt x="3522217" y="1639823"/>
                </a:lnTo>
              </a:path>
              <a:path w="3779520" h="1641475" extrusionOk="0">
                <a:moveTo>
                  <a:pt x="3119628" y="0"/>
                </a:moveTo>
                <a:lnTo>
                  <a:pt x="3779266" y="1397253"/>
                </a:lnTo>
              </a:path>
              <a:path w="3779520" h="1641475" extrusionOk="0">
                <a:moveTo>
                  <a:pt x="1737360" y="1398904"/>
                </a:moveTo>
                <a:lnTo>
                  <a:pt x="2863341" y="242315"/>
                </a:lnTo>
              </a:path>
              <a:path w="3779520" h="1641475" extrusionOk="0">
                <a:moveTo>
                  <a:pt x="950976" y="170687"/>
                </a:moveTo>
                <a:lnTo>
                  <a:pt x="1736344" y="1398270"/>
                </a:lnTo>
              </a:path>
              <a:path w="3779520" h="1641475" extrusionOk="0">
                <a:moveTo>
                  <a:pt x="950976" y="170687"/>
                </a:moveTo>
                <a:lnTo>
                  <a:pt x="3597148" y="1467611"/>
                </a:lnTo>
              </a:path>
            </a:pathLst>
          </a:custGeom>
          <a:noFill/>
          <a:ln w="9525" cap="flat" cmpd="sng">
            <a:solidFill>
              <a:srgbClr val="4471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410972" y="3333750"/>
            <a:ext cx="255904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e1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1221435" y="4596129"/>
            <a:ext cx="25654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e2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2188591" y="2588514"/>
            <a:ext cx="255904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e3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4184141" y="3489705"/>
            <a:ext cx="25654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e4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1592961" y="3703066"/>
            <a:ext cx="25717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e5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 txBox="1"/>
          <p:nvPr/>
        </p:nvSpPr>
        <p:spPr>
          <a:xfrm>
            <a:off x="2263901" y="3179190"/>
            <a:ext cx="25654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e6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3199638" y="3387979"/>
            <a:ext cx="255904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e7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3008502" y="4596129"/>
            <a:ext cx="255904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e8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181146" y="5321894"/>
            <a:ext cx="6441222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Consider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E1 = {e3, e6, e7, e8} and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E2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{e1, e2, e5}. 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7450835" y="4145279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5" h="485139" extrusionOk="0">
                <a:moveTo>
                  <a:pt x="0" y="242316"/>
                </a:moveTo>
                <a:lnTo>
                  <a:pt x="4136" y="198751"/>
                </a:lnTo>
                <a:lnTo>
                  <a:pt x="16061" y="157751"/>
                </a:lnTo>
                <a:lnTo>
                  <a:pt x="35051" y="120000"/>
                </a:lnTo>
                <a:lnTo>
                  <a:pt x="60383" y="86182"/>
                </a:lnTo>
                <a:lnTo>
                  <a:pt x="91330" y="56979"/>
                </a:lnTo>
                <a:lnTo>
                  <a:pt x="127169" y="33076"/>
                </a:lnTo>
                <a:lnTo>
                  <a:pt x="167175" y="15156"/>
                </a:lnTo>
                <a:lnTo>
                  <a:pt x="21062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6"/>
                </a:lnTo>
                <a:lnTo>
                  <a:pt x="386418" y="33076"/>
                </a:lnTo>
                <a:lnTo>
                  <a:pt x="422257" y="56979"/>
                </a:lnTo>
                <a:lnTo>
                  <a:pt x="453204" y="86182"/>
                </a:lnTo>
                <a:lnTo>
                  <a:pt x="478536" y="120000"/>
                </a:lnTo>
                <a:lnTo>
                  <a:pt x="497526" y="157751"/>
                </a:lnTo>
                <a:lnTo>
                  <a:pt x="509451" y="198751"/>
                </a:lnTo>
                <a:lnTo>
                  <a:pt x="513588" y="242316"/>
                </a:lnTo>
                <a:lnTo>
                  <a:pt x="509451" y="285880"/>
                </a:lnTo>
                <a:lnTo>
                  <a:pt x="497526" y="326880"/>
                </a:lnTo>
                <a:lnTo>
                  <a:pt x="478536" y="364631"/>
                </a:lnTo>
                <a:lnTo>
                  <a:pt x="453204" y="398449"/>
                </a:lnTo>
                <a:lnTo>
                  <a:pt x="422257" y="427652"/>
                </a:lnTo>
                <a:lnTo>
                  <a:pt x="386418" y="451555"/>
                </a:lnTo>
                <a:lnTo>
                  <a:pt x="346412" y="469475"/>
                </a:lnTo>
                <a:lnTo>
                  <a:pt x="302962" y="480728"/>
                </a:lnTo>
                <a:lnTo>
                  <a:pt x="256794" y="484632"/>
                </a:lnTo>
                <a:lnTo>
                  <a:pt x="210625" y="480728"/>
                </a:lnTo>
                <a:lnTo>
                  <a:pt x="167175" y="469475"/>
                </a:lnTo>
                <a:lnTo>
                  <a:pt x="127169" y="451555"/>
                </a:lnTo>
                <a:lnTo>
                  <a:pt x="91330" y="427652"/>
                </a:lnTo>
                <a:lnTo>
                  <a:pt x="60383" y="398449"/>
                </a:lnTo>
                <a:lnTo>
                  <a:pt x="35051" y="364631"/>
                </a:lnTo>
                <a:lnTo>
                  <a:pt x="16061" y="326880"/>
                </a:lnTo>
                <a:lnTo>
                  <a:pt x="4136" y="285880"/>
                </a:lnTo>
                <a:lnTo>
                  <a:pt x="0" y="242316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7629525" y="4223384"/>
            <a:ext cx="15811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9544811" y="4145279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5" h="485139" extrusionOk="0">
                <a:moveTo>
                  <a:pt x="0" y="242316"/>
                </a:moveTo>
                <a:lnTo>
                  <a:pt x="4136" y="198751"/>
                </a:lnTo>
                <a:lnTo>
                  <a:pt x="16061" y="157751"/>
                </a:lnTo>
                <a:lnTo>
                  <a:pt x="35051" y="120000"/>
                </a:lnTo>
                <a:lnTo>
                  <a:pt x="60383" y="86182"/>
                </a:lnTo>
                <a:lnTo>
                  <a:pt x="91330" y="56979"/>
                </a:lnTo>
                <a:lnTo>
                  <a:pt x="127169" y="33076"/>
                </a:lnTo>
                <a:lnTo>
                  <a:pt x="167175" y="15156"/>
                </a:lnTo>
                <a:lnTo>
                  <a:pt x="21062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6"/>
                </a:lnTo>
                <a:lnTo>
                  <a:pt x="386418" y="33076"/>
                </a:lnTo>
                <a:lnTo>
                  <a:pt x="422257" y="56979"/>
                </a:lnTo>
                <a:lnTo>
                  <a:pt x="453204" y="86182"/>
                </a:lnTo>
                <a:lnTo>
                  <a:pt x="478536" y="120000"/>
                </a:lnTo>
                <a:lnTo>
                  <a:pt x="497526" y="157751"/>
                </a:lnTo>
                <a:lnTo>
                  <a:pt x="509451" y="198751"/>
                </a:lnTo>
                <a:lnTo>
                  <a:pt x="513588" y="242316"/>
                </a:lnTo>
                <a:lnTo>
                  <a:pt x="509451" y="285880"/>
                </a:lnTo>
                <a:lnTo>
                  <a:pt x="497526" y="326880"/>
                </a:lnTo>
                <a:lnTo>
                  <a:pt x="478536" y="364631"/>
                </a:lnTo>
                <a:lnTo>
                  <a:pt x="453204" y="398449"/>
                </a:lnTo>
                <a:lnTo>
                  <a:pt x="422257" y="427652"/>
                </a:lnTo>
                <a:lnTo>
                  <a:pt x="386418" y="451555"/>
                </a:lnTo>
                <a:lnTo>
                  <a:pt x="346412" y="469475"/>
                </a:lnTo>
                <a:lnTo>
                  <a:pt x="302962" y="480728"/>
                </a:lnTo>
                <a:lnTo>
                  <a:pt x="256794" y="484632"/>
                </a:lnTo>
                <a:lnTo>
                  <a:pt x="210625" y="480728"/>
                </a:lnTo>
                <a:lnTo>
                  <a:pt x="167175" y="469475"/>
                </a:lnTo>
                <a:lnTo>
                  <a:pt x="127169" y="451555"/>
                </a:lnTo>
                <a:lnTo>
                  <a:pt x="91330" y="427652"/>
                </a:lnTo>
                <a:lnTo>
                  <a:pt x="60383" y="398449"/>
                </a:lnTo>
                <a:lnTo>
                  <a:pt x="35051" y="364631"/>
                </a:lnTo>
                <a:lnTo>
                  <a:pt x="16061" y="326880"/>
                </a:lnTo>
                <a:lnTo>
                  <a:pt x="4136" y="285880"/>
                </a:lnTo>
                <a:lnTo>
                  <a:pt x="0" y="242316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9727438" y="4223384"/>
            <a:ext cx="1498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6681216" y="5785103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5" h="485139" extrusionOk="0">
                <a:moveTo>
                  <a:pt x="0" y="242316"/>
                </a:moveTo>
                <a:lnTo>
                  <a:pt x="4136" y="198758"/>
                </a:lnTo>
                <a:lnTo>
                  <a:pt x="16061" y="157762"/>
                </a:lnTo>
                <a:lnTo>
                  <a:pt x="35051" y="120012"/>
                </a:lnTo>
                <a:lnTo>
                  <a:pt x="60383" y="86192"/>
                </a:lnTo>
                <a:lnTo>
                  <a:pt x="91330" y="56987"/>
                </a:lnTo>
                <a:lnTo>
                  <a:pt x="127169" y="33082"/>
                </a:lnTo>
                <a:lnTo>
                  <a:pt x="167175" y="15159"/>
                </a:lnTo>
                <a:lnTo>
                  <a:pt x="210625" y="3903"/>
                </a:lnTo>
                <a:lnTo>
                  <a:pt x="256793" y="0"/>
                </a:lnTo>
                <a:lnTo>
                  <a:pt x="302962" y="3903"/>
                </a:lnTo>
                <a:lnTo>
                  <a:pt x="346412" y="15159"/>
                </a:lnTo>
                <a:lnTo>
                  <a:pt x="386418" y="33082"/>
                </a:lnTo>
                <a:lnTo>
                  <a:pt x="422257" y="56987"/>
                </a:lnTo>
                <a:lnTo>
                  <a:pt x="453204" y="86192"/>
                </a:lnTo>
                <a:lnTo>
                  <a:pt x="478535" y="120012"/>
                </a:lnTo>
                <a:lnTo>
                  <a:pt x="497526" y="157762"/>
                </a:lnTo>
                <a:lnTo>
                  <a:pt x="509451" y="198758"/>
                </a:lnTo>
                <a:lnTo>
                  <a:pt x="513587" y="242316"/>
                </a:lnTo>
                <a:lnTo>
                  <a:pt x="509451" y="285873"/>
                </a:lnTo>
                <a:lnTo>
                  <a:pt x="497526" y="326869"/>
                </a:lnTo>
                <a:lnTo>
                  <a:pt x="478536" y="364619"/>
                </a:lnTo>
                <a:lnTo>
                  <a:pt x="453204" y="398439"/>
                </a:lnTo>
                <a:lnTo>
                  <a:pt x="422257" y="427644"/>
                </a:lnTo>
                <a:lnTo>
                  <a:pt x="386418" y="451549"/>
                </a:lnTo>
                <a:lnTo>
                  <a:pt x="346412" y="469472"/>
                </a:lnTo>
                <a:lnTo>
                  <a:pt x="302962" y="480728"/>
                </a:lnTo>
                <a:lnTo>
                  <a:pt x="256793" y="484632"/>
                </a:lnTo>
                <a:lnTo>
                  <a:pt x="210625" y="480728"/>
                </a:lnTo>
                <a:lnTo>
                  <a:pt x="167175" y="469472"/>
                </a:lnTo>
                <a:lnTo>
                  <a:pt x="127169" y="451549"/>
                </a:lnTo>
                <a:lnTo>
                  <a:pt x="91330" y="427644"/>
                </a:lnTo>
                <a:lnTo>
                  <a:pt x="60383" y="398439"/>
                </a:lnTo>
                <a:lnTo>
                  <a:pt x="35051" y="364619"/>
                </a:lnTo>
                <a:lnTo>
                  <a:pt x="16061" y="326869"/>
                </a:lnTo>
                <a:lnTo>
                  <a:pt x="4136" y="285873"/>
                </a:lnTo>
                <a:lnTo>
                  <a:pt x="0" y="242316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6869683" y="5863234"/>
            <a:ext cx="1371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10460735" y="5785103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5" h="485139" extrusionOk="0">
                <a:moveTo>
                  <a:pt x="0" y="242316"/>
                </a:moveTo>
                <a:lnTo>
                  <a:pt x="4136" y="198758"/>
                </a:lnTo>
                <a:lnTo>
                  <a:pt x="16061" y="157762"/>
                </a:lnTo>
                <a:lnTo>
                  <a:pt x="35051" y="120012"/>
                </a:lnTo>
                <a:lnTo>
                  <a:pt x="60383" y="86192"/>
                </a:lnTo>
                <a:lnTo>
                  <a:pt x="91330" y="56987"/>
                </a:lnTo>
                <a:lnTo>
                  <a:pt x="127169" y="33082"/>
                </a:lnTo>
                <a:lnTo>
                  <a:pt x="167175" y="15159"/>
                </a:lnTo>
                <a:lnTo>
                  <a:pt x="21062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9"/>
                </a:lnTo>
                <a:lnTo>
                  <a:pt x="386418" y="33082"/>
                </a:lnTo>
                <a:lnTo>
                  <a:pt x="422257" y="56987"/>
                </a:lnTo>
                <a:lnTo>
                  <a:pt x="453204" y="86192"/>
                </a:lnTo>
                <a:lnTo>
                  <a:pt x="478536" y="120012"/>
                </a:lnTo>
                <a:lnTo>
                  <a:pt x="497526" y="157762"/>
                </a:lnTo>
                <a:lnTo>
                  <a:pt x="509451" y="198758"/>
                </a:lnTo>
                <a:lnTo>
                  <a:pt x="513588" y="242316"/>
                </a:lnTo>
                <a:lnTo>
                  <a:pt x="509451" y="285873"/>
                </a:lnTo>
                <a:lnTo>
                  <a:pt x="497526" y="326869"/>
                </a:lnTo>
                <a:lnTo>
                  <a:pt x="478536" y="364619"/>
                </a:lnTo>
                <a:lnTo>
                  <a:pt x="453204" y="398439"/>
                </a:lnTo>
                <a:lnTo>
                  <a:pt x="422257" y="427644"/>
                </a:lnTo>
                <a:lnTo>
                  <a:pt x="386418" y="451549"/>
                </a:lnTo>
                <a:lnTo>
                  <a:pt x="346412" y="469472"/>
                </a:lnTo>
                <a:lnTo>
                  <a:pt x="302962" y="480728"/>
                </a:lnTo>
                <a:lnTo>
                  <a:pt x="256794" y="484632"/>
                </a:lnTo>
                <a:lnTo>
                  <a:pt x="210625" y="480728"/>
                </a:lnTo>
                <a:lnTo>
                  <a:pt x="167175" y="469472"/>
                </a:lnTo>
                <a:lnTo>
                  <a:pt x="127169" y="451549"/>
                </a:lnTo>
                <a:lnTo>
                  <a:pt x="91330" y="427644"/>
                </a:lnTo>
                <a:lnTo>
                  <a:pt x="60383" y="398439"/>
                </a:lnTo>
                <a:lnTo>
                  <a:pt x="35051" y="364619"/>
                </a:lnTo>
                <a:lnTo>
                  <a:pt x="16061" y="326869"/>
                </a:lnTo>
                <a:lnTo>
                  <a:pt x="4136" y="285873"/>
                </a:lnTo>
                <a:lnTo>
                  <a:pt x="0" y="242316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10645520" y="5863234"/>
            <a:ext cx="14732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8418576" y="5786628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5" h="485139" extrusionOk="0">
                <a:moveTo>
                  <a:pt x="0" y="242316"/>
                </a:moveTo>
                <a:lnTo>
                  <a:pt x="4136" y="198758"/>
                </a:lnTo>
                <a:lnTo>
                  <a:pt x="16061" y="157762"/>
                </a:lnTo>
                <a:lnTo>
                  <a:pt x="35051" y="120012"/>
                </a:lnTo>
                <a:lnTo>
                  <a:pt x="60383" y="86192"/>
                </a:lnTo>
                <a:lnTo>
                  <a:pt x="91330" y="56987"/>
                </a:lnTo>
                <a:lnTo>
                  <a:pt x="127169" y="33082"/>
                </a:lnTo>
                <a:lnTo>
                  <a:pt x="167175" y="15159"/>
                </a:lnTo>
                <a:lnTo>
                  <a:pt x="21062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9"/>
                </a:lnTo>
                <a:lnTo>
                  <a:pt x="386418" y="33082"/>
                </a:lnTo>
                <a:lnTo>
                  <a:pt x="422257" y="56987"/>
                </a:lnTo>
                <a:lnTo>
                  <a:pt x="453204" y="86192"/>
                </a:lnTo>
                <a:lnTo>
                  <a:pt x="478536" y="120012"/>
                </a:lnTo>
                <a:lnTo>
                  <a:pt x="497526" y="157762"/>
                </a:lnTo>
                <a:lnTo>
                  <a:pt x="509451" y="198758"/>
                </a:lnTo>
                <a:lnTo>
                  <a:pt x="513588" y="242316"/>
                </a:lnTo>
                <a:lnTo>
                  <a:pt x="509451" y="285873"/>
                </a:lnTo>
                <a:lnTo>
                  <a:pt x="497526" y="326869"/>
                </a:lnTo>
                <a:lnTo>
                  <a:pt x="478536" y="364619"/>
                </a:lnTo>
                <a:lnTo>
                  <a:pt x="453204" y="398439"/>
                </a:lnTo>
                <a:lnTo>
                  <a:pt x="422257" y="427644"/>
                </a:lnTo>
                <a:lnTo>
                  <a:pt x="386418" y="451549"/>
                </a:lnTo>
                <a:lnTo>
                  <a:pt x="346412" y="469472"/>
                </a:lnTo>
                <a:lnTo>
                  <a:pt x="302962" y="480728"/>
                </a:lnTo>
                <a:lnTo>
                  <a:pt x="256794" y="484632"/>
                </a:lnTo>
                <a:lnTo>
                  <a:pt x="210625" y="480728"/>
                </a:lnTo>
                <a:lnTo>
                  <a:pt x="167175" y="469472"/>
                </a:lnTo>
                <a:lnTo>
                  <a:pt x="127169" y="451549"/>
                </a:lnTo>
                <a:lnTo>
                  <a:pt x="91330" y="427644"/>
                </a:lnTo>
                <a:lnTo>
                  <a:pt x="60383" y="398439"/>
                </a:lnTo>
                <a:lnTo>
                  <a:pt x="35051" y="364619"/>
                </a:lnTo>
                <a:lnTo>
                  <a:pt x="16061" y="326869"/>
                </a:lnTo>
                <a:lnTo>
                  <a:pt x="4136" y="285873"/>
                </a:lnTo>
                <a:lnTo>
                  <a:pt x="0" y="242316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8593581" y="5864758"/>
            <a:ext cx="16637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6937247" y="4558284"/>
            <a:ext cx="1737995" cy="1471295"/>
          </a:xfrm>
          <a:custGeom>
            <a:avLst/>
            <a:gdLst/>
            <a:ahLst/>
            <a:cxnLst/>
            <a:rect l="l" t="t" r="r" b="b"/>
            <a:pathLst>
              <a:path w="1737995" h="1471295" extrusionOk="0">
                <a:moveTo>
                  <a:pt x="589026" y="0"/>
                </a:moveTo>
                <a:lnTo>
                  <a:pt x="0" y="1226019"/>
                </a:lnTo>
              </a:path>
              <a:path w="1737995" h="1471295" extrusionOk="0">
                <a:moveTo>
                  <a:pt x="257555" y="1469136"/>
                </a:moveTo>
                <a:lnTo>
                  <a:pt x="1481581" y="1470723"/>
                </a:lnTo>
              </a:path>
              <a:path w="1737995" h="1471295" extrusionOk="0">
                <a:moveTo>
                  <a:pt x="952500" y="0"/>
                </a:moveTo>
                <a:lnTo>
                  <a:pt x="1737868" y="1227607"/>
                </a:lnTo>
              </a:path>
            </a:pathLst>
          </a:custGeom>
          <a:noFill/>
          <a:ln w="9525" cap="flat" cmpd="sng">
            <a:solidFill>
              <a:srgbClr val="4471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10058400" y="4387596"/>
            <a:ext cx="659765" cy="1397635"/>
          </a:xfrm>
          <a:custGeom>
            <a:avLst/>
            <a:gdLst/>
            <a:ahLst/>
            <a:cxnLst/>
            <a:rect l="l" t="t" r="r" b="b"/>
            <a:pathLst>
              <a:path w="659765" h="1397635" extrusionOk="0">
                <a:moveTo>
                  <a:pt x="0" y="0"/>
                </a:moveTo>
                <a:lnTo>
                  <a:pt x="659638" y="1397317"/>
                </a:lnTo>
              </a:path>
            </a:pathLst>
          </a:custGeom>
          <a:noFill/>
          <a:ln w="9525" cap="flat" cmpd="sng">
            <a:solidFill>
              <a:srgbClr val="4471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6720585" y="4783582"/>
            <a:ext cx="255904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e1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7531100" y="6046114"/>
            <a:ext cx="255904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e2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10493502" y="4939665"/>
            <a:ext cx="255904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e4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7902702" y="5153025"/>
            <a:ext cx="25654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e5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83127D4-5351-EFD7-3567-C4A10A8BA4FD}"/>
                  </a:ext>
                </a:extLst>
              </p14:cNvPr>
              <p14:cNvContentPartPr/>
              <p14:nvPr/>
            </p14:nvContentPartPr>
            <p14:xfrm>
              <a:off x="53640" y="1309320"/>
              <a:ext cx="12137760" cy="5145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83127D4-5351-EFD7-3567-C4A10A8BA4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80" y="1299960"/>
                <a:ext cx="12156480" cy="5164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3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Graph Theory, Applications and Combinatorics  </a:t>
            </a:r>
            <a:r>
              <a:rPr lang="en-US" sz="2400"/>
              <a:t>Network Flow</a:t>
            </a:r>
            <a:endParaRPr sz="2400"/>
          </a:p>
        </p:txBody>
      </p:sp>
      <p:sp>
        <p:nvSpPr>
          <p:cNvPr id="869" name="Google Shape;869;p43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43"/>
          <p:cNvSpPr/>
          <p:nvPr/>
        </p:nvSpPr>
        <p:spPr>
          <a:xfrm>
            <a:off x="2220595" y="2613659"/>
            <a:ext cx="3448685" cy="1519555"/>
          </a:xfrm>
          <a:custGeom>
            <a:avLst/>
            <a:gdLst/>
            <a:ahLst/>
            <a:cxnLst/>
            <a:rect l="l" t="t" r="r" b="b"/>
            <a:pathLst>
              <a:path w="3448685" h="1519554" extrusionOk="0">
                <a:moveTo>
                  <a:pt x="854837" y="155448"/>
                </a:moveTo>
                <a:lnTo>
                  <a:pt x="848487" y="142748"/>
                </a:lnTo>
                <a:lnTo>
                  <a:pt x="816737" y="79248"/>
                </a:lnTo>
                <a:lnTo>
                  <a:pt x="778637" y="155448"/>
                </a:lnTo>
                <a:lnTo>
                  <a:pt x="810387" y="155448"/>
                </a:lnTo>
                <a:lnTo>
                  <a:pt x="810387" y="1466176"/>
                </a:lnTo>
                <a:lnTo>
                  <a:pt x="801154" y="1444879"/>
                </a:lnTo>
                <a:lnTo>
                  <a:pt x="782828" y="1402588"/>
                </a:lnTo>
                <a:lnTo>
                  <a:pt x="762444" y="1426946"/>
                </a:lnTo>
                <a:lnTo>
                  <a:pt x="28321" y="810514"/>
                </a:lnTo>
                <a:lnTo>
                  <a:pt x="20193" y="820166"/>
                </a:lnTo>
                <a:lnTo>
                  <a:pt x="754278" y="1436700"/>
                </a:lnTo>
                <a:lnTo>
                  <a:pt x="733933" y="1461008"/>
                </a:lnTo>
                <a:lnTo>
                  <a:pt x="810387" y="1479308"/>
                </a:lnTo>
                <a:lnTo>
                  <a:pt x="810387" y="1481328"/>
                </a:lnTo>
                <a:lnTo>
                  <a:pt x="823087" y="1481328"/>
                </a:lnTo>
                <a:lnTo>
                  <a:pt x="823087" y="155448"/>
                </a:lnTo>
                <a:lnTo>
                  <a:pt x="854837" y="155448"/>
                </a:lnTo>
                <a:close/>
              </a:path>
              <a:path w="3448685" h="1519554" extrusionOk="0">
                <a:moveTo>
                  <a:pt x="2493137" y="38100"/>
                </a:moveTo>
                <a:lnTo>
                  <a:pt x="2480437" y="31750"/>
                </a:lnTo>
                <a:lnTo>
                  <a:pt x="2416937" y="0"/>
                </a:lnTo>
                <a:lnTo>
                  <a:pt x="2416937" y="31750"/>
                </a:lnTo>
                <a:lnTo>
                  <a:pt x="816737" y="31750"/>
                </a:lnTo>
                <a:lnTo>
                  <a:pt x="816737" y="38265"/>
                </a:lnTo>
                <a:lnTo>
                  <a:pt x="735838" y="63246"/>
                </a:lnTo>
                <a:lnTo>
                  <a:pt x="757758" y="86131"/>
                </a:lnTo>
                <a:lnTo>
                  <a:pt x="0" y="810768"/>
                </a:lnTo>
                <a:lnTo>
                  <a:pt x="8890" y="819912"/>
                </a:lnTo>
                <a:lnTo>
                  <a:pt x="766584" y="95338"/>
                </a:lnTo>
                <a:lnTo>
                  <a:pt x="788543" y="118237"/>
                </a:lnTo>
                <a:lnTo>
                  <a:pt x="803186" y="77343"/>
                </a:lnTo>
                <a:lnTo>
                  <a:pt x="816737" y="39522"/>
                </a:lnTo>
                <a:lnTo>
                  <a:pt x="816737" y="44450"/>
                </a:lnTo>
                <a:lnTo>
                  <a:pt x="2416937" y="44450"/>
                </a:lnTo>
                <a:lnTo>
                  <a:pt x="2416937" y="76200"/>
                </a:lnTo>
                <a:lnTo>
                  <a:pt x="2480437" y="44450"/>
                </a:lnTo>
                <a:lnTo>
                  <a:pt x="2493137" y="38100"/>
                </a:lnTo>
                <a:close/>
              </a:path>
              <a:path w="3448685" h="1519554" extrusionOk="0">
                <a:moveTo>
                  <a:pt x="3448177" y="606552"/>
                </a:moveTo>
                <a:lnTo>
                  <a:pt x="3430841" y="579628"/>
                </a:lnTo>
                <a:lnTo>
                  <a:pt x="3402076" y="534924"/>
                </a:lnTo>
                <a:lnTo>
                  <a:pt x="3385896" y="562203"/>
                </a:lnTo>
                <a:lnTo>
                  <a:pt x="2526919" y="52451"/>
                </a:lnTo>
                <a:lnTo>
                  <a:pt x="2520315" y="63373"/>
                </a:lnTo>
                <a:lnTo>
                  <a:pt x="3379381" y="573176"/>
                </a:lnTo>
                <a:lnTo>
                  <a:pt x="3363214" y="600456"/>
                </a:lnTo>
                <a:lnTo>
                  <a:pt x="3448177" y="606552"/>
                </a:lnTo>
                <a:close/>
              </a:path>
              <a:path w="3448685" h="1519554" extrusionOk="0">
                <a:moveTo>
                  <a:pt x="3448177" y="606552"/>
                </a:moveTo>
                <a:lnTo>
                  <a:pt x="3366643" y="631190"/>
                </a:lnTo>
                <a:lnTo>
                  <a:pt x="3388423" y="654253"/>
                </a:lnTo>
                <a:lnTo>
                  <a:pt x="2532773" y="1463001"/>
                </a:lnTo>
                <a:lnTo>
                  <a:pt x="2555367" y="1417828"/>
                </a:lnTo>
                <a:lnTo>
                  <a:pt x="2561717" y="1405128"/>
                </a:lnTo>
                <a:lnTo>
                  <a:pt x="2529967" y="1405128"/>
                </a:lnTo>
                <a:lnTo>
                  <a:pt x="2529967" y="79248"/>
                </a:lnTo>
                <a:lnTo>
                  <a:pt x="2524518" y="79248"/>
                </a:lnTo>
                <a:lnTo>
                  <a:pt x="2524518" y="1481277"/>
                </a:lnTo>
                <a:lnTo>
                  <a:pt x="2523820" y="1480921"/>
                </a:lnTo>
                <a:lnTo>
                  <a:pt x="2523947" y="1480667"/>
                </a:lnTo>
                <a:lnTo>
                  <a:pt x="2524518" y="1481277"/>
                </a:lnTo>
                <a:lnTo>
                  <a:pt x="2524518" y="79248"/>
                </a:lnTo>
                <a:lnTo>
                  <a:pt x="2517267" y="79248"/>
                </a:lnTo>
                <a:lnTo>
                  <a:pt x="2517267" y="1405128"/>
                </a:lnTo>
                <a:lnTo>
                  <a:pt x="2485517" y="1405128"/>
                </a:lnTo>
                <a:lnTo>
                  <a:pt x="2520327" y="1474774"/>
                </a:lnTo>
                <a:lnTo>
                  <a:pt x="2519299" y="1475740"/>
                </a:lnTo>
                <a:lnTo>
                  <a:pt x="2522512" y="1479156"/>
                </a:lnTo>
                <a:lnTo>
                  <a:pt x="2523274" y="1480654"/>
                </a:lnTo>
                <a:lnTo>
                  <a:pt x="2511933" y="1474978"/>
                </a:lnTo>
                <a:lnTo>
                  <a:pt x="2448433" y="1443228"/>
                </a:lnTo>
                <a:lnTo>
                  <a:pt x="2448433" y="1474978"/>
                </a:lnTo>
                <a:lnTo>
                  <a:pt x="899033" y="1474978"/>
                </a:lnTo>
                <a:lnTo>
                  <a:pt x="899033" y="1487678"/>
                </a:lnTo>
                <a:lnTo>
                  <a:pt x="2448433" y="1487678"/>
                </a:lnTo>
                <a:lnTo>
                  <a:pt x="2448433" y="1519428"/>
                </a:lnTo>
                <a:lnTo>
                  <a:pt x="2511933" y="1487678"/>
                </a:lnTo>
                <a:lnTo>
                  <a:pt x="2524582" y="1481353"/>
                </a:lnTo>
                <a:lnTo>
                  <a:pt x="2527935" y="1484884"/>
                </a:lnTo>
                <a:lnTo>
                  <a:pt x="3397173" y="663524"/>
                </a:lnTo>
                <a:lnTo>
                  <a:pt x="3418967" y="686562"/>
                </a:lnTo>
                <a:lnTo>
                  <a:pt x="3433940" y="645541"/>
                </a:lnTo>
                <a:lnTo>
                  <a:pt x="3448177" y="606552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43"/>
          <p:cNvSpPr txBox="1"/>
          <p:nvPr/>
        </p:nvSpPr>
        <p:spPr>
          <a:xfrm>
            <a:off x="1775586" y="3361182"/>
            <a:ext cx="15811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43"/>
          <p:cNvSpPr txBox="1"/>
          <p:nvPr/>
        </p:nvSpPr>
        <p:spPr>
          <a:xfrm>
            <a:off x="5880861" y="3064890"/>
            <a:ext cx="13271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43"/>
          <p:cNvSpPr txBox="1"/>
          <p:nvPr/>
        </p:nvSpPr>
        <p:spPr>
          <a:xfrm>
            <a:off x="2873120" y="2294001"/>
            <a:ext cx="1498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43"/>
          <p:cNvSpPr txBox="1"/>
          <p:nvPr/>
        </p:nvSpPr>
        <p:spPr>
          <a:xfrm>
            <a:off x="4722367" y="2287651"/>
            <a:ext cx="14732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43"/>
          <p:cNvSpPr txBox="1"/>
          <p:nvPr/>
        </p:nvSpPr>
        <p:spPr>
          <a:xfrm>
            <a:off x="4722367" y="4133469"/>
            <a:ext cx="16637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43"/>
          <p:cNvSpPr txBox="1"/>
          <p:nvPr/>
        </p:nvSpPr>
        <p:spPr>
          <a:xfrm>
            <a:off x="2954527" y="4214876"/>
            <a:ext cx="1371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43"/>
          <p:cNvSpPr txBox="1"/>
          <p:nvPr/>
        </p:nvSpPr>
        <p:spPr>
          <a:xfrm>
            <a:off x="2304033" y="2879216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43"/>
          <p:cNvSpPr txBox="1"/>
          <p:nvPr/>
        </p:nvSpPr>
        <p:spPr>
          <a:xfrm>
            <a:off x="3462273" y="2294001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43"/>
          <p:cNvSpPr txBox="1"/>
          <p:nvPr/>
        </p:nvSpPr>
        <p:spPr>
          <a:xfrm>
            <a:off x="5200015" y="2587878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43"/>
          <p:cNvSpPr txBox="1"/>
          <p:nvPr/>
        </p:nvSpPr>
        <p:spPr>
          <a:xfrm>
            <a:off x="5240782" y="3767708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43"/>
          <p:cNvSpPr txBox="1"/>
          <p:nvPr/>
        </p:nvSpPr>
        <p:spPr>
          <a:xfrm>
            <a:off x="4590415" y="3164840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43"/>
          <p:cNvSpPr txBox="1"/>
          <p:nvPr/>
        </p:nvSpPr>
        <p:spPr>
          <a:xfrm>
            <a:off x="2781680" y="3215385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43"/>
          <p:cNvSpPr txBox="1"/>
          <p:nvPr/>
        </p:nvSpPr>
        <p:spPr>
          <a:xfrm>
            <a:off x="3899408" y="4129785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43"/>
          <p:cNvSpPr txBox="1"/>
          <p:nvPr/>
        </p:nvSpPr>
        <p:spPr>
          <a:xfrm>
            <a:off x="2405633" y="3622624"/>
            <a:ext cx="141605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5" name="Google Shape;885;p43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4"/>
          <p:cNvSpPr/>
          <p:nvPr/>
        </p:nvSpPr>
        <p:spPr>
          <a:xfrm>
            <a:off x="5449061" y="2888742"/>
            <a:ext cx="4581525" cy="0"/>
          </a:xfrm>
          <a:custGeom>
            <a:avLst/>
            <a:gdLst/>
            <a:ahLst/>
            <a:cxnLst/>
            <a:rect l="l" t="t" r="r" b="b"/>
            <a:pathLst>
              <a:path w="4581525" h="120000" extrusionOk="0">
                <a:moveTo>
                  <a:pt x="0" y="0"/>
                </a:moveTo>
                <a:lnTo>
                  <a:pt x="4581397" y="0"/>
                </a:lnTo>
              </a:path>
            </a:pathLst>
          </a:custGeom>
          <a:noFill/>
          <a:ln w="381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44"/>
          <p:cNvSpPr txBox="1"/>
          <p:nvPr/>
        </p:nvSpPr>
        <p:spPr>
          <a:xfrm>
            <a:off x="5527675" y="3110484"/>
            <a:ext cx="5909310" cy="1344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44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Dr.</a:t>
            </a:r>
            <a:r>
              <a:rPr lang="en-IN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Arti Arya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&amp;Engineering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765" marR="0" lvl="0" indent="0" algn="l" rtl="0">
              <a:lnSpc>
                <a:spcPct val="100000"/>
              </a:lnSpc>
              <a:spcBef>
                <a:spcPts val="124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artiarya</a:t>
            </a:r>
            <a:r>
              <a:rPr lang="en-US" sz="2400" b="1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@pes.edu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44"/>
          <p:cNvSpPr/>
          <p:nvPr/>
        </p:nvSpPr>
        <p:spPr>
          <a:xfrm>
            <a:off x="10765536" y="348995"/>
            <a:ext cx="1066800" cy="1079500"/>
          </a:xfrm>
          <a:custGeom>
            <a:avLst/>
            <a:gdLst/>
            <a:ahLst/>
            <a:cxnLst/>
            <a:rect l="l" t="t" r="r" b="b"/>
            <a:pathLst>
              <a:path w="1066800" h="1079500" extrusionOk="0">
                <a:moveTo>
                  <a:pt x="1066800" y="0"/>
                </a:moveTo>
                <a:lnTo>
                  <a:pt x="0" y="0"/>
                </a:lnTo>
                <a:lnTo>
                  <a:pt x="0" y="45720"/>
                </a:lnTo>
                <a:lnTo>
                  <a:pt x="1021080" y="45720"/>
                </a:lnTo>
                <a:lnTo>
                  <a:pt x="1021080" y="1078992"/>
                </a:lnTo>
                <a:lnTo>
                  <a:pt x="1066800" y="1078992"/>
                </a:lnTo>
                <a:lnTo>
                  <a:pt x="1066800" y="45720"/>
                </a:lnTo>
                <a:lnTo>
                  <a:pt x="1066800" y="12192"/>
                </a:lnTo>
                <a:lnTo>
                  <a:pt x="1066800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44"/>
          <p:cNvSpPr/>
          <p:nvPr/>
        </p:nvSpPr>
        <p:spPr>
          <a:xfrm>
            <a:off x="313944" y="5489447"/>
            <a:ext cx="1066800" cy="1079500"/>
          </a:xfrm>
          <a:custGeom>
            <a:avLst/>
            <a:gdLst/>
            <a:ahLst/>
            <a:cxnLst/>
            <a:rect l="l" t="t" r="r" b="b"/>
            <a:pathLst>
              <a:path w="1066800" h="1079500" extrusionOk="0">
                <a:moveTo>
                  <a:pt x="1066800" y="1033272"/>
                </a:moveTo>
                <a:lnTo>
                  <a:pt x="45720" y="1033272"/>
                </a:lnTo>
                <a:lnTo>
                  <a:pt x="45720" y="0"/>
                </a:lnTo>
                <a:lnTo>
                  <a:pt x="0" y="0"/>
                </a:lnTo>
                <a:lnTo>
                  <a:pt x="0" y="1033272"/>
                </a:lnTo>
                <a:lnTo>
                  <a:pt x="0" y="1066800"/>
                </a:lnTo>
                <a:lnTo>
                  <a:pt x="0" y="1078992"/>
                </a:lnTo>
                <a:lnTo>
                  <a:pt x="1066800" y="1078992"/>
                </a:lnTo>
                <a:lnTo>
                  <a:pt x="1066800" y="1033272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44"/>
          <p:cNvSpPr txBox="1">
            <a:spLocks noGrp="1"/>
          </p:cNvSpPr>
          <p:nvPr>
            <p:ph type="title"/>
          </p:nvPr>
        </p:nvSpPr>
        <p:spPr>
          <a:xfrm>
            <a:off x="5031911" y="2092962"/>
            <a:ext cx="5415824" cy="57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17919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THANK YOU</a:t>
            </a:r>
            <a:endParaRPr/>
          </a:p>
        </p:txBody>
      </p:sp>
      <p:pic>
        <p:nvPicPr>
          <p:cNvPr id="895" name="Google Shape;89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0618" y="1595184"/>
            <a:ext cx="2238671" cy="3667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2E5496"/>
                </a:solidFill>
              </a:rPr>
              <a:t>Graph Theory, Applications and Combinatorics  </a:t>
            </a:r>
            <a:r>
              <a:rPr lang="en-US" sz="2400"/>
              <a:t>Cut Sets</a:t>
            </a:r>
            <a:endParaRPr sz="2400"/>
          </a:p>
        </p:txBody>
      </p:sp>
      <p:sp>
        <p:nvSpPr>
          <p:cNvPr id="125" name="Google Shape;125;p5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972311" y="1638300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5" h="485139" extrusionOk="0">
                <a:moveTo>
                  <a:pt x="0" y="242315"/>
                </a:moveTo>
                <a:lnTo>
                  <a:pt x="4137" y="198751"/>
                </a:lnTo>
                <a:lnTo>
                  <a:pt x="16065" y="157751"/>
                </a:lnTo>
                <a:lnTo>
                  <a:pt x="35060" y="120000"/>
                </a:lnTo>
                <a:lnTo>
                  <a:pt x="60395" y="86182"/>
                </a:lnTo>
                <a:lnTo>
                  <a:pt x="91345" y="56979"/>
                </a:lnTo>
                <a:lnTo>
                  <a:pt x="127186" y="33076"/>
                </a:lnTo>
                <a:lnTo>
                  <a:pt x="167191" y="15156"/>
                </a:lnTo>
                <a:lnTo>
                  <a:pt x="21063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6"/>
                </a:lnTo>
                <a:lnTo>
                  <a:pt x="386418" y="33076"/>
                </a:lnTo>
                <a:lnTo>
                  <a:pt x="422257" y="56979"/>
                </a:lnTo>
                <a:lnTo>
                  <a:pt x="453204" y="86182"/>
                </a:lnTo>
                <a:lnTo>
                  <a:pt x="478536" y="120000"/>
                </a:lnTo>
                <a:lnTo>
                  <a:pt x="497526" y="157751"/>
                </a:lnTo>
                <a:lnTo>
                  <a:pt x="509451" y="198751"/>
                </a:lnTo>
                <a:lnTo>
                  <a:pt x="513588" y="242315"/>
                </a:lnTo>
                <a:lnTo>
                  <a:pt x="509451" y="285880"/>
                </a:lnTo>
                <a:lnTo>
                  <a:pt x="497526" y="326880"/>
                </a:lnTo>
                <a:lnTo>
                  <a:pt x="478535" y="364631"/>
                </a:lnTo>
                <a:lnTo>
                  <a:pt x="453204" y="398449"/>
                </a:lnTo>
                <a:lnTo>
                  <a:pt x="422257" y="427652"/>
                </a:lnTo>
                <a:lnTo>
                  <a:pt x="386418" y="451555"/>
                </a:lnTo>
                <a:lnTo>
                  <a:pt x="346412" y="469475"/>
                </a:lnTo>
                <a:lnTo>
                  <a:pt x="302962" y="480728"/>
                </a:lnTo>
                <a:lnTo>
                  <a:pt x="256794" y="484632"/>
                </a:lnTo>
                <a:lnTo>
                  <a:pt x="210635" y="480728"/>
                </a:lnTo>
                <a:lnTo>
                  <a:pt x="167191" y="469475"/>
                </a:lnTo>
                <a:lnTo>
                  <a:pt x="127186" y="451555"/>
                </a:lnTo>
                <a:lnTo>
                  <a:pt x="91345" y="427652"/>
                </a:lnTo>
                <a:lnTo>
                  <a:pt x="60395" y="398449"/>
                </a:lnTo>
                <a:lnTo>
                  <a:pt x="35060" y="364631"/>
                </a:lnTo>
                <a:lnTo>
                  <a:pt x="16065" y="326880"/>
                </a:lnTo>
                <a:lnTo>
                  <a:pt x="4137" y="285880"/>
                </a:lnTo>
                <a:lnTo>
                  <a:pt x="0" y="242315"/>
                </a:lnTo>
                <a:close/>
              </a:path>
            </a:pathLst>
          </a:custGeom>
          <a:noFill/>
          <a:ln w="126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1149807" y="1715846"/>
            <a:ext cx="158115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3064764" y="1638300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4" h="485139" extrusionOk="0">
                <a:moveTo>
                  <a:pt x="0" y="242315"/>
                </a:moveTo>
                <a:lnTo>
                  <a:pt x="4136" y="198751"/>
                </a:lnTo>
                <a:lnTo>
                  <a:pt x="16061" y="157751"/>
                </a:lnTo>
                <a:lnTo>
                  <a:pt x="35051" y="120000"/>
                </a:lnTo>
                <a:lnTo>
                  <a:pt x="60383" y="86182"/>
                </a:lnTo>
                <a:lnTo>
                  <a:pt x="91330" y="56979"/>
                </a:lnTo>
                <a:lnTo>
                  <a:pt x="127169" y="33076"/>
                </a:lnTo>
                <a:lnTo>
                  <a:pt x="167175" y="15156"/>
                </a:lnTo>
                <a:lnTo>
                  <a:pt x="21062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6"/>
                </a:lnTo>
                <a:lnTo>
                  <a:pt x="386418" y="33076"/>
                </a:lnTo>
                <a:lnTo>
                  <a:pt x="422257" y="56979"/>
                </a:lnTo>
                <a:lnTo>
                  <a:pt x="453204" y="86182"/>
                </a:lnTo>
                <a:lnTo>
                  <a:pt x="478536" y="120000"/>
                </a:lnTo>
                <a:lnTo>
                  <a:pt x="497526" y="157751"/>
                </a:lnTo>
                <a:lnTo>
                  <a:pt x="509451" y="198751"/>
                </a:lnTo>
                <a:lnTo>
                  <a:pt x="513588" y="242315"/>
                </a:lnTo>
                <a:lnTo>
                  <a:pt x="509451" y="285880"/>
                </a:lnTo>
                <a:lnTo>
                  <a:pt x="497526" y="326880"/>
                </a:lnTo>
                <a:lnTo>
                  <a:pt x="478535" y="364631"/>
                </a:lnTo>
                <a:lnTo>
                  <a:pt x="453204" y="398449"/>
                </a:lnTo>
                <a:lnTo>
                  <a:pt x="422257" y="427652"/>
                </a:lnTo>
                <a:lnTo>
                  <a:pt x="386418" y="451555"/>
                </a:lnTo>
                <a:lnTo>
                  <a:pt x="346412" y="469475"/>
                </a:lnTo>
                <a:lnTo>
                  <a:pt x="302962" y="480728"/>
                </a:lnTo>
                <a:lnTo>
                  <a:pt x="256794" y="484632"/>
                </a:lnTo>
                <a:lnTo>
                  <a:pt x="210625" y="480728"/>
                </a:lnTo>
                <a:lnTo>
                  <a:pt x="167175" y="469475"/>
                </a:lnTo>
                <a:lnTo>
                  <a:pt x="127169" y="451555"/>
                </a:lnTo>
                <a:lnTo>
                  <a:pt x="91330" y="427652"/>
                </a:lnTo>
                <a:lnTo>
                  <a:pt x="60383" y="398449"/>
                </a:lnTo>
                <a:lnTo>
                  <a:pt x="35051" y="364631"/>
                </a:lnTo>
                <a:lnTo>
                  <a:pt x="16061" y="326880"/>
                </a:lnTo>
                <a:lnTo>
                  <a:pt x="4136" y="285880"/>
                </a:lnTo>
                <a:lnTo>
                  <a:pt x="0" y="242315"/>
                </a:lnTo>
                <a:close/>
              </a:path>
            </a:pathLst>
          </a:custGeom>
          <a:noFill/>
          <a:ln w="126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3247389" y="1715846"/>
            <a:ext cx="150495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201168" y="3278123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5" h="485139" extrusionOk="0">
                <a:moveTo>
                  <a:pt x="0" y="242315"/>
                </a:moveTo>
                <a:lnTo>
                  <a:pt x="4137" y="198751"/>
                </a:lnTo>
                <a:lnTo>
                  <a:pt x="16065" y="157751"/>
                </a:lnTo>
                <a:lnTo>
                  <a:pt x="35060" y="120000"/>
                </a:lnTo>
                <a:lnTo>
                  <a:pt x="60395" y="86182"/>
                </a:lnTo>
                <a:lnTo>
                  <a:pt x="91345" y="56979"/>
                </a:lnTo>
                <a:lnTo>
                  <a:pt x="127186" y="33076"/>
                </a:lnTo>
                <a:lnTo>
                  <a:pt x="167191" y="15156"/>
                </a:lnTo>
                <a:lnTo>
                  <a:pt x="210635" y="3903"/>
                </a:lnTo>
                <a:lnTo>
                  <a:pt x="256794" y="0"/>
                </a:lnTo>
                <a:lnTo>
                  <a:pt x="302952" y="3903"/>
                </a:lnTo>
                <a:lnTo>
                  <a:pt x="346396" y="15156"/>
                </a:lnTo>
                <a:lnTo>
                  <a:pt x="386401" y="33076"/>
                </a:lnTo>
                <a:lnTo>
                  <a:pt x="422242" y="56979"/>
                </a:lnTo>
                <a:lnTo>
                  <a:pt x="453192" y="86182"/>
                </a:lnTo>
                <a:lnTo>
                  <a:pt x="478527" y="120000"/>
                </a:lnTo>
                <a:lnTo>
                  <a:pt x="497522" y="157751"/>
                </a:lnTo>
                <a:lnTo>
                  <a:pt x="509450" y="198751"/>
                </a:lnTo>
                <a:lnTo>
                  <a:pt x="513588" y="242315"/>
                </a:lnTo>
                <a:lnTo>
                  <a:pt x="509450" y="285880"/>
                </a:lnTo>
                <a:lnTo>
                  <a:pt x="497522" y="326880"/>
                </a:lnTo>
                <a:lnTo>
                  <a:pt x="478527" y="364631"/>
                </a:lnTo>
                <a:lnTo>
                  <a:pt x="453192" y="398449"/>
                </a:lnTo>
                <a:lnTo>
                  <a:pt x="422242" y="427652"/>
                </a:lnTo>
                <a:lnTo>
                  <a:pt x="386401" y="451555"/>
                </a:lnTo>
                <a:lnTo>
                  <a:pt x="346396" y="469475"/>
                </a:lnTo>
                <a:lnTo>
                  <a:pt x="302952" y="480728"/>
                </a:lnTo>
                <a:lnTo>
                  <a:pt x="256794" y="484631"/>
                </a:lnTo>
                <a:lnTo>
                  <a:pt x="210635" y="480728"/>
                </a:lnTo>
                <a:lnTo>
                  <a:pt x="167191" y="469475"/>
                </a:lnTo>
                <a:lnTo>
                  <a:pt x="127186" y="451555"/>
                </a:lnTo>
                <a:lnTo>
                  <a:pt x="91345" y="427652"/>
                </a:lnTo>
                <a:lnTo>
                  <a:pt x="60395" y="398449"/>
                </a:lnTo>
                <a:lnTo>
                  <a:pt x="35060" y="364631"/>
                </a:lnTo>
                <a:lnTo>
                  <a:pt x="16065" y="326880"/>
                </a:lnTo>
                <a:lnTo>
                  <a:pt x="4137" y="285880"/>
                </a:lnTo>
                <a:lnTo>
                  <a:pt x="0" y="242315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389636" y="3356228"/>
            <a:ext cx="1371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3982211" y="3278123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4" h="485139" extrusionOk="0">
                <a:moveTo>
                  <a:pt x="0" y="242315"/>
                </a:moveTo>
                <a:lnTo>
                  <a:pt x="4136" y="198751"/>
                </a:lnTo>
                <a:lnTo>
                  <a:pt x="16061" y="157751"/>
                </a:lnTo>
                <a:lnTo>
                  <a:pt x="35052" y="120000"/>
                </a:lnTo>
                <a:lnTo>
                  <a:pt x="60383" y="86182"/>
                </a:lnTo>
                <a:lnTo>
                  <a:pt x="91330" y="56979"/>
                </a:lnTo>
                <a:lnTo>
                  <a:pt x="127169" y="33076"/>
                </a:lnTo>
                <a:lnTo>
                  <a:pt x="167175" y="15156"/>
                </a:lnTo>
                <a:lnTo>
                  <a:pt x="210625" y="3903"/>
                </a:lnTo>
                <a:lnTo>
                  <a:pt x="256793" y="0"/>
                </a:lnTo>
                <a:lnTo>
                  <a:pt x="302962" y="3903"/>
                </a:lnTo>
                <a:lnTo>
                  <a:pt x="346412" y="15156"/>
                </a:lnTo>
                <a:lnTo>
                  <a:pt x="386418" y="33076"/>
                </a:lnTo>
                <a:lnTo>
                  <a:pt x="422257" y="56979"/>
                </a:lnTo>
                <a:lnTo>
                  <a:pt x="453204" y="86182"/>
                </a:lnTo>
                <a:lnTo>
                  <a:pt x="478536" y="120000"/>
                </a:lnTo>
                <a:lnTo>
                  <a:pt x="497526" y="157751"/>
                </a:lnTo>
                <a:lnTo>
                  <a:pt x="509451" y="198751"/>
                </a:lnTo>
                <a:lnTo>
                  <a:pt x="513588" y="242315"/>
                </a:lnTo>
                <a:lnTo>
                  <a:pt x="509451" y="285880"/>
                </a:lnTo>
                <a:lnTo>
                  <a:pt x="497526" y="326880"/>
                </a:lnTo>
                <a:lnTo>
                  <a:pt x="478535" y="364631"/>
                </a:lnTo>
                <a:lnTo>
                  <a:pt x="453204" y="398449"/>
                </a:lnTo>
                <a:lnTo>
                  <a:pt x="422257" y="427652"/>
                </a:lnTo>
                <a:lnTo>
                  <a:pt x="386418" y="451555"/>
                </a:lnTo>
                <a:lnTo>
                  <a:pt x="346412" y="469475"/>
                </a:lnTo>
                <a:lnTo>
                  <a:pt x="302962" y="480728"/>
                </a:lnTo>
                <a:lnTo>
                  <a:pt x="256793" y="484631"/>
                </a:lnTo>
                <a:lnTo>
                  <a:pt x="210625" y="480728"/>
                </a:lnTo>
                <a:lnTo>
                  <a:pt x="167175" y="469475"/>
                </a:lnTo>
                <a:lnTo>
                  <a:pt x="127169" y="451555"/>
                </a:lnTo>
                <a:lnTo>
                  <a:pt x="91330" y="427652"/>
                </a:lnTo>
                <a:lnTo>
                  <a:pt x="60383" y="398449"/>
                </a:lnTo>
                <a:lnTo>
                  <a:pt x="35051" y="364631"/>
                </a:lnTo>
                <a:lnTo>
                  <a:pt x="16061" y="326880"/>
                </a:lnTo>
                <a:lnTo>
                  <a:pt x="4136" y="285880"/>
                </a:lnTo>
                <a:lnTo>
                  <a:pt x="0" y="242315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4165472" y="3356228"/>
            <a:ext cx="14732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1938527" y="3279647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4" h="485139" extrusionOk="0">
                <a:moveTo>
                  <a:pt x="0" y="242315"/>
                </a:moveTo>
                <a:lnTo>
                  <a:pt x="4136" y="198751"/>
                </a:lnTo>
                <a:lnTo>
                  <a:pt x="16061" y="157751"/>
                </a:lnTo>
                <a:lnTo>
                  <a:pt x="35051" y="120000"/>
                </a:lnTo>
                <a:lnTo>
                  <a:pt x="60383" y="86182"/>
                </a:lnTo>
                <a:lnTo>
                  <a:pt x="91330" y="56979"/>
                </a:lnTo>
                <a:lnTo>
                  <a:pt x="127169" y="33076"/>
                </a:lnTo>
                <a:lnTo>
                  <a:pt x="167175" y="15156"/>
                </a:lnTo>
                <a:lnTo>
                  <a:pt x="21062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6"/>
                </a:lnTo>
                <a:lnTo>
                  <a:pt x="386418" y="33076"/>
                </a:lnTo>
                <a:lnTo>
                  <a:pt x="422257" y="56979"/>
                </a:lnTo>
                <a:lnTo>
                  <a:pt x="453204" y="86182"/>
                </a:lnTo>
                <a:lnTo>
                  <a:pt x="478536" y="120000"/>
                </a:lnTo>
                <a:lnTo>
                  <a:pt x="497526" y="157751"/>
                </a:lnTo>
                <a:lnTo>
                  <a:pt x="509451" y="198751"/>
                </a:lnTo>
                <a:lnTo>
                  <a:pt x="513588" y="242315"/>
                </a:lnTo>
                <a:lnTo>
                  <a:pt x="509451" y="285880"/>
                </a:lnTo>
                <a:lnTo>
                  <a:pt x="497526" y="326880"/>
                </a:lnTo>
                <a:lnTo>
                  <a:pt x="478536" y="364631"/>
                </a:lnTo>
                <a:lnTo>
                  <a:pt x="453204" y="398449"/>
                </a:lnTo>
                <a:lnTo>
                  <a:pt x="422257" y="427652"/>
                </a:lnTo>
                <a:lnTo>
                  <a:pt x="386418" y="451555"/>
                </a:lnTo>
                <a:lnTo>
                  <a:pt x="346412" y="469475"/>
                </a:lnTo>
                <a:lnTo>
                  <a:pt x="302962" y="480728"/>
                </a:lnTo>
                <a:lnTo>
                  <a:pt x="256794" y="484631"/>
                </a:lnTo>
                <a:lnTo>
                  <a:pt x="210625" y="480728"/>
                </a:lnTo>
                <a:lnTo>
                  <a:pt x="167175" y="469475"/>
                </a:lnTo>
                <a:lnTo>
                  <a:pt x="127169" y="451555"/>
                </a:lnTo>
                <a:lnTo>
                  <a:pt x="91330" y="427652"/>
                </a:lnTo>
                <a:lnTo>
                  <a:pt x="60383" y="398449"/>
                </a:lnTo>
                <a:lnTo>
                  <a:pt x="35051" y="364631"/>
                </a:lnTo>
                <a:lnTo>
                  <a:pt x="16061" y="326880"/>
                </a:lnTo>
                <a:lnTo>
                  <a:pt x="4136" y="285880"/>
                </a:lnTo>
                <a:lnTo>
                  <a:pt x="0" y="242315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2113914" y="3357753"/>
            <a:ext cx="16637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458723" y="1880616"/>
            <a:ext cx="3779520" cy="1641475"/>
          </a:xfrm>
          <a:custGeom>
            <a:avLst/>
            <a:gdLst/>
            <a:ahLst/>
            <a:cxnLst/>
            <a:rect l="l" t="t" r="r" b="b"/>
            <a:pathLst>
              <a:path w="3779520" h="1641475" extrusionOk="0">
                <a:moveTo>
                  <a:pt x="1027176" y="0"/>
                </a:moveTo>
                <a:lnTo>
                  <a:pt x="2606548" y="0"/>
                </a:lnTo>
              </a:path>
              <a:path w="3779520" h="1641475" extrusionOk="0">
                <a:moveTo>
                  <a:pt x="589038" y="172212"/>
                </a:moveTo>
                <a:lnTo>
                  <a:pt x="0" y="1398270"/>
                </a:lnTo>
              </a:path>
              <a:path w="3779520" h="1641475" extrusionOk="0">
                <a:moveTo>
                  <a:pt x="256032" y="1639824"/>
                </a:moveTo>
                <a:lnTo>
                  <a:pt x="1480058" y="1641348"/>
                </a:lnTo>
              </a:path>
              <a:path w="3779520" h="1641475" extrusionOk="0">
                <a:moveTo>
                  <a:pt x="1993392" y="1641348"/>
                </a:moveTo>
                <a:lnTo>
                  <a:pt x="3522217" y="1639824"/>
                </a:lnTo>
              </a:path>
              <a:path w="3779520" h="1641475" extrusionOk="0">
                <a:moveTo>
                  <a:pt x="3119628" y="0"/>
                </a:moveTo>
                <a:lnTo>
                  <a:pt x="3779266" y="1397254"/>
                </a:lnTo>
              </a:path>
              <a:path w="3779520" h="1641475" extrusionOk="0">
                <a:moveTo>
                  <a:pt x="1737359" y="1398905"/>
                </a:moveTo>
                <a:lnTo>
                  <a:pt x="2863341" y="242316"/>
                </a:lnTo>
              </a:path>
              <a:path w="3779520" h="1641475" extrusionOk="0">
                <a:moveTo>
                  <a:pt x="952500" y="172212"/>
                </a:moveTo>
                <a:lnTo>
                  <a:pt x="1737868" y="1399794"/>
                </a:lnTo>
              </a:path>
              <a:path w="3779520" h="1641475" extrusionOk="0">
                <a:moveTo>
                  <a:pt x="952500" y="172212"/>
                </a:moveTo>
                <a:lnTo>
                  <a:pt x="3598672" y="1469136"/>
                </a:lnTo>
              </a:path>
            </a:pathLst>
          </a:custGeom>
          <a:noFill/>
          <a:ln w="9525" cap="flat" cmpd="sng">
            <a:solidFill>
              <a:srgbClr val="4471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240893" y="2276602"/>
            <a:ext cx="25654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e1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1051052" y="3539108"/>
            <a:ext cx="255904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e2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2018157" y="1531365"/>
            <a:ext cx="25654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e3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4013708" y="2432684"/>
            <a:ext cx="25654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e4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1422908" y="2646045"/>
            <a:ext cx="25654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e5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2093467" y="2122170"/>
            <a:ext cx="255904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e6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3029457" y="2330958"/>
            <a:ext cx="255904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e7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2838069" y="3539108"/>
            <a:ext cx="255904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e8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4614164" y="1681098"/>
            <a:ext cx="549910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Let E1 = {e3, e6, e7, e8} and E2 = {e1, e2, e5}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7964423" y="3386328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5" h="485139" extrusionOk="0">
                <a:moveTo>
                  <a:pt x="0" y="242316"/>
                </a:moveTo>
                <a:lnTo>
                  <a:pt x="4136" y="198751"/>
                </a:lnTo>
                <a:lnTo>
                  <a:pt x="16061" y="157751"/>
                </a:lnTo>
                <a:lnTo>
                  <a:pt x="35051" y="120000"/>
                </a:lnTo>
                <a:lnTo>
                  <a:pt x="60383" y="86182"/>
                </a:lnTo>
                <a:lnTo>
                  <a:pt x="91330" y="56979"/>
                </a:lnTo>
                <a:lnTo>
                  <a:pt x="127169" y="33076"/>
                </a:lnTo>
                <a:lnTo>
                  <a:pt x="167175" y="15156"/>
                </a:lnTo>
                <a:lnTo>
                  <a:pt x="21062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6"/>
                </a:lnTo>
                <a:lnTo>
                  <a:pt x="386418" y="33076"/>
                </a:lnTo>
                <a:lnTo>
                  <a:pt x="422257" y="56979"/>
                </a:lnTo>
                <a:lnTo>
                  <a:pt x="453204" y="86182"/>
                </a:lnTo>
                <a:lnTo>
                  <a:pt x="478535" y="120000"/>
                </a:lnTo>
                <a:lnTo>
                  <a:pt x="497526" y="157751"/>
                </a:lnTo>
                <a:lnTo>
                  <a:pt x="509451" y="198751"/>
                </a:lnTo>
                <a:lnTo>
                  <a:pt x="513587" y="242316"/>
                </a:lnTo>
                <a:lnTo>
                  <a:pt x="509451" y="285880"/>
                </a:lnTo>
                <a:lnTo>
                  <a:pt x="497526" y="326880"/>
                </a:lnTo>
                <a:lnTo>
                  <a:pt x="478536" y="364631"/>
                </a:lnTo>
                <a:lnTo>
                  <a:pt x="453204" y="398449"/>
                </a:lnTo>
                <a:lnTo>
                  <a:pt x="422257" y="427652"/>
                </a:lnTo>
                <a:lnTo>
                  <a:pt x="386418" y="451555"/>
                </a:lnTo>
                <a:lnTo>
                  <a:pt x="346412" y="469475"/>
                </a:lnTo>
                <a:lnTo>
                  <a:pt x="302962" y="480728"/>
                </a:lnTo>
                <a:lnTo>
                  <a:pt x="256794" y="484632"/>
                </a:lnTo>
                <a:lnTo>
                  <a:pt x="210625" y="480728"/>
                </a:lnTo>
                <a:lnTo>
                  <a:pt x="167175" y="469475"/>
                </a:lnTo>
                <a:lnTo>
                  <a:pt x="127169" y="451555"/>
                </a:lnTo>
                <a:lnTo>
                  <a:pt x="91330" y="427652"/>
                </a:lnTo>
                <a:lnTo>
                  <a:pt x="60383" y="398449"/>
                </a:lnTo>
                <a:lnTo>
                  <a:pt x="35051" y="364631"/>
                </a:lnTo>
                <a:lnTo>
                  <a:pt x="16061" y="326880"/>
                </a:lnTo>
                <a:lnTo>
                  <a:pt x="4136" y="285880"/>
                </a:lnTo>
                <a:lnTo>
                  <a:pt x="0" y="242316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8143493" y="3464814"/>
            <a:ext cx="15811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10058400" y="3386328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5" h="485139" extrusionOk="0">
                <a:moveTo>
                  <a:pt x="0" y="242316"/>
                </a:moveTo>
                <a:lnTo>
                  <a:pt x="4136" y="198751"/>
                </a:lnTo>
                <a:lnTo>
                  <a:pt x="16061" y="157751"/>
                </a:lnTo>
                <a:lnTo>
                  <a:pt x="35051" y="120000"/>
                </a:lnTo>
                <a:lnTo>
                  <a:pt x="60383" y="86182"/>
                </a:lnTo>
                <a:lnTo>
                  <a:pt x="91330" y="56979"/>
                </a:lnTo>
                <a:lnTo>
                  <a:pt x="127169" y="33076"/>
                </a:lnTo>
                <a:lnTo>
                  <a:pt x="167175" y="15156"/>
                </a:lnTo>
                <a:lnTo>
                  <a:pt x="21062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6"/>
                </a:lnTo>
                <a:lnTo>
                  <a:pt x="386418" y="33076"/>
                </a:lnTo>
                <a:lnTo>
                  <a:pt x="422257" y="56979"/>
                </a:lnTo>
                <a:lnTo>
                  <a:pt x="453204" y="86182"/>
                </a:lnTo>
                <a:lnTo>
                  <a:pt x="478536" y="120000"/>
                </a:lnTo>
                <a:lnTo>
                  <a:pt x="497526" y="157751"/>
                </a:lnTo>
                <a:lnTo>
                  <a:pt x="509451" y="198751"/>
                </a:lnTo>
                <a:lnTo>
                  <a:pt x="513588" y="242316"/>
                </a:lnTo>
                <a:lnTo>
                  <a:pt x="509451" y="285880"/>
                </a:lnTo>
                <a:lnTo>
                  <a:pt x="497526" y="326880"/>
                </a:lnTo>
                <a:lnTo>
                  <a:pt x="478536" y="364631"/>
                </a:lnTo>
                <a:lnTo>
                  <a:pt x="453204" y="398449"/>
                </a:lnTo>
                <a:lnTo>
                  <a:pt x="422257" y="427652"/>
                </a:lnTo>
                <a:lnTo>
                  <a:pt x="386418" y="451555"/>
                </a:lnTo>
                <a:lnTo>
                  <a:pt x="346412" y="469475"/>
                </a:lnTo>
                <a:lnTo>
                  <a:pt x="302962" y="480728"/>
                </a:lnTo>
                <a:lnTo>
                  <a:pt x="256794" y="484632"/>
                </a:lnTo>
                <a:lnTo>
                  <a:pt x="210625" y="480728"/>
                </a:lnTo>
                <a:lnTo>
                  <a:pt x="167175" y="469475"/>
                </a:lnTo>
                <a:lnTo>
                  <a:pt x="127169" y="451555"/>
                </a:lnTo>
                <a:lnTo>
                  <a:pt x="91330" y="427652"/>
                </a:lnTo>
                <a:lnTo>
                  <a:pt x="60383" y="398449"/>
                </a:lnTo>
                <a:lnTo>
                  <a:pt x="35051" y="364631"/>
                </a:lnTo>
                <a:lnTo>
                  <a:pt x="16061" y="326880"/>
                </a:lnTo>
                <a:lnTo>
                  <a:pt x="4136" y="285880"/>
                </a:lnTo>
                <a:lnTo>
                  <a:pt x="0" y="242316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10241026" y="3464814"/>
            <a:ext cx="1498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7194804" y="5026152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5" h="485139" extrusionOk="0">
                <a:moveTo>
                  <a:pt x="0" y="242316"/>
                </a:moveTo>
                <a:lnTo>
                  <a:pt x="4136" y="198751"/>
                </a:lnTo>
                <a:lnTo>
                  <a:pt x="16061" y="157751"/>
                </a:lnTo>
                <a:lnTo>
                  <a:pt x="35051" y="120000"/>
                </a:lnTo>
                <a:lnTo>
                  <a:pt x="60383" y="86182"/>
                </a:lnTo>
                <a:lnTo>
                  <a:pt x="91330" y="56979"/>
                </a:lnTo>
                <a:lnTo>
                  <a:pt x="127169" y="33076"/>
                </a:lnTo>
                <a:lnTo>
                  <a:pt x="167175" y="15156"/>
                </a:lnTo>
                <a:lnTo>
                  <a:pt x="21062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6"/>
                </a:lnTo>
                <a:lnTo>
                  <a:pt x="386418" y="33076"/>
                </a:lnTo>
                <a:lnTo>
                  <a:pt x="422257" y="56979"/>
                </a:lnTo>
                <a:lnTo>
                  <a:pt x="453204" y="86182"/>
                </a:lnTo>
                <a:lnTo>
                  <a:pt x="478536" y="120000"/>
                </a:lnTo>
                <a:lnTo>
                  <a:pt x="497526" y="157751"/>
                </a:lnTo>
                <a:lnTo>
                  <a:pt x="509451" y="198751"/>
                </a:lnTo>
                <a:lnTo>
                  <a:pt x="513588" y="242316"/>
                </a:lnTo>
                <a:lnTo>
                  <a:pt x="509451" y="285880"/>
                </a:lnTo>
                <a:lnTo>
                  <a:pt x="497526" y="326880"/>
                </a:lnTo>
                <a:lnTo>
                  <a:pt x="478536" y="364631"/>
                </a:lnTo>
                <a:lnTo>
                  <a:pt x="453204" y="398449"/>
                </a:lnTo>
                <a:lnTo>
                  <a:pt x="422257" y="427652"/>
                </a:lnTo>
                <a:lnTo>
                  <a:pt x="386418" y="451555"/>
                </a:lnTo>
                <a:lnTo>
                  <a:pt x="346412" y="469475"/>
                </a:lnTo>
                <a:lnTo>
                  <a:pt x="302962" y="480728"/>
                </a:lnTo>
                <a:lnTo>
                  <a:pt x="256794" y="484632"/>
                </a:lnTo>
                <a:lnTo>
                  <a:pt x="210625" y="480728"/>
                </a:lnTo>
                <a:lnTo>
                  <a:pt x="167175" y="469475"/>
                </a:lnTo>
                <a:lnTo>
                  <a:pt x="127169" y="451555"/>
                </a:lnTo>
                <a:lnTo>
                  <a:pt x="91330" y="427652"/>
                </a:lnTo>
                <a:lnTo>
                  <a:pt x="60383" y="398449"/>
                </a:lnTo>
                <a:lnTo>
                  <a:pt x="35051" y="364631"/>
                </a:lnTo>
                <a:lnTo>
                  <a:pt x="16061" y="326880"/>
                </a:lnTo>
                <a:lnTo>
                  <a:pt x="4136" y="285880"/>
                </a:lnTo>
                <a:lnTo>
                  <a:pt x="0" y="242316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7383271" y="5104638"/>
            <a:ext cx="1371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10974323" y="5026152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5" h="485139" extrusionOk="0">
                <a:moveTo>
                  <a:pt x="0" y="242316"/>
                </a:moveTo>
                <a:lnTo>
                  <a:pt x="4136" y="198751"/>
                </a:lnTo>
                <a:lnTo>
                  <a:pt x="16061" y="157751"/>
                </a:lnTo>
                <a:lnTo>
                  <a:pt x="35051" y="120000"/>
                </a:lnTo>
                <a:lnTo>
                  <a:pt x="60383" y="86182"/>
                </a:lnTo>
                <a:lnTo>
                  <a:pt x="91330" y="56979"/>
                </a:lnTo>
                <a:lnTo>
                  <a:pt x="127169" y="33076"/>
                </a:lnTo>
                <a:lnTo>
                  <a:pt x="167175" y="15156"/>
                </a:lnTo>
                <a:lnTo>
                  <a:pt x="21062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6"/>
                </a:lnTo>
                <a:lnTo>
                  <a:pt x="386418" y="33076"/>
                </a:lnTo>
                <a:lnTo>
                  <a:pt x="422257" y="56979"/>
                </a:lnTo>
                <a:lnTo>
                  <a:pt x="453204" y="86182"/>
                </a:lnTo>
                <a:lnTo>
                  <a:pt x="478535" y="120000"/>
                </a:lnTo>
                <a:lnTo>
                  <a:pt x="497526" y="157751"/>
                </a:lnTo>
                <a:lnTo>
                  <a:pt x="509451" y="198751"/>
                </a:lnTo>
                <a:lnTo>
                  <a:pt x="513587" y="242316"/>
                </a:lnTo>
                <a:lnTo>
                  <a:pt x="509451" y="285880"/>
                </a:lnTo>
                <a:lnTo>
                  <a:pt x="497526" y="326880"/>
                </a:lnTo>
                <a:lnTo>
                  <a:pt x="478536" y="364631"/>
                </a:lnTo>
                <a:lnTo>
                  <a:pt x="453204" y="398449"/>
                </a:lnTo>
                <a:lnTo>
                  <a:pt x="422257" y="427652"/>
                </a:lnTo>
                <a:lnTo>
                  <a:pt x="386418" y="451555"/>
                </a:lnTo>
                <a:lnTo>
                  <a:pt x="346412" y="469475"/>
                </a:lnTo>
                <a:lnTo>
                  <a:pt x="302962" y="480728"/>
                </a:lnTo>
                <a:lnTo>
                  <a:pt x="256794" y="484632"/>
                </a:lnTo>
                <a:lnTo>
                  <a:pt x="210625" y="480728"/>
                </a:lnTo>
                <a:lnTo>
                  <a:pt x="167175" y="469475"/>
                </a:lnTo>
                <a:lnTo>
                  <a:pt x="127169" y="451555"/>
                </a:lnTo>
                <a:lnTo>
                  <a:pt x="91330" y="427652"/>
                </a:lnTo>
                <a:lnTo>
                  <a:pt x="60383" y="398449"/>
                </a:lnTo>
                <a:lnTo>
                  <a:pt x="35051" y="364631"/>
                </a:lnTo>
                <a:lnTo>
                  <a:pt x="16061" y="326880"/>
                </a:lnTo>
                <a:lnTo>
                  <a:pt x="4136" y="285880"/>
                </a:lnTo>
                <a:lnTo>
                  <a:pt x="0" y="242316"/>
                </a:lnTo>
                <a:close/>
              </a:path>
            </a:pathLst>
          </a:custGeom>
          <a:noFill/>
          <a:ln w="126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11159108" y="5104638"/>
            <a:ext cx="14732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8932164" y="5027676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5" h="485139" extrusionOk="0">
                <a:moveTo>
                  <a:pt x="0" y="242315"/>
                </a:moveTo>
                <a:lnTo>
                  <a:pt x="4136" y="198751"/>
                </a:lnTo>
                <a:lnTo>
                  <a:pt x="16061" y="157751"/>
                </a:lnTo>
                <a:lnTo>
                  <a:pt x="35051" y="120000"/>
                </a:lnTo>
                <a:lnTo>
                  <a:pt x="60383" y="86182"/>
                </a:lnTo>
                <a:lnTo>
                  <a:pt x="91330" y="56979"/>
                </a:lnTo>
                <a:lnTo>
                  <a:pt x="127169" y="33076"/>
                </a:lnTo>
                <a:lnTo>
                  <a:pt x="167175" y="15156"/>
                </a:lnTo>
                <a:lnTo>
                  <a:pt x="210625" y="3903"/>
                </a:lnTo>
                <a:lnTo>
                  <a:pt x="256793" y="0"/>
                </a:lnTo>
                <a:lnTo>
                  <a:pt x="302962" y="3903"/>
                </a:lnTo>
                <a:lnTo>
                  <a:pt x="346412" y="15156"/>
                </a:lnTo>
                <a:lnTo>
                  <a:pt x="386418" y="33076"/>
                </a:lnTo>
                <a:lnTo>
                  <a:pt x="422257" y="56979"/>
                </a:lnTo>
                <a:lnTo>
                  <a:pt x="453204" y="86182"/>
                </a:lnTo>
                <a:lnTo>
                  <a:pt x="478535" y="120000"/>
                </a:lnTo>
                <a:lnTo>
                  <a:pt x="497526" y="157751"/>
                </a:lnTo>
                <a:lnTo>
                  <a:pt x="509451" y="198751"/>
                </a:lnTo>
                <a:lnTo>
                  <a:pt x="513587" y="242315"/>
                </a:lnTo>
                <a:lnTo>
                  <a:pt x="509451" y="285880"/>
                </a:lnTo>
                <a:lnTo>
                  <a:pt x="497526" y="326880"/>
                </a:lnTo>
                <a:lnTo>
                  <a:pt x="478536" y="364631"/>
                </a:lnTo>
                <a:lnTo>
                  <a:pt x="453204" y="398449"/>
                </a:lnTo>
                <a:lnTo>
                  <a:pt x="422257" y="427652"/>
                </a:lnTo>
                <a:lnTo>
                  <a:pt x="386418" y="451555"/>
                </a:lnTo>
                <a:lnTo>
                  <a:pt x="346412" y="469475"/>
                </a:lnTo>
                <a:lnTo>
                  <a:pt x="302962" y="480728"/>
                </a:lnTo>
                <a:lnTo>
                  <a:pt x="256793" y="484632"/>
                </a:lnTo>
                <a:lnTo>
                  <a:pt x="210625" y="480728"/>
                </a:lnTo>
                <a:lnTo>
                  <a:pt x="167175" y="469475"/>
                </a:lnTo>
                <a:lnTo>
                  <a:pt x="127169" y="451555"/>
                </a:lnTo>
                <a:lnTo>
                  <a:pt x="91330" y="427652"/>
                </a:lnTo>
                <a:lnTo>
                  <a:pt x="60383" y="398449"/>
                </a:lnTo>
                <a:lnTo>
                  <a:pt x="35051" y="364631"/>
                </a:lnTo>
                <a:lnTo>
                  <a:pt x="16061" y="326880"/>
                </a:lnTo>
                <a:lnTo>
                  <a:pt x="4136" y="285880"/>
                </a:lnTo>
                <a:lnTo>
                  <a:pt x="0" y="242315"/>
                </a:lnTo>
                <a:close/>
              </a:path>
            </a:pathLst>
          </a:custGeom>
          <a:noFill/>
          <a:ln w="126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9107551" y="5106161"/>
            <a:ext cx="16637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8403335" y="3628644"/>
            <a:ext cx="2828290" cy="1641475"/>
          </a:xfrm>
          <a:custGeom>
            <a:avLst/>
            <a:gdLst/>
            <a:ahLst/>
            <a:cxnLst/>
            <a:rect l="l" t="t" r="r" b="b"/>
            <a:pathLst>
              <a:path w="2828290" h="1641475" extrusionOk="0">
                <a:moveTo>
                  <a:pt x="74675" y="0"/>
                </a:moveTo>
                <a:lnTo>
                  <a:pt x="1654048" y="0"/>
                </a:lnTo>
              </a:path>
              <a:path w="2828290" h="1641475" extrusionOk="0">
                <a:moveTo>
                  <a:pt x="1042416" y="1641347"/>
                </a:moveTo>
                <a:lnTo>
                  <a:pt x="2571242" y="1639823"/>
                </a:lnTo>
              </a:path>
              <a:path w="2828290" h="1641475" extrusionOk="0">
                <a:moveTo>
                  <a:pt x="2168652" y="0"/>
                </a:moveTo>
                <a:lnTo>
                  <a:pt x="2828290" y="1397253"/>
                </a:lnTo>
              </a:path>
              <a:path w="2828290" h="1641475" extrusionOk="0">
                <a:moveTo>
                  <a:pt x="784860" y="1398904"/>
                </a:moveTo>
                <a:lnTo>
                  <a:pt x="1910842" y="242315"/>
                </a:lnTo>
              </a:path>
              <a:path w="2828290" h="1641475" extrusionOk="0">
                <a:moveTo>
                  <a:pt x="0" y="172211"/>
                </a:moveTo>
                <a:lnTo>
                  <a:pt x="2646172" y="1469135"/>
                </a:lnTo>
              </a:path>
            </a:pathLst>
          </a:custGeom>
          <a:noFill/>
          <a:ln w="9525" cap="flat" cmpd="sng">
            <a:solidFill>
              <a:srgbClr val="4471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9011793" y="3279775"/>
            <a:ext cx="255904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e3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11007343" y="4181094"/>
            <a:ext cx="255904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e4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 txBox="1"/>
          <p:nvPr/>
        </p:nvSpPr>
        <p:spPr>
          <a:xfrm>
            <a:off x="9087104" y="3870705"/>
            <a:ext cx="25654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e6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10023093" y="4079494"/>
            <a:ext cx="255904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e7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9831705" y="5287517"/>
            <a:ext cx="25654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e8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1438655" y="4158996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4" h="485139" extrusionOk="0">
                <a:moveTo>
                  <a:pt x="0" y="242315"/>
                </a:moveTo>
                <a:lnTo>
                  <a:pt x="4136" y="198751"/>
                </a:lnTo>
                <a:lnTo>
                  <a:pt x="16061" y="157751"/>
                </a:lnTo>
                <a:lnTo>
                  <a:pt x="35052" y="120000"/>
                </a:lnTo>
                <a:lnTo>
                  <a:pt x="60383" y="86182"/>
                </a:lnTo>
                <a:lnTo>
                  <a:pt x="91330" y="56979"/>
                </a:lnTo>
                <a:lnTo>
                  <a:pt x="127169" y="33076"/>
                </a:lnTo>
                <a:lnTo>
                  <a:pt x="167175" y="15156"/>
                </a:lnTo>
                <a:lnTo>
                  <a:pt x="21062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6"/>
                </a:lnTo>
                <a:lnTo>
                  <a:pt x="386418" y="33076"/>
                </a:lnTo>
                <a:lnTo>
                  <a:pt x="422257" y="56979"/>
                </a:lnTo>
                <a:lnTo>
                  <a:pt x="453204" y="86182"/>
                </a:lnTo>
                <a:lnTo>
                  <a:pt x="478536" y="120000"/>
                </a:lnTo>
                <a:lnTo>
                  <a:pt x="497526" y="157751"/>
                </a:lnTo>
                <a:lnTo>
                  <a:pt x="509451" y="198751"/>
                </a:lnTo>
                <a:lnTo>
                  <a:pt x="513588" y="242315"/>
                </a:lnTo>
                <a:lnTo>
                  <a:pt x="509451" y="285880"/>
                </a:lnTo>
                <a:lnTo>
                  <a:pt x="497526" y="326880"/>
                </a:lnTo>
                <a:lnTo>
                  <a:pt x="478536" y="364631"/>
                </a:lnTo>
                <a:lnTo>
                  <a:pt x="453204" y="398449"/>
                </a:lnTo>
                <a:lnTo>
                  <a:pt x="422257" y="427652"/>
                </a:lnTo>
                <a:lnTo>
                  <a:pt x="386418" y="451555"/>
                </a:lnTo>
                <a:lnTo>
                  <a:pt x="346412" y="469475"/>
                </a:lnTo>
                <a:lnTo>
                  <a:pt x="302962" y="480728"/>
                </a:lnTo>
                <a:lnTo>
                  <a:pt x="256794" y="484631"/>
                </a:lnTo>
                <a:lnTo>
                  <a:pt x="210625" y="480728"/>
                </a:lnTo>
                <a:lnTo>
                  <a:pt x="167175" y="469475"/>
                </a:lnTo>
                <a:lnTo>
                  <a:pt x="127169" y="451555"/>
                </a:lnTo>
                <a:lnTo>
                  <a:pt x="91330" y="427652"/>
                </a:lnTo>
                <a:lnTo>
                  <a:pt x="60383" y="398449"/>
                </a:lnTo>
                <a:lnTo>
                  <a:pt x="35051" y="364631"/>
                </a:lnTo>
                <a:lnTo>
                  <a:pt x="16061" y="326880"/>
                </a:lnTo>
                <a:lnTo>
                  <a:pt x="4136" y="285880"/>
                </a:lnTo>
                <a:lnTo>
                  <a:pt x="0" y="242315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1616455" y="4237482"/>
            <a:ext cx="15811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3532632" y="4158996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4" h="485139" extrusionOk="0">
                <a:moveTo>
                  <a:pt x="0" y="242315"/>
                </a:moveTo>
                <a:lnTo>
                  <a:pt x="4136" y="198751"/>
                </a:lnTo>
                <a:lnTo>
                  <a:pt x="16061" y="157751"/>
                </a:lnTo>
                <a:lnTo>
                  <a:pt x="35052" y="120000"/>
                </a:lnTo>
                <a:lnTo>
                  <a:pt x="60383" y="86182"/>
                </a:lnTo>
                <a:lnTo>
                  <a:pt x="91330" y="56979"/>
                </a:lnTo>
                <a:lnTo>
                  <a:pt x="127169" y="33076"/>
                </a:lnTo>
                <a:lnTo>
                  <a:pt x="167175" y="15156"/>
                </a:lnTo>
                <a:lnTo>
                  <a:pt x="210625" y="3903"/>
                </a:lnTo>
                <a:lnTo>
                  <a:pt x="256793" y="0"/>
                </a:lnTo>
                <a:lnTo>
                  <a:pt x="302962" y="3903"/>
                </a:lnTo>
                <a:lnTo>
                  <a:pt x="346412" y="15156"/>
                </a:lnTo>
                <a:lnTo>
                  <a:pt x="386418" y="33076"/>
                </a:lnTo>
                <a:lnTo>
                  <a:pt x="422257" y="56979"/>
                </a:lnTo>
                <a:lnTo>
                  <a:pt x="453204" y="86182"/>
                </a:lnTo>
                <a:lnTo>
                  <a:pt x="478536" y="120000"/>
                </a:lnTo>
                <a:lnTo>
                  <a:pt x="497526" y="157751"/>
                </a:lnTo>
                <a:lnTo>
                  <a:pt x="509451" y="198751"/>
                </a:lnTo>
                <a:lnTo>
                  <a:pt x="513588" y="242315"/>
                </a:lnTo>
                <a:lnTo>
                  <a:pt x="509451" y="285880"/>
                </a:lnTo>
                <a:lnTo>
                  <a:pt x="497526" y="326880"/>
                </a:lnTo>
                <a:lnTo>
                  <a:pt x="478535" y="364631"/>
                </a:lnTo>
                <a:lnTo>
                  <a:pt x="453204" y="398449"/>
                </a:lnTo>
                <a:lnTo>
                  <a:pt x="422257" y="427652"/>
                </a:lnTo>
                <a:lnTo>
                  <a:pt x="386418" y="451555"/>
                </a:lnTo>
                <a:lnTo>
                  <a:pt x="346412" y="469475"/>
                </a:lnTo>
                <a:lnTo>
                  <a:pt x="302962" y="480728"/>
                </a:lnTo>
                <a:lnTo>
                  <a:pt x="256793" y="484631"/>
                </a:lnTo>
                <a:lnTo>
                  <a:pt x="210625" y="480728"/>
                </a:lnTo>
                <a:lnTo>
                  <a:pt x="167175" y="469475"/>
                </a:lnTo>
                <a:lnTo>
                  <a:pt x="127169" y="451555"/>
                </a:lnTo>
                <a:lnTo>
                  <a:pt x="91330" y="427652"/>
                </a:lnTo>
                <a:lnTo>
                  <a:pt x="60383" y="398449"/>
                </a:lnTo>
                <a:lnTo>
                  <a:pt x="35051" y="364631"/>
                </a:lnTo>
                <a:lnTo>
                  <a:pt x="16061" y="326880"/>
                </a:lnTo>
                <a:lnTo>
                  <a:pt x="4136" y="285880"/>
                </a:lnTo>
                <a:lnTo>
                  <a:pt x="0" y="242315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3714369" y="4237482"/>
            <a:ext cx="1498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669036" y="5798820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5" h="485139" extrusionOk="0">
                <a:moveTo>
                  <a:pt x="0" y="242315"/>
                </a:moveTo>
                <a:lnTo>
                  <a:pt x="4137" y="198758"/>
                </a:lnTo>
                <a:lnTo>
                  <a:pt x="16065" y="157762"/>
                </a:lnTo>
                <a:lnTo>
                  <a:pt x="35060" y="120012"/>
                </a:lnTo>
                <a:lnTo>
                  <a:pt x="60395" y="86192"/>
                </a:lnTo>
                <a:lnTo>
                  <a:pt x="91345" y="56987"/>
                </a:lnTo>
                <a:lnTo>
                  <a:pt x="127186" y="33082"/>
                </a:lnTo>
                <a:lnTo>
                  <a:pt x="167191" y="15159"/>
                </a:lnTo>
                <a:lnTo>
                  <a:pt x="210635" y="3903"/>
                </a:lnTo>
                <a:lnTo>
                  <a:pt x="256794" y="0"/>
                </a:lnTo>
                <a:lnTo>
                  <a:pt x="302952" y="3903"/>
                </a:lnTo>
                <a:lnTo>
                  <a:pt x="346396" y="15159"/>
                </a:lnTo>
                <a:lnTo>
                  <a:pt x="386401" y="33082"/>
                </a:lnTo>
                <a:lnTo>
                  <a:pt x="422242" y="56987"/>
                </a:lnTo>
                <a:lnTo>
                  <a:pt x="453192" y="86192"/>
                </a:lnTo>
                <a:lnTo>
                  <a:pt x="478527" y="120012"/>
                </a:lnTo>
                <a:lnTo>
                  <a:pt x="497522" y="157762"/>
                </a:lnTo>
                <a:lnTo>
                  <a:pt x="509450" y="198758"/>
                </a:lnTo>
                <a:lnTo>
                  <a:pt x="513588" y="242315"/>
                </a:lnTo>
                <a:lnTo>
                  <a:pt x="509450" y="285873"/>
                </a:lnTo>
                <a:lnTo>
                  <a:pt x="497522" y="326869"/>
                </a:lnTo>
                <a:lnTo>
                  <a:pt x="478527" y="364619"/>
                </a:lnTo>
                <a:lnTo>
                  <a:pt x="453192" y="398439"/>
                </a:lnTo>
                <a:lnTo>
                  <a:pt x="422242" y="427644"/>
                </a:lnTo>
                <a:lnTo>
                  <a:pt x="386401" y="451549"/>
                </a:lnTo>
                <a:lnTo>
                  <a:pt x="346396" y="469472"/>
                </a:lnTo>
                <a:lnTo>
                  <a:pt x="302952" y="480728"/>
                </a:lnTo>
                <a:lnTo>
                  <a:pt x="256794" y="484631"/>
                </a:lnTo>
                <a:lnTo>
                  <a:pt x="210635" y="480728"/>
                </a:lnTo>
                <a:lnTo>
                  <a:pt x="167191" y="469472"/>
                </a:lnTo>
                <a:lnTo>
                  <a:pt x="127186" y="451549"/>
                </a:lnTo>
                <a:lnTo>
                  <a:pt x="91345" y="427644"/>
                </a:lnTo>
                <a:lnTo>
                  <a:pt x="60395" y="398439"/>
                </a:lnTo>
                <a:lnTo>
                  <a:pt x="35060" y="364619"/>
                </a:lnTo>
                <a:lnTo>
                  <a:pt x="16065" y="326869"/>
                </a:lnTo>
                <a:lnTo>
                  <a:pt x="4137" y="285873"/>
                </a:lnTo>
                <a:lnTo>
                  <a:pt x="0" y="242315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856589" y="5953455"/>
            <a:ext cx="1371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4448555" y="5798820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4" h="485139" extrusionOk="0">
                <a:moveTo>
                  <a:pt x="0" y="242315"/>
                </a:moveTo>
                <a:lnTo>
                  <a:pt x="4136" y="198758"/>
                </a:lnTo>
                <a:lnTo>
                  <a:pt x="16061" y="157762"/>
                </a:lnTo>
                <a:lnTo>
                  <a:pt x="35052" y="120012"/>
                </a:lnTo>
                <a:lnTo>
                  <a:pt x="60383" y="86192"/>
                </a:lnTo>
                <a:lnTo>
                  <a:pt x="91330" y="56987"/>
                </a:lnTo>
                <a:lnTo>
                  <a:pt x="127169" y="33082"/>
                </a:lnTo>
                <a:lnTo>
                  <a:pt x="167175" y="15159"/>
                </a:lnTo>
                <a:lnTo>
                  <a:pt x="21062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9"/>
                </a:lnTo>
                <a:lnTo>
                  <a:pt x="386418" y="33082"/>
                </a:lnTo>
                <a:lnTo>
                  <a:pt x="422257" y="56987"/>
                </a:lnTo>
                <a:lnTo>
                  <a:pt x="453204" y="86192"/>
                </a:lnTo>
                <a:lnTo>
                  <a:pt x="478536" y="120012"/>
                </a:lnTo>
                <a:lnTo>
                  <a:pt x="497526" y="157762"/>
                </a:lnTo>
                <a:lnTo>
                  <a:pt x="509451" y="198758"/>
                </a:lnTo>
                <a:lnTo>
                  <a:pt x="513588" y="242315"/>
                </a:lnTo>
                <a:lnTo>
                  <a:pt x="509451" y="285873"/>
                </a:lnTo>
                <a:lnTo>
                  <a:pt x="497526" y="326869"/>
                </a:lnTo>
                <a:lnTo>
                  <a:pt x="478536" y="364619"/>
                </a:lnTo>
                <a:lnTo>
                  <a:pt x="453204" y="398439"/>
                </a:lnTo>
                <a:lnTo>
                  <a:pt x="422257" y="427644"/>
                </a:lnTo>
                <a:lnTo>
                  <a:pt x="386418" y="451549"/>
                </a:lnTo>
                <a:lnTo>
                  <a:pt x="346412" y="469472"/>
                </a:lnTo>
                <a:lnTo>
                  <a:pt x="302962" y="480728"/>
                </a:lnTo>
                <a:lnTo>
                  <a:pt x="256794" y="484631"/>
                </a:lnTo>
                <a:lnTo>
                  <a:pt x="210625" y="480728"/>
                </a:lnTo>
                <a:lnTo>
                  <a:pt x="167175" y="469472"/>
                </a:lnTo>
                <a:lnTo>
                  <a:pt x="127169" y="451549"/>
                </a:lnTo>
                <a:lnTo>
                  <a:pt x="91330" y="427644"/>
                </a:lnTo>
                <a:lnTo>
                  <a:pt x="60383" y="398439"/>
                </a:lnTo>
                <a:lnTo>
                  <a:pt x="35051" y="364619"/>
                </a:lnTo>
                <a:lnTo>
                  <a:pt x="16061" y="326869"/>
                </a:lnTo>
                <a:lnTo>
                  <a:pt x="4136" y="285873"/>
                </a:lnTo>
                <a:lnTo>
                  <a:pt x="0" y="242315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4632452" y="5877255"/>
            <a:ext cx="14732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2406395" y="5800344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4" h="485139" extrusionOk="0">
                <a:moveTo>
                  <a:pt x="0" y="242315"/>
                </a:moveTo>
                <a:lnTo>
                  <a:pt x="4136" y="198758"/>
                </a:lnTo>
                <a:lnTo>
                  <a:pt x="16061" y="157762"/>
                </a:lnTo>
                <a:lnTo>
                  <a:pt x="35051" y="120012"/>
                </a:lnTo>
                <a:lnTo>
                  <a:pt x="60383" y="86192"/>
                </a:lnTo>
                <a:lnTo>
                  <a:pt x="91330" y="56987"/>
                </a:lnTo>
                <a:lnTo>
                  <a:pt x="127169" y="33082"/>
                </a:lnTo>
                <a:lnTo>
                  <a:pt x="167175" y="15159"/>
                </a:lnTo>
                <a:lnTo>
                  <a:pt x="21062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9"/>
                </a:lnTo>
                <a:lnTo>
                  <a:pt x="386418" y="33082"/>
                </a:lnTo>
                <a:lnTo>
                  <a:pt x="422257" y="56987"/>
                </a:lnTo>
                <a:lnTo>
                  <a:pt x="453204" y="86192"/>
                </a:lnTo>
                <a:lnTo>
                  <a:pt x="478536" y="120012"/>
                </a:lnTo>
                <a:lnTo>
                  <a:pt x="497526" y="157762"/>
                </a:lnTo>
                <a:lnTo>
                  <a:pt x="509451" y="198758"/>
                </a:lnTo>
                <a:lnTo>
                  <a:pt x="513588" y="242315"/>
                </a:lnTo>
                <a:lnTo>
                  <a:pt x="509451" y="285873"/>
                </a:lnTo>
                <a:lnTo>
                  <a:pt x="497526" y="326869"/>
                </a:lnTo>
                <a:lnTo>
                  <a:pt x="478536" y="364619"/>
                </a:lnTo>
                <a:lnTo>
                  <a:pt x="453204" y="398439"/>
                </a:lnTo>
                <a:lnTo>
                  <a:pt x="422257" y="427644"/>
                </a:lnTo>
                <a:lnTo>
                  <a:pt x="386418" y="451549"/>
                </a:lnTo>
                <a:lnTo>
                  <a:pt x="346412" y="469472"/>
                </a:lnTo>
                <a:lnTo>
                  <a:pt x="302962" y="480728"/>
                </a:lnTo>
                <a:lnTo>
                  <a:pt x="256794" y="484631"/>
                </a:lnTo>
                <a:lnTo>
                  <a:pt x="210625" y="480728"/>
                </a:lnTo>
                <a:lnTo>
                  <a:pt x="167175" y="469472"/>
                </a:lnTo>
                <a:lnTo>
                  <a:pt x="127169" y="451549"/>
                </a:lnTo>
                <a:lnTo>
                  <a:pt x="91330" y="427644"/>
                </a:lnTo>
                <a:lnTo>
                  <a:pt x="60383" y="398439"/>
                </a:lnTo>
                <a:lnTo>
                  <a:pt x="35051" y="364619"/>
                </a:lnTo>
                <a:lnTo>
                  <a:pt x="16061" y="326869"/>
                </a:lnTo>
                <a:lnTo>
                  <a:pt x="4136" y="285873"/>
                </a:lnTo>
                <a:lnTo>
                  <a:pt x="0" y="242315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2580513" y="5878779"/>
            <a:ext cx="16637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1877567" y="4477511"/>
            <a:ext cx="2828290" cy="1641475"/>
          </a:xfrm>
          <a:custGeom>
            <a:avLst/>
            <a:gdLst/>
            <a:ahLst/>
            <a:cxnLst/>
            <a:rect l="l" t="t" r="r" b="b"/>
            <a:pathLst>
              <a:path w="2828290" h="1641475" extrusionOk="0">
                <a:moveTo>
                  <a:pt x="74675" y="0"/>
                </a:moveTo>
                <a:lnTo>
                  <a:pt x="1654047" y="0"/>
                </a:lnTo>
              </a:path>
              <a:path w="2828290" h="1641475" extrusionOk="0">
                <a:moveTo>
                  <a:pt x="1042415" y="1641411"/>
                </a:moveTo>
                <a:lnTo>
                  <a:pt x="2571242" y="1639824"/>
                </a:lnTo>
              </a:path>
              <a:path w="2828290" h="1641475" extrusionOk="0">
                <a:moveTo>
                  <a:pt x="2168652" y="0"/>
                </a:moveTo>
                <a:lnTo>
                  <a:pt x="2828290" y="1397317"/>
                </a:lnTo>
              </a:path>
              <a:path w="2828290" h="1641475" extrusionOk="0">
                <a:moveTo>
                  <a:pt x="784859" y="1398968"/>
                </a:moveTo>
                <a:lnTo>
                  <a:pt x="1910842" y="242315"/>
                </a:lnTo>
              </a:path>
              <a:path w="2828290" h="1641475" extrusionOk="0">
                <a:moveTo>
                  <a:pt x="0" y="172212"/>
                </a:moveTo>
                <a:lnTo>
                  <a:pt x="785368" y="1399819"/>
                </a:lnTo>
              </a:path>
              <a:path w="2828290" h="1641475" extrusionOk="0">
                <a:moveTo>
                  <a:pt x="0" y="172212"/>
                </a:moveTo>
                <a:lnTo>
                  <a:pt x="2646172" y="1469186"/>
                </a:lnTo>
              </a:path>
            </a:pathLst>
          </a:custGeom>
          <a:noFill/>
          <a:ln w="9525" cap="flat" cmpd="sng">
            <a:solidFill>
              <a:srgbClr val="4471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2485135" y="4052442"/>
            <a:ext cx="25654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e3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5"/>
          <p:cNvSpPr txBox="1"/>
          <p:nvPr/>
        </p:nvSpPr>
        <p:spPr>
          <a:xfrm>
            <a:off x="4480686" y="4953761"/>
            <a:ext cx="255904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e4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5"/>
          <p:cNvSpPr txBox="1"/>
          <p:nvPr/>
        </p:nvSpPr>
        <p:spPr>
          <a:xfrm>
            <a:off x="1889886" y="5167121"/>
            <a:ext cx="25654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e5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2560447" y="4643373"/>
            <a:ext cx="25654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e6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5"/>
          <p:cNvSpPr txBox="1"/>
          <p:nvPr/>
        </p:nvSpPr>
        <p:spPr>
          <a:xfrm>
            <a:off x="3496183" y="4852161"/>
            <a:ext cx="25654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e7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"/>
          <p:cNvSpPr txBox="1"/>
          <p:nvPr/>
        </p:nvSpPr>
        <p:spPr>
          <a:xfrm>
            <a:off x="3305047" y="6060135"/>
            <a:ext cx="255904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e8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5"/>
          <p:cNvSpPr txBox="1"/>
          <p:nvPr/>
        </p:nvSpPr>
        <p:spPr>
          <a:xfrm>
            <a:off x="5413375" y="6055563"/>
            <a:ext cx="155765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3 = {e1, e2}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Google Shape;180;p5"/>
              <p:cNvSpPr txBox="1"/>
              <p:nvPr/>
            </p:nvSpPr>
            <p:spPr>
              <a:xfrm>
                <a:off x="8044687" y="5940044"/>
                <a:ext cx="3875169" cy="751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700" rIns="0" bIns="0" anchor="t" anchorCtr="0">
                <a:spAutoFit/>
              </a:bodyPr>
              <a:lstStyle/>
              <a:p>
                <a:pPr marL="1270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</a:t>
                </a:r>
                <a:r>
                  <a:rPr lang="en-US" sz="2400" b="0" i="0" u="none" strike="noStrike" cap="none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 is a cut set but not E2 since E3</a:t>
                </a:r>
                <a14:m>
                  <m:oMath xmlns:m="http://schemas.openxmlformats.org/officeDocument/2006/math">
                    <m:r>
                      <a:rPr lang="en-IN" sz="2400" b="0" i="1" u="none" strike="noStrike" cap="non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𝑐𝑜𝑛𝑡𝑎𝑖𝑛𝑒𝑑</m:t>
                    </m:r>
                    <m:r>
                      <a:rPr lang="en-IN" sz="2400" b="0" i="1" u="none" strike="noStrike" cap="non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IN" sz="2400" b="0" i="1" u="none" strike="noStrike" cap="non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IN" sz="2400" b="0" i="1" u="none" strike="noStrike" cap="non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</m:oMath>
                </a14:m>
                <a:endParaRPr sz="2400" b="0" i="0" u="none" strike="noStrike" cap="none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80" name="Google Shape;180;p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687" y="5940044"/>
                <a:ext cx="3875169" cy="751488"/>
              </a:xfrm>
              <a:prstGeom prst="rect">
                <a:avLst/>
              </a:prstGeom>
              <a:blipFill>
                <a:blip r:embed="rId3"/>
                <a:stretch>
                  <a:fillRect l="-4567" t="-10484" r="-2992" b="-233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1" name="Google Shape;181;p5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5902325" cy="81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 dirty="0">
                <a:solidFill>
                  <a:srgbClr val="2E5496"/>
                </a:solidFill>
              </a:rPr>
              <a:t>Graph Theory and its Applications </a:t>
            </a:r>
            <a:br>
              <a:rPr lang="en-US" sz="2400" dirty="0">
                <a:solidFill>
                  <a:srgbClr val="2E5496"/>
                </a:solidFill>
              </a:rPr>
            </a:br>
            <a:r>
              <a:rPr lang="en-US" sz="2400" dirty="0"/>
              <a:t>Cut Sets</a:t>
            </a:r>
            <a:endParaRPr sz="2400" dirty="0"/>
          </a:p>
        </p:txBody>
      </p:sp>
      <p:sp>
        <p:nvSpPr>
          <p:cNvPr id="187" name="Google Shape;187;p6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1048511" y="2151888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5" h="485139" extrusionOk="0">
                <a:moveTo>
                  <a:pt x="0" y="242315"/>
                </a:moveTo>
                <a:lnTo>
                  <a:pt x="4137" y="198751"/>
                </a:lnTo>
                <a:lnTo>
                  <a:pt x="16065" y="157751"/>
                </a:lnTo>
                <a:lnTo>
                  <a:pt x="35060" y="120000"/>
                </a:lnTo>
                <a:lnTo>
                  <a:pt x="60395" y="86182"/>
                </a:lnTo>
                <a:lnTo>
                  <a:pt x="91345" y="56979"/>
                </a:lnTo>
                <a:lnTo>
                  <a:pt x="127186" y="33076"/>
                </a:lnTo>
                <a:lnTo>
                  <a:pt x="167191" y="15156"/>
                </a:lnTo>
                <a:lnTo>
                  <a:pt x="21063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6"/>
                </a:lnTo>
                <a:lnTo>
                  <a:pt x="386418" y="33076"/>
                </a:lnTo>
                <a:lnTo>
                  <a:pt x="422257" y="56979"/>
                </a:lnTo>
                <a:lnTo>
                  <a:pt x="453204" y="86182"/>
                </a:lnTo>
                <a:lnTo>
                  <a:pt x="478536" y="120000"/>
                </a:lnTo>
                <a:lnTo>
                  <a:pt x="497526" y="157751"/>
                </a:lnTo>
                <a:lnTo>
                  <a:pt x="509451" y="198751"/>
                </a:lnTo>
                <a:lnTo>
                  <a:pt x="513588" y="242315"/>
                </a:lnTo>
                <a:lnTo>
                  <a:pt x="509451" y="285880"/>
                </a:lnTo>
                <a:lnTo>
                  <a:pt x="497526" y="326880"/>
                </a:lnTo>
                <a:lnTo>
                  <a:pt x="478535" y="364631"/>
                </a:lnTo>
                <a:lnTo>
                  <a:pt x="453204" y="398449"/>
                </a:lnTo>
                <a:lnTo>
                  <a:pt x="422257" y="427652"/>
                </a:lnTo>
                <a:lnTo>
                  <a:pt x="386418" y="451555"/>
                </a:lnTo>
                <a:lnTo>
                  <a:pt x="346412" y="469475"/>
                </a:lnTo>
                <a:lnTo>
                  <a:pt x="302962" y="480728"/>
                </a:lnTo>
                <a:lnTo>
                  <a:pt x="256794" y="484632"/>
                </a:lnTo>
                <a:lnTo>
                  <a:pt x="210635" y="480728"/>
                </a:lnTo>
                <a:lnTo>
                  <a:pt x="167191" y="469475"/>
                </a:lnTo>
                <a:lnTo>
                  <a:pt x="127186" y="451555"/>
                </a:lnTo>
                <a:lnTo>
                  <a:pt x="91345" y="427652"/>
                </a:lnTo>
                <a:lnTo>
                  <a:pt x="60395" y="398449"/>
                </a:lnTo>
                <a:lnTo>
                  <a:pt x="35060" y="364631"/>
                </a:lnTo>
                <a:lnTo>
                  <a:pt x="16065" y="326880"/>
                </a:lnTo>
                <a:lnTo>
                  <a:pt x="4137" y="285880"/>
                </a:lnTo>
                <a:lnTo>
                  <a:pt x="0" y="242315"/>
                </a:lnTo>
                <a:close/>
              </a:path>
            </a:pathLst>
          </a:custGeom>
          <a:noFill/>
          <a:ln w="126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"/>
          <p:cNvSpPr txBox="1"/>
          <p:nvPr/>
        </p:nvSpPr>
        <p:spPr>
          <a:xfrm>
            <a:off x="1226007" y="2229739"/>
            <a:ext cx="15811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3140964" y="2151888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4" h="485139" extrusionOk="0">
                <a:moveTo>
                  <a:pt x="0" y="242315"/>
                </a:moveTo>
                <a:lnTo>
                  <a:pt x="4136" y="198751"/>
                </a:lnTo>
                <a:lnTo>
                  <a:pt x="16061" y="157751"/>
                </a:lnTo>
                <a:lnTo>
                  <a:pt x="35051" y="120000"/>
                </a:lnTo>
                <a:lnTo>
                  <a:pt x="60383" y="86182"/>
                </a:lnTo>
                <a:lnTo>
                  <a:pt x="91330" y="56979"/>
                </a:lnTo>
                <a:lnTo>
                  <a:pt x="127169" y="33076"/>
                </a:lnTo>
                <a:lnTo>
                  <a:pt x="167175" y="15156"/>
                </a:lnTo>
                <a:lnTo>
                  <a:pt x="21062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6"/>
                </a:lnTo>
                <a:lnTo>
                  <a:pt x="386418" y="33076"/>
                </a:lnTo>
                <a:lnTo>
                  <a:pt x="422257" y="56979"/>
                </a:lnTo>
                <a:lnTo>
                  <a:pt x="453204" y="86182"/>
                </a:lnTo>
                <a:lnTo>
                  <a:pt x="478536" y="120000"/>
                </a:lnTo>
                <a:lnTo>
                  <a:pt x="497526" y="157751"/>
                </a:lnTo>
                <a:lnTo>
                  <a:pt x="509451" y="198751"/>
                </a:lnTo>
                <a:lnTo>
                  <a:pt x="513588" y="242315"/>
                </a:lnTo>
                <a:lnTo>
                  <a:pt x="509451" y="285880"/>
                </a:lnTo>
                <a:lnTo>
                  <a:pt x="497526" y="326880"/>
                </a:lnTo>
                <a:lnTo>
                  <a:pt x="478535" y="364631"/>
                </a:lnTo>
                <a:lnTo>
                  <a:pt x="453204" y="398449"/>
                </a:lnTo>
                <a:lnTo>
                  <a:pt x="422257" y="427652"/>
                </a:lnTo>
                <a:lnTo>
                  <a:pt x="386418" y="451555"/>
                </a:lnTo>
                <a:lnTo>
                  <a:pt x="346412" y="469475"/>
                </a:lnTo>
                <a:lnTo>
                  <a:pt x="302962" y="480728"/>
                </a:lnTo>
                <a:lnTo>
                  <a:pt x="256794" y="484632"/>
                </a:lnTo>
                <a:lnTo>
                  <a:pt x="210625" y="480728"/>
                </a:lnTo>
                <a:lnTo>
                  <a:pt x="167175" y="469475"/>
                </a:lnTo>
                <a:lnTo>
                  <a:pt x="127169" y="451555"/>
                </a:lnTo>
                <a:lnTo>
                  <a:pt x="91330" y="427652"/>
                </a:lnTo>
                <a:lnTo>
                  <a:pt x="60383" y="398449"/>
                </a:lnTo>
                <a:lnTo>
                  <a:pt x="35051" y="364631"/>
                </a:lnTo>
                <a:lnTo>
                  <a:pt x="16061" y="326880"/>
                </a:lnTo>
                <a:lnTo>
                  <a:pt x="4136" y="285880"/>
                </a:lnTo>
                <a:lnTo>
                  <a:pt x="0" y="242315"/>
                </a:lnTo>
                <a:close/>
              </a:path>
            </a:pathLst>
          </a:custGeom>
          <a:noFill/>
          <a:ln w="12675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"/>
          <p:cNvSpPr txBox="1"/>
          <p:nvPr/>
        </p:nvSpPr>
        <p:spPr>
          <a:xfrm>
            <a:off x="3323590" y="2229739"/>
            <a:ext cx="1498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1043939" y="3791711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5" h="485139" extrusionOk="0">
                <a:moveTo>
                  <a:pt x="0" y="242315"/>
                </a:moveTo>
                <a:lnTo>
                  <a:pt x="4137" y="198751"/>
                </a:lnTo>
                <a:lnTo>
                  <a:pt x="16065" y="157751"/>
                </a:lnTo>
                <a:lnTo>
                  <a:pt x="35060" y="120000"/>
                </a:lnTo>
                <a:lnTo>
                  <a:pt x="60395" y="86182"/>
                </a:lnTo>
                <a:lnTo>
                  <a:pt x="91345" y="56979"/>
                </a:lnTo>
                <a:lnTo>
                  <a:pt x="127186" y="33076"/>
                </a:lnTo>
                <a:lnTo>
                  <a:pt x="167191" y="15156"/>
                </a:lnTo>
                <a:lnTo>
                  <a:pt x="21063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6"/>
                </a:lnTo>
                <a:lnTo>
                  <a:pt x="386418" y="33076"/>
                </a:lnTo>
                <a:lnTo>
                  <a:pt x="422257" y="56979"/>
                </a:lnTo>
                <a:lnTo>
                  <a:pt x="453204" y="86182"/>
                </a:lnTo>
                <a:lnTo>
                  <a:pt x="478535" y="120000"/>
                </a:lnTo>
                <a:lnTo>
                  <a:pt x="497526" y="157751"/>
                </a:lnTo>
                <a:lnTo>
                  <a:pt x="509451" y="198751"/>
                </a:lnTo>
                <a:lnTo>
                  <a:pt x="513588" y="242315"/>
                </a:lnTo>
                <a:lnTo>
                  <a:pt x="509451" y="285880"/>
                </a:lnTo>
                <a:lnTo>
                  <a:pt x="497526" y="326880"/>
                </a:lnTo>
                <a:lnTo>
                  <a:pt x="478535" y="364631"/>
                </a:lnTo>
                <a:lnTo>
                  <a:pt x="453204" y="398449"/>
                </a:lnTo>
                <a:lnTo>
                  <a:pt x="422257" y="427652"/>
                </a:lnTo>
                <a:lnTo>
                  <a:pt x="386418" y="451555"/>
                </a:lnTo>
                <a:lnTo>
                  <a:pt x="346412" y="469475"/>
                </a:lnTo>
                <a:lnTo>
                  <a:pt x="302962" y="480728"/>
                </a:lnTo>
                <a:lnTo>
                  <a:pt x="256794" y="484631"/>
                </a:lnTo>
                <a:lnTo>
                  <a:pt x="210635" y="480728"/>
                </a:lnTo>
                <a:lnTo>
                  <a:pt x="167191" y="469475"/>
                </a:lnTo>
                <a:lnTo>
                  <a:pt x="127186" y="451555"/>
                </a:lnTo>
                <a:lnTo>
                  <a:pt x="91345" y="427652"/>
                </a:lnTo>
                <a:lnTo>
                  <a:pt x="60395" y="398449"/>
                </a:lnTo>
                <a:lnTo>
                  <a:pt x="35060" y="364631"/>
                </a:lnTo>
                <a:lnTo>
                  <a:pt x="16065" y="326880"/>
                </a:lnTo>
                <a:lnTo>
                  <a:pt x="4137" y="285880"/>
                </a:lnTo>
                <a:lnTo>
                  <a:pt x="0" y="242315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 txBox="1"/>
          <p:nvPr/>
        </p:nvSpPr>
        <p:spPr>
          <a:xfrm>
            <a:off x="1231493" y="3869563"/>
            <a:ext cx="1371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6"/>
          <p:cNvSpPr/>
          <p:nvPr/>
        </p:nvSpPr>
        <p:spPr>
          <a:xfrm>
            <a:off x="3140964" y="3761232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4" h="485139" extrusionOk="0">
                <a:moveTo>
                  <a:pt x="0" y="242316"/>
                </a:moveTo>
                <a:lnTo>
                  <a:pt x="4136" y="198751"/>
                </a:lnTo>
                <a:lnTo>
                  <a:pt x="16061" y="157751"/>
                </a:lnTo>
                <a:lnTo>
                  <a:pt x="35051" y="120000"/>
                </a:lnTo>
                <a:lnTo>
                  <a:pt x="60383" y="86182"/>
                </a:lnTo>
                <a:lnTo>
                  <a:pt x="91330" y="56979"/>
                </a:lnTo>
                <a:lnTo>
                  <a:pt x="127169" y="33076"/>
                </a:lnTo>
                <a:lnTo>
                  <a:pt x="167175" y="15156"/>
                </a:lnTo>
                <a:lnTo>
                  <a:pt x="21062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6"/>
                </a:lnTo>
                <a:lnTo>
                  <a:pt x="386418" y="33076"/>
                </a:lnTo>
                <a:lnTo>
                  <a:pt x="422257" y="56979"/>
                </a:lnTo>
                <a:lnTo>
                  <a:pt x="453204" y="86182"/>
                </a:lnTo>
                <a:lnTo>
                  <a:pt x="478536" y="120000"/>
                </a:lnTo>
                <a:lnTo>
                  <a:pt x="497526" y="157751"/>
                </a:lnTo>
                <a:lnTo>
                  <a:pt x="509451" y="198751"/>
                </a:lnTo>
                <a:lnTo>
                  <a:pt x="513588" y="242316"/>
                </a:lnTo>
                <a:lnTo>
                  <a:pt x="509451" y="285880"/>
                </a:lnTo>
                <a:lnTo>
                  <a:pt x="497526" y="326880"/>
                </a:lnTo>
                <a:lnTo>
                  <a:pt x="478535" y="364631"/>
                </a:lnTo>
                <a:lnTo>
                  <a:pt x="453204" y="398449"/>
                </a:lnTo>
                <a:lnTo>
                  <a:pt x="422257" y="427652"/>
                </a:lnTo>
                <a:lnTo>
                  <a:pt x="386418" y="451555"/>
                </a:lnTo>
                <a:lnTo>
                  <a:pt x="346412" y="469475"/>
                </a:lnTo>
                <a:lnTo>
                  <a:pt x="302962" y="480728"/>
                </a:lnTo>
                <a:lnTo>
                  <a:pt x="256794" y="484632"/>
                </a:lnTo>
                <a:lnTo>
                  <a:pt x="210625" y="480728"/>
                </a:lnTo>
                <a:lnTo>
                  <a:pt x="167175" y="469475"/>
                </a:lnTo>
                <a:lnTo>
                  <a:pt x="127169" y="451555"/>
                </a:lnTo>
                <a:lnTo>
                  <a:pt x="91330" y="427652"/>
                </a:lnTo>
                <a:lnTo>
                  <a:pt x="60383" y="398449"/>
                </a:lnTo>
                <a:lnTo>
                  <a:pt x="35051" y="364631"/>
                </a:lnTo>
                <a:lnTo>
                  <a:pt x="16061" y="326880"/>
                </a:lnTo>
                <a:lnTo>
                  <a:pt x="4136" y="285880"/>
                </a:lnTo>
                <a:lnTo>
                  <a:pt x="0" y="242316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6"/>
          <p:cNvSpPr txBox="1"/>
          <p:nvPr/>
        </p:nvSpPr>
        <p:spPr>
          <a:xfrm>
            <a:off x="3315970" y="3838397"/>
            <a:ext cx="166370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1299972" y="2394204"/>
            <a:ext cx="2098675" cy="1640205"/>
          </a:xfrm>
          <a:custGeom>
            <a:avLst/>
            <a:gdLst/>
            <a:ahLst/>
            <a:cxnLst/>
            <a:rect l="l" t="t" r="r" b="b"/>
            <a:pathLst>
              <a:path w="2098675" h="1640204" extrusionOk="0">
                <a:moveTo>
                  <a:pt x="262128" y="0"/>
                </a:moveTo>
                <a:lnTo>
                  <a:pt x="1841500" y="0"/>
                </a:lnTo>
              </a:path>
              <a:path w="2098675" h="1640204" extrusionOk="0">
                <a:moveTo>
                  <a:pt x="5334" y="192024"/>
                </a:moveTo>
                <a:lnTo>
                  <a:pt x="0" y="1488948"/>
                </a:lnTo>
              </a:path>
              <a:path w="2098675" h="1640204" extrusionOk="0">
                <a:moveTo>
                  <a:pt x="257556" y="1639951"/>
                </a:moveTo>
                <a:lnTo>
                  <a:pt x="1842262" y="1609344"/>
                </a:lnTo>
              </a:path>
              <a:path w="2098675" h="1640204" extrusionOk="0">
                <a:moveTo>
                  <a:pt x="2098548" y="242316"/>
                </a:moveTo>
                <a:lnTo>
                  <a:pt x="2098548" y="1366774"/>
                </a:lnTo>
              </a:path>
              <a:path w="2098675" h="1640204" extrusionOk="0">
                <a:moveTo>
                  <a:pt x="187452" y="170687"/>
                </a:moveTo>
                <a:lnTo>
                  <a:pt x="1917191" y="1437005"/>
                </a:lnTo>
              </a:path>
            </a:pathLst>
          </a:custGeom>
          <a:noFill/>
          <a:ln w="9525" cap="flat" cmpd="sng">
            <a:solidFill>
              <a:srgbClr val="4471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1020876" y="3123691"/>
            <a:ext cx="255904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e5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6"/>
          <p:cNvSpPr txBox="1"/>
          <p:nvPr/>
        </p:nvSpPr>
        <p:spPr>
          <a:xfrm>
            <a:off x="2094357" y="2044700"/>
            <a:ext cx="255904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e1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4212463" y="2303526"/>
            <a:ext cx="25654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e2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"/>
          <p:cNvSpPr txBox="1"/>
          <p:nvPr/>
        </p:nvSpPr>
        <p:spPr>
          <a:xfrm>
            <a:off x="2169667" y="2635758"/>
            <a:ext cx="255904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e7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"/>
          <p:cNvSpPr txBox="1"/>
          <p:nvPr/>
        </p:nvSpPr>
        <p:spPr>
          <a:xfrm>
            <a:off x="2149601" y="4011295"/>
            <a:ext cx="25654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e4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6"/>
          <p:cNvSpPr txBox="1"/>
          <p:nvPr/>
        </p:nvSpPr>
        <p:spPr>
          <a:xfrm>
            <a:off x="4614164" y="1681098"/>
            <a:ext cx="535715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Is S = {e3, e6, e7, e4} a cut set?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4527803" y="2805683"/>
            <a:ext cx="513715" cy="485140"/>
          </a:xfrm>
          <a:custGeom>
            <a:avLst/>
            <a:gdLst/>
            <a:ahLst/>
            <a:cxnLst/>
            <a:rect l="l" t="t" r="r" b="b"/>
            <a:pathLst>
              <a:path w="513714" h="485139" extrusionOk="0">
                <a:moveTo>
                  <a:pt x="0" y="242315"/>
                </a:moveTo>
                <a:lnTo>
                  <a:pt x="4136" y="198751"/>
                </a:lnTo>
                <a:lnTo>
                  <a:pt x="16061" y="157751"/>
                </a:lnTo>
                <a:lnTo>
                  <a:pt x="35052" y="120000"/>
                </a:lnTo>
                <a:lnTo>
                  <a:pt x="60383" y="86182"/>
                </a:lnTo>
                <a:lnTo>
                  <a:pt x="91330" y="56979"/>
                </a:lnTo>
                <a:lnTo>
                  <a:pt x="127169" y="33076"/>
                </a:lnTo>
                <a:lnTo>
                  <a:pt x="167175" y="15156"/>
                </a:lnTo>
                <a:lnTo>
                  <a:pt x="210625" y="3903"/>
                </a:lnTo>
                <a:lnTo>
                  <a:pt x="256794" y="0"/>
                </a:lnTo>
                <a:lnTo>
                  <a:pt x="302962" y="3903"/>
                </a:lnTo>
                <a:lnTo>
                  <a:pt x="346412" y="15156"/>
                </a:lnTo>
                <a:lnTo>
                  <a:pt x="386418" y="33076"/>
                </a:lnTo>
                <a:lnTo>
                  <a:pt x="422257" y="56979"/>
                </a:lnTo>
                <a:lnTo>
                  <a:pt x="453204" y="86182"/>
                </a:lnTo>
                <a:lnTo>
                  <a:pt x="478536" y="120000"/>
                </a:lnTo>
                <a:lnTo>
                  <a:pt x="497526" y="157751"/>
                </a:lnTo>
                <a:lnTo>
                  <a:pt x="509451" y="198751"/>
                </a:lnTo>
                <a:lnTo>
                  <a:pt x="513588" y="242315"/>
                </a:lnTo>
                <a:lnTo>
                  <a:pt x="509451" y="285880"/>
                </a:lnTo>
                <a:lnTo>
                  <a:pt x="497526" y="326880"/>
                </a:lnTo>
                <a:lnTo>
                  <a:pt x="478535" y="364631"/>
                </a:lnTo>
                <a:lnTo>
                  <a:pt x="453204" y="398449"/>
                </a:lnTo>
                <a:lnTo>
                  <a:pt x="422257" y="427652"/>
                </a:lnTo>
                <a:lnTo>
                  <a:pt x="386418" y="451555"/>
                </a:lnTo>
                <a:lnTo>
                  <a:pt x="346412" y="469475"/>
                </a:lnTo>
                <a:lnTo>
                  <a:pt x="302962" y="480728"/>
                </a:lnTo>
                <a:lnTo>
                  <a:pt x="256794" y="484631"/>
                </a:lnTo>
                <a:lnTo>
                  <a:pt x="210625" y="480728"/>
                </a:lnTo>
                <a:lnTo>
                  <a:pt x="167175" y="469475"/>
                </a:lnTo>
                <a:lnTo>
                  <a:pt x="127169" y="451555"/>
                </a:lnTo>
                <a:lnTo>
                  <a:pt x="91330" y="427652"/>
                </a:lnTo>
                <a:lnTo>
                  <a:pt x="60383" y="398449"/>
                </a:lnTo>
                <a:lnTo>
                  <a:pt x="35051" y="364631"/>
                </a:lnTo>
                <a:lnTo>
                  <a:pt x="16061" y="326880"/>
                </a:lnTo>
                <a:lnTo>
                  <a:pt x="4136" y="285880"/>
                </a:lnTo>
                <a:lnTo>
                  <a:pt x="0" y="242315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"/>
          <p:cNvSpPr txBox="1"/>
          <p:nvPr/>
        </p:nvSpPr>
        <p:spPr>
          <a:xfrm>
            <a:off x="4711446" y="2883153"/>
            <a:ext cx="14732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3654552" y="2394204"/>
            <a:ext cx="1129665" cy="1587500"/>
          </a:xfrm>
          <a:custGeom>
            <a:avLst/>
            <a:gdLst/>
            <a:ahLst/>
            <a:cxnLst/>
            <a:rect l="l" t="t" r="r" b="b"/>
            <a:pathLst>
              <a:path w="1129664" h="1587500" extrusionOk="0">
                <a:moveTo>
                  <a:pt x="0" y="0"/>
                </a:moveTo>
                <a:lnTo>
                  <a:pt x="1129157" y="411225"/>
                </a:lnTo>
              </a:path>
              <a:path w="1129664" h="1587500" extrusionOk="0">
                <a:moveTo>
                  <a:pt x="15239" y="1587500"/>
                </a:moveTo>
                <a:lnTo>
                  <a:pt x="1129411" y="896112"/>
                </a:lnTo>
              </a:path>
            </a:pathLst>
          </a:custGeom>
          <a:noFill/>
          <a:ln w="9525" cap="flat" cmpd="sng">
            <a:solidFill>
              <a:srgbClr val="4471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6"/>
          <p:cNvSpPr txBox="1"/>
          <p:nvPr/>
        </p:nvSpPr>
        <p:spPr>
          <a:xfrm>
            <a:off x="4322190" y="3586733"/>
            <a:ext cx="255904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e3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 txBox="1"/>
          <p:nvPr/>
        </p:nvSpPr>
        <p:spPr>
          <a:xfrm>
            <a:off x="3567810" y="2925317"/>
            <a:ext cx="255904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e6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6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5D4F4A6E89004B9969E5A919E98885" ma:contentTypeVersion="7" ma:contentTypeDescription="Create a new document." ma:contentTypeScope="" ma:versionID="a7e34601cba34b5100a96368ac6191df">
  <xsd:schema xmlns:xsd="http://www.w3.org/2001/XMLSchema" xmlns:xs="http://www.w3.org/2001/XMLSchema" xmlns:p="http://schemas.microsoft.com/office/2006/metadata/properties" xmlns:ns2="777052eb-7f64-4d82-8b21-49620de4b061" targetNamespace="http://schemas.microsoft.com/office/2006/metadata/properties" ma:root="true" ma:fieldsID="ee9fa33780a42d2c59011c1127885f1f" ns2:_="">
    <xsd:import namespace="777052eb-7f64-4d82-8b21-49620de4b0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7052eb-7f64-4d82-8b21-49620de4b0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8B811D-C726-4DE7-BC8D-27EA705CDD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6FC957-930A-45B7-BC03-6CF67AA5983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6AE153E-2C3B-4142-A8C0-E4B0FC6DADB8}"/>
</file>

<file path=docProps/app.xml><?xml version="1.0" encoding="utf-8"?>
<Properties xmlns="http://schemas.openxmlformats.org/officeDocument/2006/extended-properties" xmlns:vt="http://schemas.openxmlformats.org/officeDocument/2006/docPropsVTypes">
  <TotalTime>2085</TotalTime>
  <Words>2371</Words>
  <Application>Microsoft Office PowerPoint</Application>
  <PresentationFormat>Widescreen</PresentationFormat>
  <Paragraphs>379</Paragraphs>
  <Slides>71</Slides>
  <Notes>55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GRAPH THEORY and Its APPLICATIONS</vt:lpstr>
      <vt:lpstr>GRAPH THEORY And Its APPLICATIONS</vt:lpstr>
      <vt:lpstr>PowerPoint Presentation</vt:lpstr>
      <vt:lpstr>Graph Theory And its  Applications  Cut Sets</vt:lpstr>
      <vt:lpstr>Graph Theory And its  Applications  Cut Sets</vt:lpstr>
      <vt:lpstr>PowerPoint Presentation</vt:lpstr>
      <vt:lpstr>Graph Theory, Applications and Combinatorics  Cut Sets</vt:lpstr>
      <vt:lpstr>Graph Theory, Applications and Combinatorics  Cut Sets</vt:lpstr>
      <vt:lpstr>Graph Theory and its Applications  Cut Sets</vt:lpstr>
      <vt:lpstr>Graph Theory, Applications and Combinatorics  Cut Sets</vt:lpstr>
      <vt:lpstr>Graph Theory and its Applications  Cut Sets</vt:lpstr>
      <vt:lpstr>PowerPoint Presentation</vt:lpstr>
      <vt:lpstr>Graph Theory and its Applications  Few Terminologies</vt:lpstr>
      <vt:lpstr>Graph Theory and its Applications  Few Terminologies</vt:lpstr>
      <vt:lpstr>Graph Theory and its Applications  Properties of Cut Sets</vt:lpstr>
      <vt:lpstr>PowerPoint Presentation</vt:lpstr>
      <vt:lpstr>Graph Theory and its Applications  Properties of Cut Sets</vt:lpstr>
      <vt:lpstr>Graph Theory and its Applications Properties of Cut Sets</vt:lpstr>
      <vt:lpstr>Graph Theory, Applications and Combinatorics  Properties of Cut Sets</vt:lpstr>
      <vt:lpstr>PowerPoint Presentation</vt:lpstr>
      <vt:lpstr>PowerPoint Presentation</vt:lpstr>
      <vt:lpstr>PowerPoint Presentation</vt:lpstr>
      <vt:lpstr>Graph Theory, Applications and Combinatorics  Properties of Cut Sets</vt:lpstr>
      <vt:lpstr>Graph Theory, Applications and Combinatorics  Properties of Cut Sets</vt:lpstr>
      <vt:lpstr>Graph Theory, Applications and Combinatorics  Properties of Cut Sets</vt:lpstr>
      <vt:lpstr>Graph Theory, Applications and Combinatorics  Properties of Cut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 Theory, Applications and Combinatorics  All Cut Sets in a Graph</vt:lpstr>
      <vt:lpstr>Graph Theory, Applications and Combinatorics  All Cut Sets in a Graph</vt:lpstr>
      <vt:lpstr>Graph Theory and its Applications  Cut Sets</vt:lpstr>
      <vt:lpstr>Graph Theory, Applications and Combinatorics   Cut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 Theory, Applications and Combinatorics   Cut Sets</vt:lpstr>
      <vt:lpstr>Graph Theory, Applications and Combinatorics   Cut Sets</vt:lpstr>
      <vt:lpstr>Graph Theory, Applications and Combinatorics   Cut Sets</vt:lpstr>
      <vt:lpstr>Graph Theory, Applications and Combinatorics   Cut Sets</vt:lpstr>
      <vt:lpstr>Graph Theory, Applications and Combinatorics   Cut Sets</vt:lpstr>
      <vt:lpstr>Graph Theory, Applications and Combinatorics   Cut Sets</vt:lpstr>
      <vt:lpstr>Graph Theory, Applications and Combinatorics  Fundamental circuits and Cut Sets</vt:lpstr>
      <vt:lpstr>PowerPoint Presentation</vt:lpstr>
      <vt:lpstr>PowerPoint Presentation</vt:lpstr>
      <vt:lpstr>PowerPoint Presentation</vt:lpstr>
      <vt:lpstr>Graph Theory, Applications and Combinatorics  Network Flow</vt:lpstr>
      <vt:lpstr>Graph Theory, Applications and Combinatorics  Network Flow</vt:lpstr>
      <vt:lpstr>Graph Theory, Applications and Combinatorics  Network Flow</vt:lpstr>
      <vt:lpstr>Graph Theory, Applications and Combinatorics  Network Flow</vt:lpstr>
      <vt:lpstr>PowerPoint Presentation</vt:lpstr>
      <vt:lpstr>PowerPoint Presentation</vt:lpstr>
      <vt:lpstr>Graph Theory, Applications and Combinatorics  Network Flow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THEORY, APPLICATIONS AND  COMBINATORICS</dc:title>
  <dc:creator>Krishna Venkataram</dc:creator>
  <cp:lastModifiedBy>Dr Arti Arya</cp:lastModifiedBy>
  <cp:revision>10</cp:revision>
  <dcterms:created xsi:type="dcterms:W3CDTF">2023-08-06T17:25:24Z</dcterms:created>
  <dcterms:modified xsi:type="dcterms:W3CDTF">2023-09-03T08:18:43Z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2023-07-30T00:00:00Z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2023-08-06T00:00:00Z</vt:filetime>
  </property>
  <property fmtid="{D5CDD505-2E9C-101B-9397-08002B2CF9AE}" pid="5" name="ContentTypeId">
    <vt:lpwstr>0x0101004A5D4F4A6E89004B9969E5A919E98885</vt:lpwstr>
  </property>
</Properties>
</file>